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813" r:id="rId2"/>
    <p:sldId id="814" r:id="rId3"/>
    <p:sldId id="815" r:id="rId4"/>
    <p:sldId id="81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1927F-7DC6-4B44-AEE3-AB1CA9F74632}" v="1" dt="2020-09-26T11:07:3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/>
    <p:restoredTop sz="80680"/>
  </p:normalViewPr>
  <p:slideViewPr>
    <p:cSldViewPr>
      <p:cViewPr varScale="1">
        <p:scale>
          <a:sx n="97" d="100"/>
          <a:sy n="97" d="100"/>
        </p:scale>
        <p:origin x="2544" y="20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21T15:47:40.713" v="14747" actId="2696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delSp modSp add modAnim">
        <pc:chgData name="Lipani, Aldo" userId="3d811883-7188-4056-86e4-ebeb30c53017" providerId="ADAL" clId="{3215D4EB-4E6F-1E44-BC52-19D9BFC4C212}" dt="2019-10-14T11:51:42.503" v="14071"/>
        <pc:sldMkLst>
          <pc:docMk/>
          <pc:sldMk cId="2808441334" sldId="758"/>
        </pc:sldMkLst>
        <pc:spChg chg="mod">
          <ac:chgData name="Lipani, Aldo" userId="3d811883-7188-4056-86e4-ebeb30c53017" providerId="ADAL" clId="{3215D4EB-4E6F-1E44-BC52-19D9BFC4C212}" dt="2019-10-13T17:00:26.339" v="1133" actId="20577"/>
          <ac:spMkLst>
            <pc:docMk/>
            <pc:sldMk cId="2808441334" sldId="758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2T12:43:16.523" v="1018" actId="478"/>
          <ac:spMkLst>
            <pc:docMk/>
            <pc:sldMk cId="2808441334" sldId="758"/>
            <ac:spMk id="4" creationId="{B42DA420-1C83-7543-8BBE-9E76235BBD20}"/>
          </ac:spMkLst>
        </pc:spChg>
        <pc:picChg chg="del">
          <ac:chgData name="Lipani, Aldo" userId="3d811883-7188-4056-86e4-ebeb30c53017" providerId="ADAL" clId="{3215D4EB-4E6F-1E44-BC52-19D9BFC4C212}" dt="2019-10-12T12:43:49.219" v="1101" actId="478"/>
          <ac:picMkLst>
            <pc:docMk/>
            <pc:sldMk cId="2808441334" sldId="758"/>
            <ac:picMk id="6" creationId="{F1F3EFC6-C0BD-F748-89B1-1605E8679728}"/>
          </ac:picMkLst>
        </pc:pic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addSp delSp modSp">
        <pc:chgData name="Lipani, Aldo" userId="3d811883-7188-4056-86e4-ebeb30c53017" providerId="ADAL" clId="{3215D4EB-4E6F-1E44-BC52-19D9BFC4C212}" dt="2019-10-14T12:22:39.422" v="14550"/>
        <pc:sldMkLst>
          <pc:docMk/>
          <pc:sldMk cId="3198904571" sldId="776"/>
        </pc:sldMkLst>
        <pc:spChg chg="add mod">
          <ac:chgData name="Lipani, Aldo" userId="3d811883-7188-4056-86e4-ebeb30c53017" providerId="ADAL" clId="{3215D4EB-4E6F-1E44-BC52-19D9BFC4C212}" dt="2019-10-14T12:22:39.422" v="14550"/>
          <ac:spMkLst>
            <pc:docMk/>
            <pc:sldMk cId="3198904571" sldId="776"/>
            <ac:spMk id="2" creationId="{21CD2580-E952-244B-8CEB-2680B87854C4}"/>
          </ac:spMkLst>
        </pc:spChg>
        <pc:spChg chg="del">
          <ac:chgData name="Lipani, Aldo" userId="3d811883-7188-4056-86e4-ebeb30c53017" providerId="ADAL" clId="{3215D4EB-4E6F-1E44-BC52-19D9BFC4C212}" dt="2019-10-14T12:22:28.856" v="14549"/>
          <ac:spMkLst>
            <pc:docMk/>
            <pc:sldMk cId="3198904571" sldId="776"/>
            <ac:spMk id="4" creationId="{100D4CF5-A243-4A4E-9085-E690E37B672E}"/>
          </ac:spMkLst>
        </pc:spChg>
        <pc:spChg chg="mod">
          <ac:chgData name="Lipani, Aldo" userId="3d811883-7188-4056-86e4-ebeb30c53017" providerId="ADAL" clId="{3215D4EB-4E6F-1E44-BC52-19D9BFC4C212}" dt="2019-10-13T19:26:04.809" v="7479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modSp">
        <pc:chgData name="Lipani, Aldo" userId="3d811883-7188-4056-86e4-ebeb30c53017" providerId="ADAL" clId="{3215D4EB-4E6F-1E44-BC52-19D9BFC4C212}" dt="2019-10-14T12:24:15.940" v="14554"/>
        <pc:sldMkLst>
          <pc:docMk/>
          <pc:sldMk cId="2834985964" sldId="777"/>
        </pc:sldMkLst>
        <pc:spChg chg="add mod">
          <ac:chgData name="Lipani, Aldo" userId="3d811883-7188-4056-86e4-ebeb30c53017" providerId="ADAL" clId="{3215D4EB-4E6F-1E44-BC52-19D9BFC4C212}" dt="2019-10-14T12:24:15.940" v="14554"/>
          <ac:spMkLst>
            <pc:docMk/>
            <pc:sldMk cId="2834985964" sldId="777"/>
            <ac:spMk id="2" creationId="{13A0116D-44C0-154E-AA94-A60E8A0B2C19}"/>
          </ac:spMkLst>
        </pc:spChg>
        <pc:spChg chg="mod">
          <ac:chgData name="Lipani, Aldo" userId="3d811883-7188-4056-86e4-ebeb30c53017" providerId="ADAL" clId="{3215D4EB-4E6F-1E44-BC52-19D9BFC4C212}" dt="2019-10-13T23:32:48.679" v="8441" actId="20577"/>
          <ac:spMkLst>
            <pc:docMk/>
            <pc:sldMk cId="2834985964" sldId="777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49:23.908" v="10701" actId="2711"/>
          <ac:spMkLst>
            <pc:docMk/>
            <pc:sldMk cId="2834985964" sldId="777"/>
            <ac:spMk id="5" creationId="{27A890EF-B062-FC4B-BC88-D5BC2AD60DB7}"/>
          </ac:spMkLst>
        </pc:spChg>
      </pc:sldChg>
      <pc:sldChg chg="addSp modSp add ord">
        <pc:chgData name="Lipani, Aldo" userId="3d811883-7188-4056-86e4-ebeb30c53017" providerId="ADAL" clId="{3215D4EB-4E6F-1E44-BC52-19D9BFC4C212}" dt="2019-10-14T12:23:51.982" v="14553"/>
        <pc:sldMkLst>
          <pc:docMk/>
          <pc:sldMk cId="1804844862" sldId="778"/>
        </pc:sldMkLst>
        <pc:spChg chg="add mod">
          <ac:chgData name="Lipani, Aldo" userId="3d811883-7188-4056-86e4-ebeb30c53017" providerId="ADAL" clId="{3215D4EB-4E6F-1E44-BC52-19D9BFC4C212}" dt="2019-10-14T12:23:51.982" v="14553"/>
          <ac:spMkLst>
            <pc:docMk/>
            <pc:sldMk cId="1804844862" sldId="778"/>
            <ac:spMk id="2" creationId="{547E862C-7FC0-3940-8337-2FABD2AB1EDA}"/>
          </ac:spMkLst>
        </pc:spChg>
        <pc:spChg chg="mod">
          <ac:chgData name="Lipani, Aldo" userId="3d811883-7188-4056-86e4-ebeb30c53017" providerId="ADAL" clId="{3215D4EB-4E6F-1E44-BC52-19D9BFC4C212}" dt="2019-10-06T15:07:20.867" v="67" actId="20577"/>
          <ac:spMkLst>
            <pc:docMk/>
            <pc:sldMk cId="1804844862" sldId="778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35:13.222" v="9658" actId="20577"/>
          <ac:spMkLst>
            <pc:docMk/>
            <pc:sldMk cId="1804844862" sldId="778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35:18.878" v="9660" actId="1076"/>
          <ac:picMkLst>
            <pc:docMk/>
            <pc:sldMk cId="1804844862" sldId="778"/>
            <ac:picMk id="6" creationId="{A73C3E5D-948A-134F-AB02-235D5CA91EA1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5:09.064" v="14569" actId="20577"/>
        <pc:sldMkLst>
          <pc:docMk/>
          <pc:sldMk cId="2171363633" sldId="780"/>
        </pc:sldMkLst>
        <pc:spChg chg="add del mod">
          <ac:chgData name="Lipani, Aldo" userId="3d811883-7188-4056-86e4-ebeb30c53017" providerId="ADAL" clId="{3215D4EB-4E6F-1E44-BC52-19D9BFC4C212}" dt="2019-10-13T23:30:11.474" v="8403" actId="478"/>
          <ac:spMkLst>
            <pc:docMk/>
            <pc:sldMk cId="2171363633" sldId="780"/>
            <ac:spMk id="2" creationId="{413F63AA-1A93-CC45-B4BA-AA86BDBF2395}"/>
          </ac:spMkLst>
        </pc:spChg>
        <pc:spChg chg="add mod">
          <ac:chgData name="Lipani, Aldo" userId="3d811883-7188-4056-86e4-ebeb30c53017" providerId="ADAL" clId="{3215D4EB-4E6F-1E44-BC52-19D9BFC4C212}" dt="2019-10-14T12:24:47.104" v="14555"/>
          <ac:spMkLst>
            <pc:docMk/>
            <pc:sldMk cId="2171363633" sldId="780"/>
            <ac:spMk id="2" creationId="{4BBA2865-71A2-7E4D-AB60-23172C73E983}"/>
          </ac:spMkLst>
        </pc:spChg>
        <pc:spChg chg="mod">
          <ac:chgData name="Lipani, Aldo" userId="3d811883-7188-4056-86e4-ebeb30c53017" providerId="ADAL" clId="{3215D4EB-4E6F-1E44-BC52-19D9BFC4C212}" dt="2019-10-14T06:50:20.498" v="10743" actId="20577"/>
          <ac:spMkLst>
            <pc:docMk/>
            <pc:sldMk cId="2171363633" sldId="780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5:09.064" v="14569" actId="20577"/>
          <ac:spMkLst>
            <pc:docMk/>
            <pc:sldMk cId="2171363633" sldId="780"/>
            <ac:spMk id="5" creationId="{27A890EF-B062-FC4B-BC88-D5BC2AD60DB7}"/>
          </ac:spMkLst>
        </pc:spChg>
        <pc:spChg chg="add del mod">
          <ac:chgData name="Lipani, Aldo" userId="3d811883-7188-4056-86e4-ebeb30c53017" providerId="ADAL" clId="{3215D4EB-4E6F-1E44-BC52-19D9BFC4C212}" dt="2019-10-13T23:30:01.229" v="8401" actId="478"/>
          <ac:spMkLst>
            <pc:docMk/>
            <pc:sldMk cId="2171363633" sldId="780"/>
            <ac:spMk id="6" creationId="{6D508EA6-2525-CF4D-A758-0DA977EDCB04}"/>
          </ac:spMkLst>
        </pc:spChg>
        <pc:spChg chg="add del mod">
          <ac:chgData name="Lipani, Aldo" userId="3d811883-7188-4056-86e4-ebeb30c53017" providerId="ADAL" clId="{3215D4EB-4E6F-1E44-BC52-19D9BFC4C212}" dt="2019-10-13T23:29:59.250" v="8400" actId="478"/>
          <ac:spMkLst>
            <pc:docMk/>
            <pc:sldMk cId="2171363633" sldId="780"/>
            <ac:spMk id="10" creationId="{D6A18B23-03F7-FB47-9910-26BABE78EB11}"/>
          </ac:spMkLst>
        </pc:spChg>
        <pc:spChg chg="add del mod">
          <ac:chgData name="Lipani, Aldo" userId="3d811883-7188-4056-86e4-ebeb30c53017" providerId="ADAL" clId="{3215D4EB-4E6F-1E44-BC52-19D9BFC4C212}" dt="2019-10-13T23:30:13.935" v="8404" actId="478"/>
          <ac:spMkLst>
            <pc:docMk/>
            <pc:sldMk cId="2171363633" sldId="780"/>
            <ac:spMk id="12" creationId="{4AB06840-568B-5F4A-98F4-F28B54FD53D3}"/>
          </ac:spMkLst>
        </pc:spChg>
        <pc:spChg chg="add del mod">
          <ac:chgData name="Lipani, Aldo" userId="3d811883-7188-4056-86e4-ebeb30c53017" providerId="ADAL" clId="{3215D4EB-4E6F-1E44-BC52-19D9BFC4C212}" dt="2019-10-13T23:31:08.552" v="8424" actId="11529"/>
          <ac:spMkLst>
            <pc:docMk/>
            <pc:sldMk cId="2171363633" sldId="780"/>
            <ac:spMk id="15" creationId="{AD447370-BD13-DD4E-BD96-E88AA7C4BC63}"/>
          </ac:spMkLst>
        </pc:spChg>
        <pc:picChg chg="add del mod">
          <ac:chgData name="Lipani, Aldo" userId="3d811883-7188-4056-86e4-ebeb30c53017" providerId="ADAL" clId="{3215D4EB-4E6F-1E44-BC52-19D9BFC4C212}" dt="2019-10-13T23:32:05.763" v="8432" actId="478"/>
          <ac:picMkLst>
            <pc:docMk/>
            <pc:sldMk cId="2171363633" sldId="780"/>
            <ac:picMk id="3" creationId="{3C74EB2B-7859-C94D-8705-5F98EA8BD5AB}"/>
          </ac:picMkLst>
        </pc:picChg>
        <pc:picChg chg="add del mod">
          <ac:chgData name="Lipani, Aldo" userId="3d811883-7188-4056-86e4-ebeb30c53017" providerId="ADAL" clId="{3215D4EB-4E6F-1E44-BC52-19D9BFC4C212}" dt="2019-10-13T23:32:05.132" v="8431" actId="478"/>
          <ac:picMkLst>
            <pc:docMk/>
            <pc:sldMk cId="2171363633" sldId="780"/>
            <ac:picMk id="7" creationId="{14DD2813-D399-F542-A2E0-E581BECDCDB8}"/>
          </ac:picMkLst>
        </pc:picChg>
        <pc:picChg chg="add del mod">
          <ac:chgData name="Lipani, Aldo" userId="3d811883-7188-4056-86e4-ebeb30c53017" providerId="ADAL" clId="{3215D4EB-4E6F-1E44-BC52-19D9BFC4C212}" dt="2019-10-13T23:32:06.436" v="8433" actId="478"/>
          <ac:picMkLst>
            <pc:docMk/>
            <pc:sldMk cId="2171363633" sldId="780"/>
            <ac:picMk id="8" creationId="{FE35DD51-26EC-124B-A749-BDD7F05D6A43}"/>
          </ac:picMkLst>
        </pc:picChg>
        <pc:picChg chg="add del mod">
          <ac:chgData name="Lipani, Aldo" userId="3d811883-7188-4056-86e4-ebeb30c53017" providerId="ADAL" clId="{3215D4EB-4E6F-1E44-BC52-19D9BFC4C212}" dt="2019-10-13T23:32:04.516" v="8430" actId="478"/>
          <ac:picMkLst>
            <pc:docMk/>
            <pc:sldMk cId="2171363633" sldId="780"/>
            <ac:picMk id="9" creationId="{4A98AC6D-9C05-1644-98A4-7FEDFEBA1BE5}"/>
          </ac:picMkLst>
        </pc:picChg>
        <pc:picChg chg="add del mod">
          <ac:chgData name="Lipani, Aldo" userId="3d811883-7188-4056-86e4-ebeb30c53017" providerId="ADAL" clId="{3215D4EB-4E6F-1E44-BC52-19D9BFC4C212}" dt="2019-10-13T23:32:02.281" v="8428" actId="478"/>
          <ac:picMkLst>
            <pc:docMk/>
            <pc:sldMk cId="2171363633" sldId="780"/>
            <ac:picMk id="11" creationId="{D488319D-F92A-454E-B2A4-5289BED3ADE2}"/>
          </ac:picMkLst>
        </pc:picChg>
        <pc:picChg chg="add del">
          <ac:chgData name="Lipani, Aldo" userId="3d811883-7188-4056-86e4-ebeb30c53017" providerId="ADAL" clId="{3215D4EB-4E6F-1E44-BC52-19D9BFC4C212}" dt="2019-10-13T23:26:56.789" v="8395"/>
          <ac:picMkLst>
            <pc:docMk/>
            <pc:sldMk cId="2171363633" sldId="780"/>
            <ac:picMk id="13" creationId="{59349F12-1F80-8943-877D-282C6E096FE5}"/>
          </ac:picMkLst>
        </pc:picChg>
        <pc:picChg chg="add del mod">
          <ac:chgData name="Lipani, Aldo" userId="3d811883-7188-4056-86e4-ebeb30c53017" providerId="ADAL" clId="{3215D4EB-4E6F-1E44-BC52-19D9BFC4C212}" dt="2019-10-13T23:32:03.452" v="8429" actId="478"/>
          <ac:picMkLst>
            <pc:docMk/>
            <pc:sldMk cId="2171363633" sldId="780"/>
            <ac:picMk id="14" creationId="{F770F14B-DB70-9A4F-84FC-536D7D6D208A}"/>
          </ac:picMkLst>
        </pc:picChg>
        <pc:cxnChg chg="add del mod">
          <ac:chgData name="Lipani, Aldo" userId="3d811883-7188-4056-86e4-ebeb30c53017" providerId="ADAL" clId="{3215D4EB-4E6F-1E44-BC52-19D9BFC4C212}" dt="2019-10-13T23:31:29.746" v="8426" actId="478"/>
          <ac:cxnSpMkLst>
            <pc:docMk/>
            <pc:sldMk cId="2171363633" sldId="780"/>
            <ac:cxnSpMk id="17" creationId="{876FC8E6-A6C4-C44A-B5D1-277706023054}"/>
          </ac:cxnSpMkLst>
        </pc:cxnChg>
      </pc:sldChg>
      <pc:sldChg chg="addSp delSp modSp add ord modAnim">
        <pc:chgData name="Lipani, Aldo" userId="3d811883-7188-4056-86e4-ebeb30c53017" providerId="ADAL" clId="{3215D4EB-4E6F-1E44-BC52-19D9BFC4C212}" dt="2019-10-14T06:22:08.138" v="9169"/>
        <pc:sldMkLst>
          <pc:docMk/>
          <pc:sldMk cId="4072417600" sldId="781"/>
        </pc:sldMkLst>
        <pc:spChg chg="add mod">
          <ac:chgData name="Lipani, Aldo" userId="3d811883-7188-4056-86e4-ebeb30c53017" providerId="ADAL" clId="{3215D4EB-4E6F-1E44-BC52-19D9BFC4C212}" dt="2019-10-14T06:12:45.489" v="8884" actId="14100"/>
          <ac:spMkLst>
            <pc:docMk/>
            <pc:sldMk cId="4072417600" sldId="781"/>
            <ac:spMk id="3" creationId="{DFA54837-BFF6-CE4B-B090-8BC4B11728E3}"/>
          </ac:spMkLst>
        </pc:spChg>
        <pc:spChg chg="mod">
          <ac:chgData name="Lipani, Aldo" userId="3d811883-7188-4056-86e4-ebeb30c53017" providerId="ADAL" clId="{3215D4EB-4E6F-1E44-BC52-19D9BFC4C212}" dt="2019-10-06T15:11:55.255" v="872" actId="20577"/>
          <ac:spMkLst>
            <pc:docMk/>
            <pc:sldMk cId="4072417600" sldId="78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04:24.363" v="8757" actId="20577"/>
          <ac:spMkLst>
            <pc:docMk/>
            <pc:sldMk cId="4072417600" sldId="781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6:12:55.725" v="8887" actId="1076"/>
          <ac:spMkLst>
            <pc:docMk/>
            <pc:sldMk cId="4072417600" sldId="781"/>
            <ac:spMk id="6" creationId="{4DFA8764-2FE1-6F43-A0F2-90C8E415ACED}"/>
          </ac:spMkLst>
        </pc:spChg>
        <pc:spChg chg="add del mod">
          <ac:chgData name="Lipani, Aldo" userId="3d811883-7188-4056-86e4-ebeb30c53017" providerId="ADAL" clId="{3215D4EB-4E6F-1E44-BC52-19D9BFC4C212}" dt="2019-10-14T06:13:05.951" v="8889" actId="478"/>
          <ac:spMkLst>
            <pc:docMk/>
            <pc:sldMk cId="4072417600" sldId="781"/>
            <ac:spMk id="7" creationId="{BBD0ECCA-65D3-4144-9795-4EA45C3F9A01}"/>
          </ac:spMkLst>
        </pc:spChg>
        <pc:spChg chg="add mod">
          <ac:chgData name="Lipani, Aldo" userId="3d811883-7188-4056-86e4-ebeb30c53017" providerId="ADAL" clId="{3215D4EB-4E6F-1E44-BC52-19D9BFC4C212}" dt="2019-10-14T06:15:54.359" v="9056" actId="20577"/>
          <ac:spMkLst>
            <pc:docMk/>
            <pc:sldMk cId="4072417600" sldId="781"/>
            <ac:spMk id="13" creationId="{22296ED8-0DD2-1E45-AFB4-416AC05FC63A}"/>
          </ac:spMkLst>
        </pc:spChg>
        <pc:picChg chg="add del mod">
          <ac:chgData name="Lipani, Aldo" userId="3d811883-7188-4056-86e4-ebeb30c53017" providerId="ADAL" clId="{3215D4EB-4E6F-1E44-BC52-19D9BFC4C212}" dt="2019-10-14T06:10:57.714" v="8866" actId="478"/>
          <ac:picMkLst>
            <pc:docMk/>
            <pc:sldMk cId="4072417600" sldId="781"/>
            <ac:picMk id="2" creationId="{FE732FDF-488A-2E42-A734-273BE5871070}"/>
          </ac:picMkLst>
        </pc:picChg>
        <pc:picChg chg="add mod">
          <ac:chgData name="Lipani, Aldo" userId="3d811883-7188-4056-86e4-ebeb30c53017" providerId="ADAL" clId="{3215D4EB-4E6F-1E44-BC52-19D9BFC4C212}" dt="2019-10-14T06:16:15.548" v="9060" actId="1076"/>
          <ac:picMkLst>
            <pc:docMk/>
            <pc:sldMk cId="4072417600" sldId="781"/>
            <ac:picMk id="8" creationId="{4B5B1938-BC18-9843-94EF-FA6C8ED71F9D}"/>
          </ac:picMkLst>
        </pc:picChg>
        <pc:picChg chg="add mod">
          <ac:chgData name="Lipani, Aldo" userId="3d811883-7188-4056-86e4-ebeb30c53017" providerId="ADAL" clId="{3215D4EB-4E6F-1E44-BC52-19D9BFC4C212}" dt="2019-10-14T06:12:06.129" v="8873" actId="1038"/>
          <ac:picMkLst>
            <pc:docMk/>
            <pc:sldMk cId="4072417600" sldId="781"/>
            <ac:picMk id="9" creationId="{1F3A86B6-3E01-4449-9F9C-F76303346C6D}"/>
          </ac:picMkLst>
        </pc:picChg>
        <pc:cxnChg chg="add mod">
          <ac:chgData name="Lipani, Aldo" userId="3d811883-7188-4056-86e4-ebeb30c53017" providerId="ADAL" clId="{3215D4EB-4E6F-1E44-BC52-19D9BFC4C212}" dt="2019-10-14T06:16:02.985" v="9057" actId="208"/>
          <ac:cxnSpMkLst>
            <pc:docMk/>
            <pc:sldMk cId="4072417600" sldId="781"/>
            <ac:cxnSpMk id="11" creationId="{D6E43ED3-7FB2-824E-99EC-1442CDF3EDAF}"/>
          </ac:cxnSpMkLst>
        </pc:cxn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modSp add">
        <pc:chgData name="Lipani, Aldo" userId="3d811883-7188-4056-86e4-ebeb30c53017" providerId="ADAL" clId="{3215D4EB-4E6F-1E44-BC52-19D9BFC4C212}" dt="2019-10-12T12:41:10.731" v="952" actId="20577"/>
        <pc:sldMkLst>
          <pc:docMk/>
          <pc:sldMk cId="4046377026" sldId="813"/>
        </pc:sldMkLst>
        <pc:spChg chg="mod">
          <ac:chgData name="Lipani, Aldo" userId="3d811883-7188-4056-86e4-ebeb30c53017" providerId="ADAL" clId="{3215D4EB-4E6F-1E44-BC52-19D9BFC4C212}" dt="2019-10-12T12:41:10.731" v="952" actId="20577"/>
          <ac:spMkLst>
            <pc:docMk/>
            <pc:sldMk cId="4046377026" sldId="813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  <pc:sldChg chg="modSp add">
        <pc:chgData name="Lipani, Aldo" userId="3d811883-7188-4056-86e4-ebeb30c53017" providerId="ADAL" clId="{3215D4EB-4E6F-1E44-BC52-19D9BFC4C212}" dt="2019-10-12T12:41:26.167" v="960" actId="20577"/>
        <pc:sldMkLst>
          <pc:docMk/>
          <pc:sldMk cId="3343193390" sldId="815"/>
        </pc:sldMkLst>
        <pc:spChg chg="mod">
          <ac:chgData name="Lipani, Aldo" userId="3d811883-7188-4056-86e4-ebeb30c53017" providerId="ADAL" clId="{3215D4EB-4E6F-1E44-BC52-19D9BFC4C212}" dt="2019-10-12T12:41:26.167" v="960" actId="20577"/>
          <ac:spMkLst>
            <pc:docMk/>
            <pc:sldMk cId="3343193390" sldId="815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276729484" sldId="816"/>
        </pc:sldMkLst>
      </pc:sldChg>
      <pc:sldChg chg="modSp add">
        <pc:chgData name="Lipani, Aldo" userId="3d811883-7188-4056-86e4-ebeb30c53017" providerId="ADAL" clId="{3215D4EB-4E6F-1E44-BC52-19D9BFC4C212}" dt="2019-10-14T11:53:09.500" v="14126" actId="20577"/>
        <pc:sldMkLst>
          <pc:docMk/>
          <pc:sldMk cId="958113742" sldId="817"/>
        </pc:sldMkLst>
        <pc:spChg chg="mod">
          <ac:chgData name="Lipani, Aldo" userId="3d811883-7188-4056-86e4-ebeb30c53017" providerId="ADAL" clId="{3215D4EB-4E6F-1E44-BC52-19D9BFC4C212}" dt="2019-10-13T17:00:55.889" v="1157" actId="20577"/>
          <ac:spMkLst>
            <pc:docMk/>
            <pc:sldMk cId="958113742" sldId="817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09.500" v="14126" actId="20577"/>
          <ac:spMkLst>
            <pc:docMk/>
            <pc:sldMk cId="958113742" sldId="817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4T11:53:42.604" v="14128" actId="20577"/>
        <pc:sldMkLst>
          <pc:docMk/>
          <pc:sldMk cId="3918311544" sldId="818"/>
        </pc:sldMkLst>
        <pc:spChg chg="mod">
          <ac:chgData name="Lipani, Aldo" userId="3d811883-7188-4056-86e4-ebeb30c53017" providerId="ADAL" clId="{3215D4EB-4E6F-1E44-BC52-19D9BFC4C212}" dt="2019-10-13T17:20:48.119" v="1899" actId="2711"/>
          <ac:spMkLst>
            <pc:docMk/>
            <pc:sldMk cId="3918311544" sldId="81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42.604" v="14128" actId="20577"/>
          <ac:spMkLst>
            <pc:docMk/>
            <pc:sldMk cId="3918311544" sldId="818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7:02.308" v="14352" actId="404"/>
        <pc:sldMkLst>
          <pc:docMk/>
          <pc:sldMk cId="2473890635" sldId="819"/>
        </pc:sldMkLst>
        <pc:spChg chg="mod">
          <ac:chgData name="Lipani, Aldo" userId="3d811883-7188-4056-86e4-ebeb30c53017" providerId="ADAL" clId="{3215D4EB-4E6F-1E44-BC52-19D9BFC4C212}" dt="2019-10-13T17:21:44.506" v="1900" actId="2711"/>
          <ac:spMkLst>
            <pc:docMk/>
            <pc:sldMk cId="2473890635" sldId="81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7:02.308" v="14352" actId="404"/>
          <ac:spMkLst>
            <pc:docMk/>
            <pc:sldMk cId="2473890635" sldId="819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4T11:56:45.731" v="14348"/>
          <ac:spMkLst>
            <pc:docMk/>
            <pc:sldMk cId="2473890635" sldId="819"/>
            <ac:spMk id="4" creationId="{DDFF9A41-DD56-B146-AEDD-D811230EA45E}"/>
          </ac:spMkLst>
        </pc:spChg>
      </pc:sldChg>
      <pc:sldChg chg="addSp modSp add">
        <pc:chgData name="Lipani, Aldo" userId="3d811883-7188-4056-86e4-ebeb30c53017" providerId="ADAL" clId="{3215D4EB-4E6F-1E44-BC52-19D9BFC4C212}" dt="2019-10-14T12:01:41.430" v="14445" actId="20577"/>
        <pc:sldMkLst>
          <pc:docMk/>
          <pc:sldMk cId="3296865420" sldId="820"/>
        </pc:sldMkLst>
        <pc:spChg chg="mod">
          <ac:chgData name="Lipani, Aldo" userId="3d811883-7188-4056-86e4-ebeb30c53017" providerId="ADAL" clId="{3215D4EB-4E6F-1E44-BC52-19D9BFC4C212}" dt="2019-10-13T18:24:55.650" v="3639" actId="20577"/>
          <ac:spMkLst>
            <pc:docMk/>
            <pc:sldMk cId="3296865420" sldId="820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1:41.430" v="14445" actId="20577"/>
          <ac:spMkLst>
            <pc:docMk/>
            <pc:sldMk cId="3296865420" sldId="820"/>
            <ac:spMk id="3" creationId="{37A9ED5E-FC51-FB47-8B07-24FE448646D0}"/>
          </ac:spMkLst>
        </pc:spChg>
        <pc:picChg chg="add mod">
          <ac:chgData name="Lipani, Aldo" userId="3d811883-7188-4056-86e4-ebeb30c53017" providerId="ADAL" clId="{3215D4EB-4E6F-1E44-BC52-19D9BFC4C212}" dt="2019-10-14T12:01:20.045" v="14432" actId="1076"/>
          <ac:picMkLst>
            <pc:docMk/>
            <pc:sldMk cId="3296865420" sldId="820"/>
            <ac:picMk id="4" creationId="{FBE00CA1-DA8E-5242-A9AE-993E2359CC39}"/>
          </ac:picMkLst>
        </pc:picChg>
      </pc:sldChg>
      <pc:sldChg chg="modSp add">
        <pc:chgData name="Lipani, Aldo" userId="3d811883-7188-4056-86e4-ebeb30c53017" providerId="ADAL" clId="{3215D4EB-4E6F-1E44-BC52-19D9BFC4C212}" dt="2019-10-14T11:59:01.940" v="14362" actId="404"/>
        <pc:sldMkLst>
          <pc:docMk/>
          <pc:sldMk cId="2253519714" sldId="821"/>
        </pc:sldMkLst>
        <pc:spChg chg="mod">
          <ac:chgData name="Lipani, Aldo" userId="3d811883-7188-4056-86e4-ebeb30c53017" providerId="ADAL" clId="{3215D4EB-4E6F-1E44-BC52-19D9BFC4C212}" dt="2019-10-13T17:07:33.582" v="1319" actId="20577"/>
          <ac:spMkLst>
            <pc:docMk/>
            <pc:sldMk cId="2253519714" sldId="821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01.940" v="14362" actId="404"/>
          <ac:spMkLst>
            <pc:docMk/>
            <pc:sldMk cId="2253519714" sldId="821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3T18:57:07.673" v="5691" actId="20577"/>
        <pc:sldMkLst>
          <pc:docMk/>
          <pc:sldMk cId="3291258919" sldId="822"/>
        </pc:sldMkLst>
        <pc:spChg chg="mod">
          <ac:chgData name="Lipani, Aldo" userId="3d811883-7188-4056-86e4-ebeb30c53017" providerId="ADAL" clId="{3215D4EB-4E6F-1E44-BC52-19D9BFC4C212}" dt="2019-10-13T17:26:07.210" v="2181" actId="2711"/>
          <ac:spMkLst>
            <pc:docMk/>
            <pc:sldMk cId="3291258919" sldId="822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07.673" v="5691" actId="20577"/>
          <ac:spMkLst>
            <pc:docMk/>
            <pc:sldMk cId="3291258919" sldId="822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9:49.168" v="14419" actId="2711"/>
        <pc:sldMkLst>
          <pc:docMk/>
          <pc:sldMk cId="3788932355" sldId="824"/>
        </pc:sldMkLst>
        <pc:spChg chg="mod">
          <ac:chgData name="Lipani, Aldo" userId="3d811883-7188-4056-86e4-ebeb30c53017" providerId="ADAL" clId="{3215D4EB-4E6F-1E44-BC52-19D9BFC4C212}" dt="2019-10-13T17:44:30.428" v="2849" actId="20577"/>
          <ac:spMkLst>
            <pc:docMk/>
            <pc:sldMk cId="3788932355" sldId="82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49.168" v="14419" actId="2711"/>
          <ac:spMkLst>
            <pc:docMk/>
            <pc:sldMk cId="3788932355" sldId="824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4" creationId="{52D97CCB-B0A1-214E-A839-E775CDD35719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6" creationId="{09C0BD55-245F-F74D-919A-73A5F89E8A9C}"/>
          </ac:spMkLst>
        </pc:spChg>
        <pc:spChg chg="mod">
          <ac:chgData name="Lipani, Aldo" userId="3d811883-7188-4056-86e4-ebeb30c53017" providerId="ADAL" clId="{3215D4EB-4E6F-1E44-BC52-19D9BFC4C212}" dt="2019-10-13T18:08:33.753" v="3415"/>
          <ac:spMkLst>
            <pc:docMk/>
            <pc:sldMk cId="3788932355" sldId="824"/>
            <ac:spMk id="8" creationId="{ED442991-CF42-D543-B7A8-21452C661DD9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9" creationId="{0C04A96F-F7E6-0942-B862-45B9662DEF06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10" creationId="{504CC65C-9E3A-C645-ADAB-FC64AFB6752F}"/>
          </ac:spMkLst>
        </pc:spChg>
        <pc:spChg chg="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11" creationId="{66ADA392-AD2B-9C4C-A77D-9F23FC581E74}"/>
          </ac:spMkLst>
        </pc:spChg>
        <pc:spChg chg="mod">
          <ac:chgData name="Lipani, Aldo" userId="3d811883-7188-4056-86e4-ebeb30c53017" providerId="ADAL" clId="{3215D4EB-4E6F-1E44-BC52-19D9BFC4C212}" dt="2019-10-13T18:10:27.869" v="3446" actId="207"/>
          <ac:spMkLst>
            <pc:docMk/>
            <pc:sldMk cId="3788932355" sldId="824"/>
            <ac:spMk id="23" creationId="{8A946B60-AF35-0A4A-A806-55E357F3D1E1}"/>
          </ac:spMkLst>
        </pc:spChg>
        <pc:spChg chg="mod">
          <ac:chgData name="Lipani, Aldo" userId="3d811883-7188-4056-86e4-ebeb30c53017" providerId="ADAL" clId="{3215D4EB-4E6F-1E44-BC52-19D9BFC4C212}" dt="2019-10-13T18:10:35.015" v="3447" actId="207"/>
          <ac:spMkLst>
            <pc:docMk/>
            <pc:sldMk cId="3788932355" sldId="824"/>
            <ac:spMk id="25" creationId="{CFAE72C0-BF82-2D44-9AE7-B09B3135DAB5}"/>
          </ac:spMkLst>
        </pc:spChg>
        <pc:spChg chg="add del mod">
          <ac:chgData name="Lipani, Aldo" userId="3d811883-7188-4056-86e4-ebeb30c53017" providerId="ADAL" clId="{3215D4EB-4E6F-1E44-BC52-19D9BFC4C212}" dt="2019-10-13T18:09:55.720" v="3441"/>
          <ac:spMkLst>
            <pc:docMk/>
            <pc:sldMk cId="3788932355" sldId="824"/>
            <ac:spMk id="28" creationId="{73A8330B-17B0-834A-94F9-DCFB4AC4A5E1}"/>
          </ac:spMkLst>
        </pc:spChg>
        <pc:spChg chg="add del mod">
          <ac:chgData name="Lipani, Aldo" userId="3d811883-7188-4056-86e4-ebeb30c53017" providerId="ADAL" clId="{3215D4EB-4E6F-1E44-BC52-19D9BFC4C212}" dt="2019-10-13T18:10:37.241" v="3449"/>
          <ac:spMkLst>
            <pc:docMk/>
            <pc:sldMk cId="3788932355" sldId="824"/>
            <ac:spMk id="29" creationId="{99A7AC9D-57C5-E648-AEF6-48A57741D4BA}"/>
          </ac:spMkLst>
        </pc:spChg>
        <pc:spChg chg="add del mod">
          <ac:chgData name="Lipani, Aldo" userId="3d811883-7188-4056-86e4-ebeb30c53017" providerId="ADAL" clId="{3215D4EB-4E6F-1E44-BC52-19D9BFC4C212}" dt="2019-10-13T18:10:41.834" v="3452"/>
          <ac:spMkLst>
            <pc:docMk/>
            <pc:sldMk cId="3788932355" sldId="824"/>
            <ac:spMk id="30" creationId="{C39E92CE-344A-5648-BD74-4BBAAE0DDF00}"/>
          </ac:spMkLst>
        </pc:spChg>
        <pc:grpChg chg="add del mod">
          <ac:chgData name="Lipani, Aldo" userId="3d811883-7188-4056-86e4-ebeb30c53017" providerId="ADAL" clId="{3215D4EB-4E6F-1E44-BC52-19D9BFC4C212}" dt="2019-10-13T18:09:53.488" v="3439" actId="478"/>
          <ac:grpSpMkLst>
            <pc:docMk/>
            <pc:sldMk cId="3788932355" sldId="824"/>
            <ac:grpSpMk id="5" creationId="{DAF2D524-48A5-FA45-92F3-B5823C3C17AF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2" creationId="{54D0D304-B172-7843-B455-49602176974E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6" creationId="{A0B83D79-35B8-D343-AE5A-13AAC562FFB7}"/>
          </ac:grpSpMkLst>
        </pc:grpChg>
        <pc:grpChg chg="add mod">
          <ac:chgData name="Lipani, Aldo" userId="3d811883-7188-4056-86e4-ebeb30c53017" providerId="ADAL" clId="{3215D4EB-4E6F-1E44-BC52-19D9BFC4C212}" dt="2019-10-13T18:09:43.193" v="3436" actId="1035"/>
          <ac:grpSpMkLst>
            <pc:docMk/>
            <pc:sldMk cId="3788932355" sldId="824"/>
            <ac:grpSpMk id="20" creationId="{6BD33A7E-0FC0-F040-B406-67C372468E59}"/>
          </ac:grpSpMkLst>
        </pc:grpChg>
        <pc:grpChg chg="add mod">
          <ac:chgData name="Lipani, Aldo" userId="3d811883-7188-4056-86e4-ebeb30c53017" providerId="ADAL" clId="{3215D4EB-4E6F-1E44-BC52-19D9BFC4C212}" dt="2019-10-13T18:09:40.545" v="3433" actId="1076"/>
          <ac:grpSpMkLst>
            <pc:docMk/>
            <pc:sldMk cId="3788932355" sldId="824"/>
            <ac:grpSpMk id="24" creationId="{43D2FC2F-9E1D-4146-83E6-5E52F8945E92}"/>
          </ac:grpSpMkLst>
        </pc:grpChg>
      </pc:sldChg>
      <pc:sldChg chg="modSp add">
        <pc:chgData name="Lipani, Aldo" userId="3d811883-7188-4056-86e4-ebeb30c53017" providerId="ADAL" clId="{3215D4EB-4E6F-1E44-BC52-19D9BFC4C212}" dt="2019-10-13T18:57:49.279" v="5699"/>
        <pc:sldMkLst>
          <pc:docMk/>
          <pc:sldMk cId="2992782309" sldId="826"/>
        </pc:sldMkLst>
        <pc:spChg chg="mod">
          <ac:chgData name="Lipani, Aldo" userId="3d811883-7188-4056-86e4-ebeb30c53017" providerId="ADAL" clId="{3215D4EB-4E6F-1E44-BC52-19D9BFC4C212}" dt="2019-10-13T18:34:01.823" v="4255" actId="20577"/>
          <ac:spMkLst>
            <pc:docMk/>
            <pc:sldMk cId="2992782309" sldId="826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49.279" v="5699"/>
          <ac:spMkLst>
            <pc:docMk/>
            <pc:sldMk cId="2992782309" sldId="826"/>
            <ac:spMk id="3" creationId="{37A9ED5E-FC51-FB47-8B07-24FE448646D0}"/>
          </ac:spMkLst>
        </pc:spChg>
      </pc:sldChg>
      <pc:sldChg chg="addSp delSp modSp add ord">
        <pc:chgData name="Lipani, Aldo" userId="3d811883-7188-4056-86e4-ebeb30c53017" providerId="ADAL" clId="{3215D4EB-4E6F-1E44-BC52-19D9BFC4C212}" dt="2019-10-13T18:55:53.205" v="5687" actId="20577"/>
        <pc:sldMkLst>
          <pc:docMk/>
          <pc:sldMk cId="1720520120" sldId="827"/>
        </pc:sldMkLst>
        <pc:spChg chg="mod">
          <ac:chgData name="Lipani, Aldo" userId="3d811883-7188-4056-86e4-ebeb30c53017" providerId="ADAL" clId="{3215D4EB-4E6F-1E44-BC52-19D9BFC4C212}" dt="2019-10-13T18:55:49.011" v="5685" actId="20577"/>
          <ac:spMkLst>
            <pc:docMk/>
            <pc:sldMk cId="1720520120" sldId="827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8:47:16.507" v="5123" actId="3680"/>
          <ac:spMkLst>
            <pc:docMk/>
            <pc:sldMk cId="1720520120" sldId="827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8:55:53.205" v="5687" actId="20577"/>
          <ac:spMkLst>
            <pc:docMk/>
            <pc:sldMk cId="1720520120" sldId="827"/>
            <ac:spMk id="5" creationId="{3EEAC503-617C-9543-B896-2974A4879D32}"/>
          </ac:spMkLst>
        </pc:spChg>
        <pc:graphicFrameChg chg="add mod modGraphic">
          <ac:chgData name="Lipani, Aldo" userId="3d811883-7188-4056-86e4-ebeb30c53017" providerId="ADAL" clId="{3215D4EB-4E6F-1E44-BC52-19D9BFC4C212}" dt="2019-10-13T18:55:26.898" v="5647" actId="113"/>
          <ac:graphicFrameMkLst>
            <pc:docMk/>
            <pc:sldMk cId="1720520120" sldId="827"/>
            <ac:graphicFrameMk id="4" creationId="{9A5998D4-B778-9B42-BA9A-E91E78EA045E}"/>
          </ac:graphicFrameMkLst>
        </pc:graphicFrameChg>
      </pc:sldChg>
      <pc:sldChg chg="modSp add modAnim">
        <pc:chgData name="Lipani, Aldo" userId="3d811883-7188-4056-86e4-ebeb30c53017" providerId="ADAL" clId="{3215D4EB-4E6F-1E44-BC52-19D9BFC4C212}" dt="2019-10-14T12:03:09.518" v="14463"/>
        <pc:sldMkLst>
          <pc:docMk/>
          <pc:sldMk cId="453754550" sldId="828"/>
        </pc:sldMkLst>
        <pc:spChg chg="mod">
          <ac:chgData name="Lipani, Aldo" userId="3d811883-7188-4056-86e4-ebeb30c53017" providerId="ADAL" clId="{3215D4EB-4E6F-1E44-BC52-19D9BFC4C212}" dt="2019-10-13T19:02:15.830" v="5950" actId="20577"/>
          <ac:spMkLst>
            <pc:docMk/>
            <pc:sldMk cId="453754550" sldId="82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2:58.484" v="14462" actId="20577"/>
          <ac:spMkLst>
            <pc:docMk/>
            <pc:sldMk cId="453754550" sldId="828"/>
            <ac:spMk id="3" creationId="{37A9ED5E-FC51-FB47-8B07-24FE448646D0}"/>
          </ac:spMkLst>
        </pc:spChg>
      </pc:sldChg>
      <pc:sldChg chg="addSp modSp add modAnim">
        <pc:chgData name="Lipani, Aldo" userId="3d811883-7188-4056-86e4-ebeb30c53017" providerId="ADAL" clId="{3215D4EB-4E6F-1E44-BC52-19D9BFC4C212}" dt="2019-10-14T08:19:22.511" v="12890"/>
        <pc:sldMkLst>
          <pc:docMk/>
          <pc:sldMk cId="1615511005" sldId="829"/>
        </pc:sldMkLst>
        <pc:spChg chg="mod">
          <ac:chgData name="Lipani, Aldo" userId="3d811883-7188-4056-86e4-ebeb30c53017" providerId="ADAL" clId="{3215D4EB-4E6F-1E44-BC52-19D9BFC4C212}" dt="2019-10-13T19:02:02.053" v="5935" actId="20577"/>
          <ac:spMkLst>
            <pc:docMk/>
            <pc:sldMk cId="1615511005" sldId="82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19:22.511" v="12890"/>
          <ac:spMkLst>
            <pc:docMk/>
            <pc:sldMk cId="1615511005" sldId="829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9:14:43.845" v="6805" actId="14100"/>
          <ac:spMkLst>
            <pc:docMk/>
            <pc:sldMk cId="1615511005" sldId="829"/>
            <ac:spMk id="4" creationId="{524C6D7E-7976-A740-A9CA-5C4475A2F116}"/>
          </ac:spMkLst>
        </pc:spChg>
      </pc:sldChg>
      <pc:sldChg chg="addSp delSp modSp add modAnim">
        <pc:chgData name="Lipani, Aldo" userId="3d811883-7188-4056-86e4-ebeb30c53017" providerId="ADAL" clId="{3215D4EB-4E6F-1E44-BC52-19D9BFC4C212}" dt="2019-10-13T19:25:14.183" v="7452" actId="20577"/>
        <pc:sldMkLst>
          <pc:docMk/>
          <pc:sldMk cId="701642721" sldId="830"/>
        </pc:sldMkLst>
        <pc:spChg chg="mod">
          <ac:chgData name="Lipani, Aldo" userId="3d811883-7188-4056-86e4-ebeb30c53017" providerId="ADAL" clId="{3215D4EB-4E6F-1E44-BC52-19D9BFC4C212}" dt="2019-10-13T19:25:14.183" v="7452" actId="20577"/>
          <ac:spMkLst>
            <pc:docMk/>
            <pc:sldMk cId="701642721" sldId="830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9:18:52.510" v="7143" actId="478"/>
          <ac:spMkLst>
            <pc:docMk/>
            <pc:sldMk cId="701642721" sldId="830"/>
            <ac:spMk id="5" creationId="{3EEAC503-617C-9543-B896-2974A4879D32}"/>
          </ac:spMkLst>
        </pc:spChg>
        <pc:spChg chg="add mod">
          <ac:chgData name="Lipani, Aldo" userId="3d811883-7188-4056-86e4-ebeb30c53017" providerId="ADAL" clId="{3215D4EB-4E6F-1E44-BC52-19D9BFC4C212}" dt="2019-10-13T19:25:01.849" v="7446" actId="20577"/>
          <ac:spMkLst>
            <pc:docMk/>
            <pc:sldMk cId="701642721" sldId="830"/>
            <ac:spMk id="6" creationId="{3D700AE2-7924-484D-8553-8E18D3CBD62A}"/>
          </ac:spMkLst>
        </pc:spChg>
        <pc:spChg chg="add del mod">
          <ac:chgData name="Lipani, Aldo" userId="3d811883-7188-4056-86e4-ebeb30c53017" providerId="ADAL" clId="{3215D4EB-4E6F-1E44-BC52-19D9BFC4C212}" dt="2019-10-13T19:23:31.063" v="7385" actId="478"/>
          <ac:spMkLst>
            <pc:docMk/>
            <pc:sldMk cId="701642721" sldId="830"/>
            <ac:spMk id="8" creationId="{78F70639-22EC-9F45-96BA-E55F543B0E54}"/>
          </ac:spMkLst>
        </pc:spChg>
        <pc:spChg chg="add mod">
          <ac:chgData name="Lipani, Aldo" userId="3d811883-7188-4056-86e4-ebeb30c53017" providerId="ADAL" clId="{3215D4EB-4E6F-1E44-BC52-19D9BFC4C212}" dt="2019-10-13T19:23:34.692" v="7388" actId="20577"/>
          <ac:spMkLst>
            <pc:docMk/>
            <pc:sldMk cId="701642721" sldId="830"/>
            <ac:spMk id="9" creationId="{934730F2-464D-8B4D-A39F-5369A96DCDED}"/>
          </ac:spMkLst>
        </pc:spChg>
        <pc:spChg chg="add mod">
          <ac:chgData name="Lipani, Aldo" userId="3d811883-7188-4056-86e4-ebeb30c53017" providerId="ADAL" clId="{3215D4EB-4E6F-1E44-BC52-19D9BFC4C212}" dt="2019-10-13T19:24:36.690" v="7441" actId="1038"/>
          <ac:spMkLst>
            <pc:docMk/>
            <pc:sldMk cId="701642721" sldId="830"/>
            <ac:spMk id="10" creationId="{E6EC325D-B349-5E45-A6AF-AB7FF4400646}"/>
          </ac:spMkLst>
        </pc:spChg>
        <pc:spChg chg="add mod">
          <ac:chgData name="Lipani, Aldo" userId="3d811883-7188-4056-86e4-ebeb30c53017" providerId="ADAL" clId="{3215D4EB-4E6F-1E44-BC52-19D9BFC4C212}" dt="2019-10-13T19:23:47.091" v="7407" actId="20577"/>
          <ac:spMkLst>
            <pc:docMk/>
            <pc:sldMk cId="701642721" sldId="830"/>
            <ac:spMk id="11" creationId="{87492D52-6400-9946-BEC8-0412B69247F8}"/>
          </ac:spMkLst>
        </pc:spChg>
        <pc:spChg chg="add mod">
          <ac:chgData name="Lipani, Aldo" userId="3d811883-7188-4056-86e4-ebeb30c53017" providerId="ADAL" clId="{3215D4EB-4E6F-1E44-BC52-19D9BFC4C212}" dt="2019-10-13T19:24:09.659" v="7435" actId="20577"/>
          <ac:spMkLst>
            <pc:docMk/>
            <pc:sldMk cId="701642721" sldId="830"/>
            <ac:spMk id="12" creationId="{1F38636F-CBA4-EE46-BF94-3BE1E143E7D7}"/>
          </ac:spMkLst>
        </pc:spChg>
        <pc:spChg chg="add mod">
          <ac:chgData name="Lipani, Aldo" userId="3d811883-7188-4056-86e4-ebeb30c53017" providerId="ADAL" clId="{3215D4EB-4E6F-1E44-BC52-19D9BFC4C212}" dt="2019-10-13T19:23:22.400" v="7382" actId="571"/>
          <ac:spMkLst>
            <pc:docMk/>
            <pc:sldMk cId="701642721" sldId="830"/>
            <ac:spMk id="13" creationId="{6BC83E66-8F0E-9D4C-97E4-9EB14019674D}"/>
          </ac:spMkLst>
        </pc:spChg>
        <pc:spChg chg="add mod">
          <ac:chgData name="Lipani, Aldo" userId="3d811883-7188-4056-86e4-ebeb30c53017" providerId="ADAL" clId="{3215D4EB-4E6F-1E44-BC52-19D9BFC4C212}" dt="2019-10-13T19:23:28.171" v="7384" actId="571"/>
          <ac:spMkLst>
            <pc:docMk/>
            <pc:sldMk cId="701642721" sldId="830"/>
            <ac:spMk id="14" creationId="{EDB056A6-A0D6-9548-B5A3-AB4F208C9DAF}"/>
          </ac:spMkLst>
        </pc:spChg>
        <pc:graphicFrameChg chg="del">
          <ac:chgData name="Lipani, Aldo" userId="3d811883-7188-4056-86e4-ebeb30c53017" providerId="ADAL" clId="{3215D4EB-4E6F-1E44-BC52-19D9BFC4C212}" dt="2019-10-13T19:16:11.809" v="6844" actId="478"/>
          <ac:graphicFrameMkLst>
            <pc:docMk/>
            <pc:sldMk cId="701642721" sldId="830"/>
            <ac:graphicFrameMk id="4" creationId="{9A5998D4-B778-9B42-BA9A-E91E78EA045E}"/>
          </ac:graphicFrameMkLst>
        </pc:graphicFrameChg>
      </pc:sldChg>
      <pc:sldChg chg="addSp delSp modSp add">
        <pc:chgData name="Lipani, Aldo" userId="3d811883-7188-4056-86e4-ebeb30c53017" providerId="ADAL" clId="{3215D4EB-4E6F-1E44-BC52-19D9BFC4C212}" dt="2019-10-14T12:06:08.577" v="14526" actId="20577"/>
        <pc:sldMkLst>
          <pc:docMk/>
          <pc:sldMk cId="1577603894" sldId="831"/>
        </pc:sldMkLst>
        <pc:spChg chg="mod">
          <ac:chgData name="Lipani, Aldo" userId="3d811883-7188-4056-86e4-ebeb30c53017" providerId="ADAL" clId="{3215D4EB-4E6F-1E44-BC52-19D9BFC4C212}" dt="2019-10-14T12:06:08.577" v="14526" actId="20577"/>
          <ac:spMkLst>
            <pc:docMk/>
            <pc:sldMk cId="1577603894" sldId="831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0:52.383" v="12721" actId="20577"/>
          <ac:spMkLst>
            <pc:docMk/>
            <pc:sldMk cId="1577603894" sldId="831"/>
            <ac:spMk id="9" creationId="{3AB3BC18-199B-C44F-B339-573547996898}"/>
          </ac:spMkLst>
        </pc:spChg>
        <pc:picChg chg="add del">
          <ac:chgData name="Lipani, Aldo" userId="3d811883-7188-4056-86e4-ebeb30c53017" providerId="ADAL" clId="{3215D4EB-4E6F-1E44-BC52-19D9BFC4C212}" dt="2019-10-14T12:05:40.840" v="14470"/>
          <ac:picMkLst>
            <pc:docMk/>
            <pc:sldMk cId="1577603894" sldId="831"/>
            <ac:picMk id="4" creationId="{08E46E01-EC15-2F43-8837-BDF5AA0A30E3}"/>
          </ac:picMkLst>
        </pc:picChg>
      </pc:sldChg>
      <pc:sldChg chg="modSp add del">
        <pc:chgData name="Lipani, Aldo" userId="3d811883-7188-4056-86e4-ebeb30c53017" providerId="ADAL" clId="{3215D4EB-4E6F-1E44-BC52-19D9BFC4C212}" dt="2019-10-20T13:01:28.865" v="14742" actId="2696"/>
        <pc:sldMkLst>
          <pc:docMk/>
          <pc:sldMk cId="766730129" sldId="832"/>
        </pc:sldMkLst>
        <pc:spChg chg="mod">
          <ac:chgData name="Lipani, Aldo" userId="3d811883-7188-4056-86e4-ebeb30c53017" providerId="ADAL" clId="{3215D4EB-4E6F-1E44-BC52-19D9BFC4C212}" dt="2019-10-14T12:07:40.255" v="14539" actId="20577"/>
          <ac:spMkLst>
            <pc:docMk/>
            <pc:sldMk cId="766730129" sldId="83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43:19.828" v="12667" actId="20577"/>
          <ac:spMkLst>
            <pc:docMk/>
            <pc:sldMk cId="766730129" sldId="832"/>
            <ac:spMk id="9" creationId="{3AB3BC18-199B-C44F-B339-573547996898}"/>
          </ac:spMkLst>
        </pc:spChg>
      </pc:sldChg>
      <pc:sldChg chg="delSp modSp add">
        <pc:chgData name="Lipani, Aldo" userId="3d811883-7188-4056-86e4-ebeb30c53017" providerId="ADAL" clId="{3215D4EB-4E6F-1E44-BC52-19D9BFC4C212}" dt="2019-10-14T08:00:37.159" v="12695" actId="20577"/>
        <pc:sldMkLst>
          <pc:docMk/>
          <pc:sldMk cId="21209935" sldId="833"/>
        </pc:sldMkLst>
        <pc:spChg chg="del">
          <ac:chgData name="Lipani, Aldo" userId="3d811883-7188-4056-86e4-ebeb30c53017" providerId="ADAL" clId="{3215D4EB-4E6F-1E44-BC52-19D9BFC4C212}" dt="2019-10-13T21:52:27.015" v="8246" actId="478"/>
          <ac:spMkLst>
            <pc:docMk/>
            <pc:sldMk cId="21209935" sldId="833"/>
            <ac:spMk id="4" creationId="{CBD56C10-7032-E544-ABEF-DD2F1FACA0F6}"/>
          </ac:spMkLst>
        </pc:spChg>
        <pc:spChg chg="mod">
          <ac:chgData name="Lipani, Aldo" userId="3d811883-7188-4056-86e4-ebeb30c53017" providerId="ADAL" clId="{3215D4EB-4E6F-1E44-BC52-19D9BFC4C212}" dt="2019-10-14T08:00:37.159" v="12695" actId="20577"/>
          <ac:spMkLst>
            <pc:docMk/>
            <pc:sldMk cId="21209935" sldId="833"/>
            <ac:spMk id="9" creationId="{3AB3BC18-199B-C44F-B339-573547996898}"/>
          </ac:spMkLst>
        </pc:spChg>
        <pc:cxnChg chg="del mod">
          <ac:chgData name="Lipani, Aldo" userId="3d811883-7188-4056-86e4-ebeb30c53017" providerId="ADAL" clId="{3215D4EB-4E6F-1E44-BC52-19D9BFC4C212}" dt="2019-10-13T21:52:29.380" v="8248" actId="478"/>
          <ac:cxnSpMkLst>
            <pc:docMk/>
            <pc:sldMk cId="21209935" sldId="833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3215D4EB-4E6F-1E44-BC52-19D9BFC4C212}" dt="2019-10-13T21:52:28.332" v="8247" actId="478"/>
          <ac:cxnSpMkLst>
            <pc:docMk/>
            <pc:sldMk cId="21209935" sldId="833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3215D4EB-4E6F-1E44-BC52-19D9BFC4C212}" dt="2019-10-13T21:52:31.061" v="8250" actId="478"/>
          <ac:cxnSpMkLst>
            <pc:docMk/>
            <pc:sldMk cId="21209935" sldId="833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3215D4EB-4E6F-1E44-BC52-19D9BFC4C212}" dt="2019-10-13T21:52:30.414" v="8249" actId="478"/>
          <ac:cxnSpMkLst>
            <pc:docMk/>
            <pc:sldMk cId="21209935" sldId="833"/>
            <ac:cxnSpMk id="15" creationId="{68FF0D2C-B442-E24E-873A-B2457C505FBC}"/>
          </ac:cxnSpMkLst>
        </pc:cxnChg>
      </pc:sldChg>
      <pc:sldChg chg="addSp delSp modSp add">
        <pc:chgData name="Lipani, Aldo" userId="3d811883-7188-4056-86e4-ebeb30c53017" providerId="ADAL" clId="{3215D4EB-4E6F-1E44-BC52-19D9BFC4C212}" dt="2019-10-14T07:38:58.811" v="12605" actId="20577"/>
        <pc:sldMkLst>
          <pc:docMk/>
          <pc:sldMk cId="1149974533" sldId="835"/>
        </pc:sldMkLst>
        <pc:spChg chg="mod">
          <ac:chgData name="Lipani, Aldo" userId="3d811883-7188-4056-86e4-ebeb30c53017" providerId="ADAL" clId="{3215D4EB-4E6F-1E44-BC52-19D9BFC4C212}" dt="2019-10-13T21:54:36.643" v="8316" actId="20577"/>
          <ac:spMkLst>
            <pc:docMk/>
            <pc:sldMk cId="1149974533" sldId="835"/>
            <ac:spMk id="2" creationId="{D2D622CB-3AC4-A848-BE8D-B218E603F311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7" creationId="{8030D9C0-8BFE-CE45-BD80-0AFE789F33FF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8" creationId="{3D0012D7-48FE-B447-8B97-E005F5C21EF9}"/>
          </ac:spMkLst>
        </pc:spChg>
        <pc:spChg chg="mod">
          <ac:chgData name="Lipani, Aldo" userId="3d811883-7188-4056-86e4-ebeb30c53017" providerId="ADAL" clId="{3215D4EB-4E6F-1E44-BC52-19D9BFC4C212}" dt="2019-10-14T07:36:12.235" v="12587" actId="20577"/>
          <ac:spMkLst>
            <pc:docMk/>
            <pc:sldMk cId="1149974533" sldId="835"/>
            <ac:spMk id="9" creationId="{3AB3BC18-199B-C44F-B339-573547996898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0" creationId="{C0187235-FDDC-9640-A55A-B16994AC180E}"/>
          </ac:spMkLst>
        </pc:spChg>
        <pc:spChg chg="add mod">
          <ac:chgData name="Lipani, Aldo" userId="3d811883-7188-4056-86e4-ebeb30c53017" providerId="ADAL" clId="{3215D4EB-4E6F-1E44-BC52-19D9BFC4C212}" dt="2019-10-14T07:38:58.811" v="12605" actId="20577"/>
          <ac:spMkLst>
            <pc:docMk/>
            <pc:sldMk cId="1149974533" sldId="835"/>
            <ac:spMk id="11" creationId="{3ED82F19-3387-CA40-9827-136D124E30C7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2" creationId="{64B09C10-4FDF-5443-98AB-C77474012162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3" creationId="{397BA984-101C-D647-BBC3-83310FC1AA07}"/>
          </ac:spMkLst>
        </pc:spChg>
        <pc:cxnChg chg="add del mod">
          <ac:chgData name="Lipani, Aldo" userId="3d811883-7188-4056-86e4-ebeb30c53017" providerId="ADAL" clId="{3215D4EB-4E6F-1E44-BC52-19D9BFC4C212}" dt="2019-10-14T07:36:03.484" v="12586" actId="11529"/>
          <ac:cxnSpMkLst>
            <pc:docMk/>
            <pc:sldMk cId="1149974533" sldId="835"/>
            <ac:cxnSpMk id="5" creationId="{104E33C3-8CBF-0347-A99A-B800CDC0DFCB}"/>
          </ac:cxnSpMkLst>
        </pc:cxnChg>
      </pc:sldChg>
      <pc:sldChg chg="addSp delSp modSp add del">
        <pc:chgData name="Lipani, Aldo" userId="3d811883-7188-4056-86e4-ebeb30c53017" providerId="ADAL" clId="{3215D4EB-4E6F-1E44-BC52-19D9BFC4C212}" dt="2019-10-21T15:47:23.023" v="14745" actId="2696"/>
        <pc:sldMkLst>
          <pc:docMk/>
          <pc:sldMk cId="3397565825" sldId="836"/>
        </pc:sldMkLst>
        <pc:spChg chg="mod">
          <ac:chgData name="Lipani, Aldo" userId="3d811883-7188-4056-86e4-ebeb30c53017" providerId="ADAL" clId="{3215D4EB-4E6F-1E44-BC52-19D9BFC4C212}" dt="2019-10-14T08:01:07.468" v="12726" actId="20577"/>
          <ac:spMkLst>
            <pc:docMk/>
            <pc:sldMk cId="3397565825" sldId="836"/>
            <ac:spMk id="2" creationId="{D2D622CB-3AC4-A848-BE8D-B218E603F311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5" creationId="{FBE22F41-1D2C-A24E-82BC-116EA18AF0E0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6" creationId="{03AE8D83-9159-0143-8234-713E56CC4CE9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7" creationId="{7720F98B-4B45-334A-BEB6-B1822B02E164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8" creationId="{509F1E41-357D-A24A-9D36-9E3143113B32}"/>
          </ac:spMkLst>
        </pc:spChg>
        <pc:spChg chg="mod">
          <ac:chgData name="Lipani, Aldo" userId="3d811883-7188-4056-86e4-ebeb30c53017" providerId="ADAL" clId="{3215D4EB-4E6F-1E44-BC52-19D9BFC4C212}" dt="2019-10-13T21:54:20.529" v="8307"/>
          <ac:spMkLst>
            <pc:docMk/>
            <pc:sldMk cId="3397565825" sldId="836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0" creationId="{56FE519B-4B84-354F-8601-BB0734A6F8E2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1" creationId="{F4FE5A22-02DC-7641-AE7D-43A0E3E17E0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2" creationId="{BF3197DF-B806-F643-9D5E-A187DC1C371A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3" creationId="{2FB77481-1117-B044-99F6-C930BA2510B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4" creationId="{5ED3405E-3A61-4C42-9289-1599CC480212}"/>
          </ac:spMkLst>
        </pc:spChg>
        <pc:spChg chg="add del mod">
          <ac:chgData name="Lipani, Aldo" userId="3d811883-7188-4056-86e4-ebeb30c53017" providerId="ADAL" clId="{3215D4EB-4E6F-1E44-BC52-19D9BFC4C212}" dt="2019-10-14T07:39:55.014" v="12616" actId="478"/>
          <ac:spMkLst>
            <pc:docMk/>
            <pc:sldMk cId="3397565825" sldId="836"/>
            <ac:spMk id="15" creationId="{1DCAC17B-0A73-AF4C-98E0-8ECD902A6D29}"/>
          </ac:spMkLst>
        </pc:spChg>
        <pc:spChg chg="add del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6" creationId="{F83DE2D4-9213-D644-B761-8D93F59003A1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7" creationId="{204EA8B2-6A65-D64E-A7B6-D815EEF910E3}"/>
          </ac:spMkLst>
        </pc:spChg>
        <pc:spChg chg="add mod">
          <ac:chgData name="Lipani, Aldo" userId="3d811883-7188-4056-86e4-ebeb30c53017" providerId="ADAL" clId="{3215D4EB-4E6F-1E44-BC52-19D9BFC4C212}" dt="2019-10-14T07:41:44.298" v="12652" actId="1076"/>
          <ac:spMkLst>
            <pc:docMk/>
            <pc:sldMk cId="3397565825" sldId="836"/>
            <ac:spMk id="18" creationId="{F5B08148-4EC5-DD49-9BB6-0012CCA4A6F6}"/>
          </ac:spMkLst>
        </pc:spChg>
        <pc:spChg chg="add mod">
          <ac:chgData name="Lipani, Aldo" userId="3d811883-7188-4056-86e4-ebeb30c53017" providerId="ADAL" clId="{3215D4EB-4E6F-1E44-BC52-19D9BFC4C212}" dt="2019-10-14T07:42:01.713" v="12656" actId="1076"/>
          <ac:spMkLst>
            <pc:docMk/>
            <pc:sldMk cId="3397565825" sldId="836"/>
            <ac:spMk id="25" creationId="{35273FF3-71D5-084B-93A7-DECAF9BF0707}"/>
          </ac:spMkLst>
        </pc:spChg>
        <pc:spChg chg="add mod">
          <ac:chgData name="Lipani, Aldo" userId="3d811883-7188-4056-86e4-ebeb30c53017" providerId="ADAL" clId="{3215D4EB-4E6F-1E44-BC52-19D9BFC4C212}" dt="2019-10-14T07:42:13.324" v="12660" actId="1076"/>
          <ac:spMkLst>
            <pc:docMk/>
            <pc:sldMk cId="3397565825" sldId="836"/>
            <ac:spMk id="26" creationId="{104ACB7B-5419-6447-AA23-FC2BCB7AE418}"/>
          </ac:spMkLst>
        </pc:spChg>
        <pc:spChg chg="add mod">
          <ac:chgData name="Lipani, Aldo" userId="3d811883-7188-4056-86e4-ebeb30c53017" providerId="ADAL" clId="{3215D4EB-4E6F-1E44-BC52-19D9BFC4C212}" dt="2019-10-14T07:42:20.452" v="12665" actId="20577"/>
          <ac:spMkLst>
            <pc:docMk/>
            <pc:sldMk cId="3397565825" sldId="836"/>
            <ac:spMk id="27" creationId="{24076BFD-9CD6-C147-B5BA-2A82422CC4D0}"/>
          </ac:spMkLst>
        </pc:spChg>
        <pc:cxnChg chg="add mod">
          <ac:chgData name="Lipani, Aldo" userId="3d811883-7188-4056-86e4-ebeb30c53017" providerId="ADAL" clId="{3215D4EB-4E6F-1E44-BC52-19D9BFC4C212}" dt="2019-10-14T07:41:33.779" v="12647" actId="1076"/>
          <ac:cxnSpMkLst>
            <pc:docMk/>
            <pc:sldMk cId="3397565825" sldId="836"/>
            <ac:cxnSpMk id="19" creationId="{873A5123-746D-B14F-A5E7-FC20FDEB55C6}"/>
          </ac:cxnSpMkLst>
        </pc:cxnChg>
        <pc:cxnChg chg="add mod">
          <ac:chgData name="Lipani, Aldo" userId="3d811883-7188-4056-86e4-ebeb30c53017" providerId="ADAL" clId="{3215D4EB-4E6F-1E44-BC52-19D9BFC4C212}" dt="2019-10-14T07:41:44.298" v="12652" actId="1076"/>
          <ac:cxnSpMkLst>
            <pc:docMk/>
            <pc:sldMk cId="3397565825" sldId="836"/>
            <ac:cxnSpMk id="21" creationId="{BB17EE53-A0C7-9E42-ACE5-7C07025C73CC}"/>
          </ac:cxnSpMkLst>
        </pc:cxnChg>
      </pc:sldChg>
      <pc:sldChg chg="addSp modSp add ord">
        <pc:chgData name="Lipani, Aldo" userId="3d811883-7188-4056-86e4-ebeb30c53017" providerId="ADAL" clId="{3215D4EB-4E6F-1E44-BC52-19D9BFC4C212}" dt="2019-10-14T12:23:12.031" v="14551"/>
        <pc:sldMkLst>
          <pc:docMk/>
          <pc:sldMk cId="30126264" sldId="837"/>
        </pc:sldMkLst>
        <pc:spChg chg="add mod">
          <ac:chgData name="Lipani, Aldo" userId="3d811883-7188-4056-86e4-ebeb30c53017" providerId="ADAL" clId="{3215D4EB-4E6F-1E44-BC52-19D9BFC4C212}" dt="2019-10-14T12:23:12.031" v="14551"/>
          <ac:spMkLst>
            <pc:docMk/>
            <pc:sldMk cId="30126264" sldId="837"/>
            <ac:spMk id="2" creationId="{01DB9A8B-2A59-A348-AC8D-5175D9F7C8FD}"/>
          </ac:spMkLst>
        </pc:spChg>
        <pc:spChg chg="mod">
          <ac:chgData name="Lipani, Aldo" userId="3d811883-7188-4056-86e4-ebeb30c53017" providerId="ADAL" clId="{3215D4EB-4E6F-1E44-BC52-19D9BFC4C212}" dt="2019-10-14T12:08:21.940" v="14541" actId="20577"/>
          <ac:spMkLst>
            <pc:docMk/>
            <pc:sldMk cId="30126264" sldId="837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26:48.770" v="9297" actId="1076"/>
          <ac:picMkLst>
            <pc:docMk/>
            <pc:sldMk cId="30126264" sldId="837"/>
            <ac:picMk id="6" creationId="{0A694985-FE3C-A44B-91CD-773E42834401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09:29.049" v="11330"/>
        <pc:sldMkLst>
          <pc:docMk/>
          <pc:sldMk cId="4047653511" sldId="838"/>
        </pc:sldMkLst>
        <pc:spChg chg="add mod">
          <ac:chgData name="Lipani, Aldo" userId="3d811883-7188-4056-86e4-ebeb30c53017" providerId="ADAL" clId="{3215D4EB-4E6F-1E44-BC52-19D9BFC4C212}" dt="2019-10-14T07:09:00.744" v="11328" actId="1076"/>
          <ac:spMkLst>
            <pc:docMk/>
            <pc:sldMk cId="4047653511" sldId="838"/>
            <ac:spMk id="2" creationId="{8029F99B-3E7D-F046-B03D-F4957E5597F8}"/>
          </ac:spMkLst>
        </pc:spChg>
        <pc:spChg chg="mod">
          <ac:chgData name="Lipani, Aldo" userId="3d811883-7188-4056-86e4-ebeb30c53017" providerId="ADAL" clId="{3215D4EB-4E6F-1E44-BC52-19D9BFC4C212}" dt="2019-10-14T06:21:35.073" v="9161" actId="20577"/>
          <ac:spMkLst>
            <pc:docMk/>
            <pc:sldMk cId="4047653511" sldId="838"/>
            <ac:spMk id="4" creationId="{DC47D56F-E375-3142-A3D8-4657E2410F61}"/>
          </ac:spMkLst>
        </pc:spChg>
        <pc:spChg chg="add del mod">
          <ac:chgData name="Lipani, Aldo" userId="3d811883-7188-4056-86e4-ebeb30c53017" providerId="ADAL" clId="{3215D4EB-4E6F-1E44-BC52-19D9BFC4C212}" dt="2019-10-14T06:19:59.896" v="9126" actId="478"/>
          <ac:spMkLst>
            <pc:docMk/>
            <pc:sldMk cId="4047653511" sldId="838"/>
            <ac:spMk id="12" creationId="{C2544083-C80C-C44C-B538-63FB299D1CC0}"/>
          </ac:spMkLst>
        </pc:spChg>
        <pc:picChg chg="mod">
          <ac:chgData name="Lipani, Aldo" userId="3d811883-7188-4056-86e4-ebeb30c53017" providerId="ADAL" clId="{3215D4EB-4E6F-1E44-BC52-19D9BFC4C212}" dt="2019-10-14T07:08:56.567" v="11326" actId="1076"/>
          <ac:picMkLst>
            <pc:docMk/>
            <pc:sldMk cId="4047653511" sldId="838"/>
            <ac:picMk id="3" creationId="{3C74EB2B-7859-C94D-8705-5F98EA8BD5AB}"/>
          </ac:picMkLst>
        </pc:picChg>
        <pc:picChg chg="mod">
          <ac:chgData name="Lipani, Aldo" userId="3d811883-7188-4056-86e4-ebeb30c53017" providerId="ADAL" clId="{3215D4EB-4E6F-1E44-BC52-19D9BFC4C212}" dt="2019-10-14T07:08:54.903" v="11325" actId="1076"/>
          <ac:picMkLst>
            <pc:docMk/>
            <pc:sldMk cId="4047653511" sldId="838"/>
            <ac:picMk id="7" creationId="{14DD2813-D399-F542-A2E0-E581BECDCDB8}"/>
          </ac:picMkLst>
        </pc:picChg>
        <pc:picChg chg="mod">
          <ac:chgData name="Lipani, Aldo" userId="3d811883-7188-4056-86e4-ebeb30c53017" providerId="ADAL" clId="{3215D4EB-4E6F-1E44-BC52-19D9BFC4C212}" dt="2019-10-14T07:08:57.909" v="11327" actId="1076"/>
          <ac:picMkLst>
            <pc:docMk/>
            <pc:sldMk cId="4047653511" sldId="838"/>
            <ac:picMk id="8" creationId="{FE35DD51-26EC-124B-A749-BDD7F05D6A43}"/>
          </ac:picMkLst>
        </pc:picChg>
        <pc:picChg chg="mod">
          <ac:chgData name="Lipani, Aldo" userId="3d811883-7188-4056-86e4-ebeb30c53017" providerId="ADAL" clId="{3215D4EB-4E6F-1E44-BC52-19D9BFC4C212}" dt="2019-10-14T07:08:53.746" v="11324" actId="1076"/>
          <ac:picMkLst>
            <pc:docMk/>
            <pc:sldMk cId="4047653511" sldId="838"/>
            <ac:picMk id="9" creationId="{4A98AC6D-9C05-1644-98A4-7FEDFEBA1BE5}"/>
          </ac:picMkLst>
        </pc:picChg>
        <pc:picChg chg="mod">
          <ac:chgData name="Lipani, Aldo" userId="3d811883-7188-4056-86e4-ebeb30c53017" providerId="ADAL" clId="{3215D4EB-4E6F-1E44-BC52-19D9BFC4C212}" dt="2019-10-14T07:08:52.329" v="11323" actId="1076"/>
          <ac:picMkLst>
            <pc:docMk/>
            <pc:sldMk cId="4047653511" sldId="838"/>
            <ac:picMk id="11" creationId="{D488319D-F92A-454E-B2A4-5289BED3ADE2}"/>
          </ac:picMkLst>
        </pc:picChg>
        <pc:picChg chg="mod">
          <ac:chgData name="Lipani, Aldo" userId="3d811883-7188-4056-86e4-ebeb30c53017" providerId="ADAL" clId="{3215D4EB-4E6F-1E44-BC52-19D9BFC4C212}" dt="2019-10-14T07:09:02.780" v="11329" actId="1076"/>
          <ac:picMkLst>
            <pc:docMk/>
            <pc:sldMk cId="4047653511" sldId="838"/>
            <ac:picMk id="14" creationId="{F770F14B-DB70-9A4F-84FC-536D7D6D208A}"/>
          </ac:picMkLst>
        </pc:picChg>
      </pc:sldChg>
      <pc:sldChg chg="addSp delSp modSp add ord">
        <pc:chgData name="Lipani, Aldo" userId="3d811883-7188-4056-86e4-ebeb30c53017" providerId="ADAL" clId="{3215D4EB-4E6F-1E44-BC52-19D9BFC4C212}" dt="2019-10-14T06:22:08.138" v="9169"/>
        <pc:sldMkLst>
          <pc:docMk/>
          <pc:sldMk cId="794661840" sldId="840"/>
        </pc:sldMkLst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3" creationId="{DFA54837-BFF6-CE4B-B090-8BC4B11728E3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6" creationId="{4DFA8764-2FE1-6F43-A0F2-90C8E415ACED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7" creationId="{BBD0ECCA-65D3-4144-9795-4EA45C3F9A01}"/>
          </ac:spMkLst>
        </pc:spChg>
        <pc:spChg chg="add">
          <ac:chgData name="Lipani, Aldo" userId="3d811883-7188-4056-86e4-ebeb30c53017" providerId="ADAL" clId="{3215D4EB-4E6F-1E44-BC52-19D9BFC4C212}" dt="2019-10-14T06:16:55.046" v="9069"/>
          <ac:spMkLst>
            <pc:docMk/>
            <pc:sldMk cId="794661840" sldId="840"/>
            <ac:spMk id="11" creationId="{AD4E3FB2-9147-CA40-AB10-4902D8BDA9AC}"/>
          </ac:spMkLst>
        </pc:spChg>
        <pc:spChg chg="add mod">
          <ac:chgData name="Lipani, Aldo" userId="3d811883-7188-4056-86e4-ebeb30c53017" providerId="ADAL" clId="{3215D4EB-4E6F-1E44-BC52-19D9BFC4C212}" dt="2019-10-14T06:17:01.199" v="9089" actId="20577"/>
          <ac:spMkLst>
            <pc:docMk/>
            <pc:sldMk cId="794661840" sldId="840"/>
            <ac:spMk id="12" creationId="{2ED262E3-9C03-F749-B3F5-6EA80D07813A}"/>
          </ac:spMkLst>
        </pc:spChg>
        <pc:spChg chg="add del">
          <ac:chgData name="Lipani, Aldo" userId="3d811883-7188-4056-86e4-ebeb30c53017" providerId="ADAL" clId="{3215D4EB-4E6F-1E44-BC52-19D9BFC4C212}" dt="2019-10-14T06:17:04.665" v="9090" actId="478"/>
          <ac:spMkLst>
            <pc:docMk/>
            <pc:sldMk cId="794661840" sldId="840"/>
            <ac:spMk id="13" creationId="{5CF46FAE-099F-2040-B95C-C7CCB97BA7AB}"/>
          </ac:spMkLst>
        </pc:spChg>
        <pc:picChg chg="add del mod">
          <ac:chgData name="Lipani, Aldo" userId="3d811883-7188-4056-86e4-ebeb30c53017" providerId="ADAL" clId="{3215D4EB-4E6F-1E44-BC52-19D9BFC4C212}" dt="2019-10-14T06:16:38.665" v="9066" actId="478"/>
          <ac:picMkLst>
            <pc:docMk/>
            <pc:sldMk cId="794661840" sldId="840"/>
            <ac:picMk id="2" creationId="{9311250E-F713-4545-930C-BEF2260B7DF0}"/>
          </ac:picMkLst>
        </pc:picChg>
        <pc:picChg chg="del">
          <ac:chgData name="Lipani, Aldo" userId="3d811883-7188-4056-86e4-ebeb30c53017" providerId="ADAL" clId="{3215D4EB-4E6F-1E44-BC52-19D9BFC4C212}" dt="2019-10-14T06:12:22.420" v="8880" actId="478"/>
          <ac:picMkLst>
            <pc:docMk/>
            <pc:sldMk cId="794661840" sldId="840"/>
            <ac:picMk id="8" creationId="{4B5B1938-BC18-9843-94EF-FA6C8ED71F9D}"/>
          </ac:picMkLst>
        </pc:picChg>
        <pc:picChg chg="del">
          <ac:chgData name="Lipani, Aldo" userId="3d811883-7188-4056-86e4-ebeb30c53017" providerId="ADAL" clId="{3215D4EB-4E6F-1E44-BC52-19D9BFC4C212}" dt="2019-10-14T06:12:10.600" v="8875" actId="478"/>
          <ac:picMkLst>
            <pc:docMk/>
            <pc:sldMk cId="794661840" sldId="840"/>
            <ac:picMk id="9" creationId="{1F3A86B6-3E01-4449-9F9C-F76303346C6D}"/>
          </ac:picMkLst>
        </pc:picChg>
        <pc:picChg chg="add del mod">
          <ac:chgData name="Lipani, Aldo" userId="3d811883-7188-4056-86e4-ebeb30c53017" providerId="ADAL" clId="{3215D4EB-4E6F-1E44-BC52-19D9BFC4C212}" dt="2019-10-14T06:16:39.824" v="9067" actId="478"/>
          <ac:picMkLst>
            <pc:docMk/>
            <pc:sldMk cId="794661840" sldId="840"/>
            <ac:picMk id="10" creationId="{4780E949-8CBD-414A-9D4D-BBE4795D1ED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6:22.070" v="14581" actId="20577"/>
        <pc:sldMkLst>
          <pc:docMk/>
          <pc:sldMk cId="3824482084" sldId="841"/>
        </pc:sldMkLst>
        <pc:spChg chg="mod">
          <ac:chgData name="Lipani, Aldo" userId="3d811883-7188-4056-86e4-ebeb30c53017" providerId="ADAL" clId="{3215D4EB-4E6F-1E44-BC52-19D9BFC4C212}" dt="2019-10-14T07:04:33.896" v="11233" actId="20577"/>
          <ac:spMkLst>
            <pc:docMk/>
            <pc:sldMk cId="3824482084" sldId="84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6:22.070" v="14581" actId="20577"/>
          <ac:spMkLst>
            <pc:docMk/>
            <pc:sldMk cId="3824482084" sldId="841"/>
            <ac:spMk id="5" creationId="{27A890EF-B062-FC4B-BC88-D5BC2AD60DB7}"/>
          </ac:spMkLst>
        </pc:spChg>
        <pc:spChg chg="del">
          <ac:chgData name="Lipani, Aldo" userId="3d811883-7188-4056-86e4-ebeb30c53017" providerId="ADAL" clId="{3215D4EB-4E6F-1E44-BC52-19D9BFC4C212}" dt="2019-10-14T06:17:18.943" v="9094" actId="478"/>
          <ac:spMkLst>
            <pc:docMk/>
            <pc:sldMk cId="3824482084" sldId="841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17:20.338" v="9095" actId="478"/>
          <ac:spMkLst>
            <pc:docMk/>
            <pc:sldMk cId="3824482084" sldId="841"/>
            <ac:spMk id="12" creationId="{2ED262E3-9C03-F749-B3F5-6EA80D07813A}"/>
          </ac:spMkLst>
        </pc:spChg>
        <pc:picChg chg="del">
          <ac:chgData name="Lipani, Aldo" userId="3d811883-7188-4056-86e4-ebeb30c53017" providerId="ADAL" clId="{3215D4EB-4E6F-1E44-BC52-19D9BFC4C212}" dt="2019-10-14T06:17:16.380" v="9093" actId="478"/>
          <ac:picMkLst>
            <pc:docMk/>
            <pc:sldMk cId="3824482084" sldId="841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7:08:02.307" v="11321" actId="1076"/>
          <ac:picMkLst>
            <pc:docMk/>
            <pc:sldMk cId="3824482084" sldId="841"/>
            <ac:picMk id="7" creationId="{4B09AF50-7DA1-2045-A122-059DDCC04D64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12:57.583" v="11401" actId="1076"/>
        <pc:sldMkLst>
          <pc:docMk/>
          <pc:sldMk cId="3189192986" sldId="842"/>
        </pc:sldMkLst>
        <pc:spChg chg="mod">
          <ac:chgData name="Lipani, Aldo" userId="3d811883-7188-4056-86e4-ebeb30c53017" providerId="ADAL" clId="{3215D4EB-4E6F-1E44-BC52-19D9BFC4C212}" dt="2019-10-14T07:10:11.335" v="11331" actId="2711"/>
          <ac:spMkLst>
            <pc:docMk/>
            <pc:sldMk cId="3189192986" sldId="842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7:11:16.272" v="11341" actId="164"/>
          <ac:spMkLst>
            <pc:docMk/>
            <pc:sldMk cId="3189192986" sldId="842"/>
            <ac:spMk id="7" creationId="{C989AA72-D7F6-424D-8EBE-3CAA7B4BD097}"/>
          </ac:spMkLst>
        </pc:spChg>
        <pc:spChg chg="del">
          <ac:chgData name="Lipani, Aldo" userId="3d811883-7188-4056-86e4-ebeb30c53017" providerId="ADAL" clId="{3215D4EB-4E6F-1E44-BC52-19D9BFC4C212}" dt="2019-10-14T06:22:20.616" v="9172" actId="478"/>
          <ac:spMkLst>
            <pc:docMk/>
            <pc:sldMk cId="3189192986" sldId="842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22:22.668" v="9173" actId="478"/>
          <ac:spMkLst>
            <pc:docMk/>
            <pc:sldMk cId="3189192986" sldId="842"/>
            <ac:spMk id="12" creationId="{2ED262E3-9C03-F749-B3F5-6EA80D07813A}"/>
          </ac:spMkLst>
        </pc:spChg>
        <pc:spChg chg="mod">
          <ac:chgData name="Lipani, Aldo" userId="3d811883-7188-4056-86e4-ebeb30c53017" providerId="ADAL" clId="{3215D4EB-4E6F-1E44-BC52-19D9BFC4C212}" dt="2019-10-14T07:11:38.433" v="11357" actId="20577"/>
          <ac:spMkLst>
            <pc:docMk/>
            <pc:sldMk cId="3189192986" sldId="842"/>
            <ac:spMk id="16" creationId="{FF650C31-BF8B-BF4D-9B6A-3E05B7FD644E}"/>
          </ac:spMkLst>
        </pc:spChg>
        <pc:spChg chg="mod">
          <ac:chgData name="Lipani, Aldo" userId="3d811883-7188-4056-86e4-ebeb30c53017" providerId="ADAL" clId="{3215D4EB-4E6F-1E44-BC52-19D9BFC4C212}" dt="2019-10-14T07:11:55.895" v="11380" actId="20577"/>
          <ac:spMkLst>
            <pc:docMk/>
            <pc:sldMk cId="3189192986" sldId="842"/>
            <ac:spMk id="21" creationId="{C187AD4E-F15D-A046-81D3-11CAF8E83C00}"/>
          </ac:spMkLst>
        </pc:spChg>
        <pc:spChg chg="mod">
          <ac:chgData name="Lipani, Aldo" userId="3d811883-7188-4056-86e4-ebeb30c53017" providerId="ADAL" clId="{3215D4EB-4E6F-1E44-BC52-19D9BFC4C212}" dt="2019-10-14T07:12:52.763" v="11400" actId="20577"/>
          <ac:spMkLst>
            <pc:docMk/>
            <pc:sldMk cId="3189192986" sldId="842"/>
            <ac:spMk id="24" creationId="{9AEA02EC-D135-B04E-B327-3BCDDA508B37}"/>
          </ac:spMkLst>
        </pc:spChg>
        <pc:grpChg chg="add mod">
          <ac:chgData name="Lipani, Aldo" userId="3d811883-7188-4056-86e4-ebeb30c53017" providerId="ADAL" clId="{3215D4EB-4E6F-1E44-BC52-19D9BFC4C212}" dt="2019-10-14T07:11:16.272" v="11341" actId="164"/>
          <ac:grpSpMkLst>
            <pc:docMk/>
            <pc:sldMk cId="3189192986" sldId="842"/>
            <ac:grpSpMk id="14" creationId="{7E0FB1CE-D031-7845-9A1C-41A6319B0360}"/>
          </ac:grpSpMkLst>
        </pc:grpChg>
        <pc:grpChg chg="add mod">
          <ac:chgData name="Lipani, Aldo" userId="3d811883-7188-4056-86e4-ebeb30c53017" providerId="ADAL" clId="{3215D4EB-4E6F-1E44-BC52-19D9BFC4C212}" dt="2019-10-14T07:11:25.902" v="11344" actId="1076"/>
          <ac:grpSpMkLst>
            <pc:docMk/>
            <pc:sldMk cId="3189192986" sldId="842"/>
            <ac:grpSpMk id="15" creationId="{6996E8CA-3494-6E49-BDB4-5FCBD5D2B22C}"/>
          </ac:grpSpMkLst>
        </pc:grpChg>
        <pc:grpChg chg="add mod">
          <ac:chgData name="Lipani, Aldo" userId="3d811883-7188-4056-86e4-ebeb30c53017" providerId="ADAL" clId="{3215D4EB-4E6F-1E44-BC52-19D9BFC4C212}" dt="2019-10-14T07:11:49.025" v="11359" actId="1076"/>
          <ac:grpSpMkLst>
            <pc:docMk/>
            <pc:sldMk cId="3189192986" sldId="842"/>
            <ac:grpSpMk id="20" creationId="{1F563099-8B41-E249-A1B0-DB6AA2D93502}"/>
          </ac:grpSpMkLst>
        </pc:grpChg>
        <pc:grpChg chg="add mod">
          <ac:chgData name="Lipani, Aldo" userId="3d811883-7188-4056-86e4-ebeb30c53017" providerId="ADAL" clId="{3215D4EB-4E6F-1E44-BC52-19D9BFC4C212}" dt="2019-10-14T07:12:57.583" v="11401" actId="1076"/>
          <ac:grpSpMkLst>
            <pc:docMk/>
            <pc:sldMk cId="3189192986" sldId="842"/>
            <ac:grpSpMk id="23" creationId="{216396F6-9540-5F4D-8235-7210D4372D2B}"/>
          </ac:grpSpMkLst>
        </pc:grpChg>
        <pc:picChg chg="del">
          <ac:chgData name="Lipani, Aldo" userId="3d811883-7188-4056-86e4-ebeb30c53017" providerId="ADAL" clId="{3215D4EB-4E6F-1E44-BC52-19D9BFC4C212}" dt="2019-10-14T06:22:24.018" v="9174" actId="478"/>
          <ac:picMkLst>
            <pc:docMk/>
            <pc:sldMk cId="3189192986" sldId="842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3" creationId="{805EA1B5-E627-7343-918E-8EC6CF92138B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6" creationId="{54760DD9-501D-1645-A39C-3DC8829161F0}"/>
          </ac:picMkLst>
        </pc:picChg>
        <pc:cxnChg chg="add mod">
          <ac:chgData name="Lipani, Aldo" userId="3d811883-7188-4056-86e4-ebeb30c53017" providerId="ADAL" clId="{3215D4EB-4E6F-1E44-BC52-19D9BFC4C212}" dt="2019-10-14T07:11:16.272" v="11341" actId="164"/>
          <ac:cxnSpMkLst>
            <pc:docMk/>
            <pc:sldMk cId="3189192986" sldId="842"/>
            <ac:cxnSpMk id="9" creationId="{F99969CA-2EF3-864B-8B07-DB2F001A0ABA}"/>
          </ac:cxnSpMkLst>
        </pc:cxnChg>
        <pc:cxnChg chg="mod">
          <ac:chgData name="Lipani, Aldo" userId="3d811883-7188-4056-86e4-ebeb30c53017" providerId="ADAL" clId="{3215D4EB-4E6F-1E44-BC52-19D9BFC4C212}" dt="2019-10-14T07:11:34.345" v="11346" actId="14100"/>
          <ac:cxnSpMkLst>
            <pc:docMk/>
            <pc:sldMk cId="3189192986" sldId="842"/>
            <ac:cxnSpMk id="17" creationId="{45C1E903-6044-C64D-A20B-B47D36BF7E84}"/>
          </ac:cxnSpMkLst>
        </pc:cxnChg>
        <pc:cxnChg chg="mod">
          <ac:chgData name="Lipani, Aldo" userId="3d811883-7188-4056-86e4-ebeb30c53017" providerId="ADAL" clId="{3215D4EB-4E6F-1E44-BC52-19D9BFC4C212}" dt="2019-10-14T07:12:44.263" v="11386" actId="14100"/>
          <ac:cxnSpMkLst>
            <pc:docMk/>
            <pc:sldMk cId="3189192986" sldId="842"/>
            <ac:cxnSpMk id="25" creationId="{764D53A1-296E-5A49-9501-CB38665829F9}"/>
          </ac:cxnSpMkLst>
        </pc:cxnChg>
      </pc:sldChg>
      <pc:sldChg chg="addSp modSp add">
        <pc:chgData name="Lipani, Aldo" userId="3d811883-7188-4056-86e4-ebeb30c53017" providerId="ADAL" clId="{3215D4EB-4E6F-1E44-BC52-19D9BFC4C212}" dt="2019-10-14T12:23:41.936" v="14552"/>
        <pc:sldMkLst>
          <pc:docMk/>
          <pc:sldMk cId="3671696387" sldId="843"/>
        </pc:sldMkLst>
        <pc:spChg chg="add mod">
          <ac:chgData name="Lipani, Aldo" userId="3d811883-7188-4056-86e4-ebeb30c53017" providerId="ADAL" clId="{3215D4EB-4E6F-1E44-BC52-19D9BFC4C212}" dt="2019-10-14T12:23:41.936" v="14552"/>
          <ac:spMkLst>
            <pc:docMk/>
            <pc:sldMk cId="3671696387" sldId="843"/>
            <ac:spMk id="2" creationId="{80541623-D444-2E47-9ABE-AF85B145B211}"/>
          </ac:spMkLst>
        </pc:spChg>
        <pc:spChg chg="mod">
          <ac:chgData name="Lipani, Aldo" userId="3d811883-7188-4056-86e4-ebeb30c53017" providerId="ADAL" clId="{3215D4EB-4E6F-1E44-BC52-19D9BFC4C212}" dt="2019-10-14T06:27:18.114" v="9306" actId="20577"/>
          <ac:spMkLst>
            <pc:docMk/>
            <pc:sldMk cId="3671696387" sldId="843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09:59.329" v="14548" actId="20577"/>
          <ac:spMkLst>
            <pc:docMk/>
            <pc:sldMk cId="3671696387" sldId="843"/>
            <ac:spMk id="5" creationId="{27A890EF-B062-FC4B-BC88-D5BC2AD60DB7}"/>
          </ac:spMkLst>
        </pc:spChg>
        <pc:picChg chg="mod">
          <ac:chgData name="Lipani, Aldo" userId="3d811883-7188-4056-86e4-ebeb30c53017" providerId="ADAL" clId="{3215D4EB-4E6F-1E44-BC52-19D9BFC4C212}" dt="2019-10-14T06:31:57.814" v="9572" actId="1076"/>
          <ac:picMkLst>
            <pc:docMk/>
            <pc:sldMk cId="3671696387" sldId="843"/>
            <ac:picMk id="6" creationId="{0A694985-FE3C-A44B-91CD-773E42834401}"/>
          </ac:picMkLst>
        </pc:picChg>
      </pc:sldChg>
      <pc:sldChg chg="addSp delSp modSp add delAnim">
        <pc:chgData name="Lipani, Aldo" userId="3d811883-7188-4056-86e4-ebeb30c53017" providerId="ADAL" clId="{3215D4EB-4E6F-1E44-BC52-19D9BFC4C212}" dt="2019-10-14T12:27:12.746" v="14584" actId="20577"/>
        <pc:sldMkLst>
          <pc:docMk/>
          <pc:sldMk cId="4142486268" sldId="844"/>
        </pc:sldMkLst>
        <pc:spChg chg="mod">
          <ac:chgData name="Lipani, Aldo" userId="3d811883-7188-4056-86e4-ebeb30c53017" providerId="ADAL" clId="{3215D4EB-4E6F-1E44-BC52-19D9BFC4C212}" dt="2019-10-14T12:27:12.746" v="14584" actId="20577"/>
          <ac:spMkLst>
            <pc:docMk/>
            <pc:sldMk cId="4142486268" sldId="844"/>
            <ac:spMk id="5" creationId="{27A890EF-B062-FC4B-BC88-D5BC2AD60DB7}"/>
          </ac:spMkLst>
        </pc:s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4" creationId="{7E0FB1CE-D031-7845-9A1C-41A6319B0360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5" creationId="{6996E8CA-3494-6E49-BDB4-5FCBD5D2B22C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0" creationId="{1F563099-8B41-E249-A1B0-DB6AA2D93502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3" creationId="{216396F6-9540-5F4D-8235-7210D4372D2B}"/>
          </ac:grpSpMkLst>
        </pc:grpChg>
        <pc:picChg chg="add del mod">
          <ac:chgData name="Lipani, Aldo" userId="3d811883-7188-4056-86e4-ebeb30c53017" providerId="ADAL" clId="{3215D4EB-4E6F-1E44-BC52-19D9BFC4C212}" dt="2019-10-14T07:14:13.646" v="11406"/>
          <ac:picMkLst>
            <pc:docMk/>
            <pc:sldMk cId="4142486268" sldId="844"/>
            <ac:picMk id="2" creationId="{41AA1C7E-D2F0-394C-BE03-9D089F8A39CB}"/>
          </ac:picMkLst>
        </pc:picChg>
        <pc:picChg chg="del">
          <ac:chgData name="Lipani, Aldo" userId="3d811883-7188-4056-86e4-ebeb30c53017" providerId="ADAL" clId="{3215D4EB-4E6F-1E44-BC52-19D9BFC4C212}" dt="2019-10-14T07:14:16.196" v="11407" actId="478"/>
          <ac:picMkLst>
            <pc:docMk/>
            <pc:sldMk cId="4142486268" sldId="844"/>
            <ac:picMk id="3" creationId="{805EA1B5-E627-7343-918E-8EC6CF92138B}"/>
          </ac:picMkLst>
        </pc:picChg>
        <pc:picChg chg="del">
          <ac:chgData name="Lipani, Aldo" userId="3d811883-7188-4056-86e4-ebeb30c53017" providerId="ADAL" clId="{3215D4EB-4E6F-1E44-BC52-19D9BFC4C212}" dt="2019-10-14T07:14:18.701" v="11408" actId="478"/>
          <ac:picMkLst>
            <pc:docMk/>
            <pc:sldMk cId="4142486268" sldId="844"/>
            <ac:picMk id="6" creationId="{54760DD9-501D-1645-A39C-3DC8829161F0}"/>
          </ac:picMkLst>
        </pc:picChg>
        <pc:picChg chg="add">
          <ac:chgData name="Lipani, Aldo" userId="3d811883-7188-4056-86e4-ebeb30c53017" providerId="ADAL" clId="{3215D4EB-4E6F-1E44-BC52-19D9BFC4C212}" dt="2019-10-14T07:14:22.713" v="11410"/>
          <ac:picMkLst>
            <pc:docMk/>
            <pc:sldMk cId="4142486268" sldId="844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8:21.184" v="14649" actId="20577"/>
        <pc:sldMkLst>
          <pc:docMk/>
          <pc:sldMk cId="3378687911" sldId="845"/>
        </pc:sldMkLst>
        <pc:spChg chg="mod">
          <ac:chgData name="Lipani, Aldo" userId="3d811883-7188-4056-86e4-ebeb30c53017" providerId="ADAL" clId="{3215D4EB-4E6F-1E44-BC52-19D9BFC4C212}" dt="2019-10-14T11:42:00.521" v="13698" actId="20577"/>
          <ac:spMkLst>
            <pc:docMk/>
            <pc:sldMk cId="3378687911" sldId="845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8:21.184" v="14649" actId="20577"/>
          <ac:spMkLst>
            <pc:docMk/>
            <pc:sldMk cId="3378687911" sldId="845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04.656" v="11550"/>
          <ac:picMkLst>
            <pc:docMk/>
            <pc:sldMk cId="3378687911" sldId="845"/>
            <ac:picMk id="2" creationId="{B8F20CBF-A51A-0C44-92EB-7BC5DB939436}"/>
          </ac:picMkLst>
        </pc:picChg>
        <pc:picChg chg="add del mod">
          <ac:chgData name="Lipani, Aldo" userId="3d811883-7188-4056-86e4-ebeb30c53017" providerId="ADAL" clId="{3215D4EB-4E6F-1E44-BC52-19D9BFC4C212}" dt="2019-10-14T11:42:07.260" v="13700" actId="478"/>
          <ac:picMkLst>
            <pc:docMk/>
            <pc:sldMk cId="3378687911" sldId="845"/>
            <ac:picMk id="3" creationId="{A5CCCAA6-45FA-0144-98F0-796B0542DED5}"/>
          </ac:picMkLst>
        </pc:picChg>
        <pc:picChg chg="add mod">
          <ac:chgData name="Lipani, Aldo" userId="3d811883-7188-4056-86e4-ebeb30c53017" providerId="ADAL" clId="{3215D4EB-4E6F-1E44-BC52-19D9BFC4C212}" dt="2019-10-14T11:44:18.664" v="13764" actId="1076"/>
          <ac:picMkLst>
            <pc:docMk/>
            <pc:sldMk cId="3378687911" sldId="845"/>
            <ac:picMk id="6" creationId="{2EFA749E-C699-EE48-9142-170991001BF1}"/>
          </ac:picMkLst>
        </pc:picChg>
        <pc:picChg chg="add del">
          <ac:chgData name="Lipani, Aldo" userId="3d811883-7188-4056-86e4-ebeb30c53017" providerId="ADAL" clId="{3215D4EB-4E6F-1E44-BC52-19D9BFC4C212}" dt="2019-10-14T07:20:48.642" v="11765"/>
          <ac:picMkLst>
            <pc:docMk/>
            <pc:sldMk cId="3378687911" sldId="845"/>
            <ac:picMk id="7" creationId="{F819B1B6-E7FB-FE40-A5E9-CC9CEE3D77B2}"/>
          </ac:picMkLst>
        </pc:picChg>
        <pc:picChg chg="add del">
          <ac:chgData name="Lipani, Aldo" userId="3d811883-7188-4056-86e4-ebeb30c53017" providerId="ADAL" clId="{3215D4EB-4E6F-1E44-BC52-19D9BFC4C212}" dt="2019-10-14T07:21:03.036" v="11771" actId="478"/>
          <ac:picMkLst>
            <pc:docMk/>
            <pc:sldMk cId="3378687911" sldId="845"/>
            <ac:picMk id="8" creationId="{04682631-34AE-1B4A-A8BC-9971D7331930}"/>
          </ac:picMkLst>
        </pc:picChg>
        <pc:picChg chg="add mod">
          <ac:chgData name="Lipani, Aldo" userId="3d811883-7188-4056-86e4-ebeb30c53017" providerId="ADAL" clId="{3215D4EB-4E6F-1E44-BC52-19D9BFC4C212}" dt="2019-10-14T11:44:49.536" v="13833" actId="1076"/>
          <ac:picMkLst>
            <pc:docMk/>
            <pc:sldMk cId="3378687911" sldId="845"/>
            <ac:picMk id="9" creationId="{D3BFC45B-8B74-A944-BF3D-0F3380DCA91A}"/>
          </ac:picMkLst>
        </pc:picChg>
        <pc:picChg chg="add del mod">
          <ac:chgData name="Lipani, Aldo" userId="3d811883-7188-4056-86e4-ebeb30c53017" providerId="ADAL" clId="{3215D4EB-4E6F-1E44-BC52-19D9BFC4C212}" dt="2019-10-14T11:45:23.295" v="13935"/>
          <ac:picMkLst>
            <pc:docMk/>
            <pc:sldMk cId="3378687911" sldId="845"/>
            <ac:picMk id="10" creationId="{5BCEBB53-85A3-A84D-B262-70D64AD16608}"/>
          </ac:picMkLst>
        </pc:picChg>
        <pc:picChg chg="del">
          <ac:chgData name="Lipani, Aldo" userId="3d811883-7188-4056-86e4-ebeb30c53017" providerId="ADAL" clId="{3215D4EB-4E6F-1E44-BC52-19D9BFC4C212}" dt="2019-10-14T07:15:59.561" v="11546" actId="478"/>
          <ac:picMkLst>
            <pc:docMk/>
            <pc:sldMk cId="3378687911" sldId="845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16:43.034" v="11629" actId="20577"/>
        <pc:sldMkLst>
          <pc:docMk/>
          <pc:sldMk cId="183417020" sldId="846"/>
        </pc:sldMkLst>
        <pc:spChg chg="mod">
          <ac:chgData name="Lipani, Aldo" userId="3d811883-7188-4056-86e4-ebeb30c53017" providerId="ADAL" clId="{3215D4EB-4E6F-1E44-BC52-19D9BFC4C212}" dt="2019-10-14T07:16:43.034" v="11629" actId="20577"/>
          <ac:spMkLst>
            <pc:docMk/>
            <pc:sldMk cId="183417020" sldId="846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15.314" v="11555"/>
          <ac:picMkLst>
            <pc:docMk/>
            <pc:sldMk cId="183417020" sldId="846"/>
            <ac:picMk id="6" creationId="{76859075-71F5-144D-876F-88A0D47D6F06}"/>
          </ac:picMkLst>
        </pc:picChg>
        <pc:picChg chg="add">
          <ac:chgData name="Lipani, Aldo" userId="3d811883-7188-4056-86e4-ebeb30c53017" providerId="ADAL" clId="{3215D4EB-4E6F-1E44-BC52-19D9BFC4C212}" dt="2019-10-14T07:16:16.862" v="11557"/>
          <ac:picMkLst>
            <pc:docMk/>
            <pc:sldMk cId="183417020" sldId="846"/>
            <ac:picMk id="7" creationId="{A93D1437-CCE1-394D-9CB0-20F1FD9890A3}"/>
          </ac:picMkLst>
        </pc:picChg>
        <pc:picChg chg="del">
          <ac:chgData name="Lipani, Aldo" userId="3d811883-7188-4056-86e4-ebeb30c53017" providerId="ADAL" clId="{3215D4EB-4E6F-1E44-BC52-19D9BFC4C212}" dt="2019-10-14T07:16:16.498" v="11556" actId="478"/>
          <ac:picMkLst>
            <pc:docMk/>
            <pc:sldMk cId="183417020" sldId="846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7:27.287" v="14586" actId="20577"/>
        <pc:sldMkLst>
          <pc:docMk/>
          <pc:sldMk cId="31693914" sldId="847"/>
        </pc:sldMkLst>
        <pc:spChg chg="mod">
          <ac:chgData name="Lipani, Aldo" userId="3d811883-7188-4056-86e4-ebeb30c53017" providerId="ADAL" clId="{3215D4EB-4E6F-1E44-BC52-19D9BFC4C212}" dt="2019-10-14T12:27:27.287" v="14586" actId="20577"/>
          <ac:spMkLst>
            <pc:docMk/>
            <pc:sldMk cId="31693914" sldId="847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7:09.403" v="11634"/>
          <ac:picMkLst>
            <pc:docMk/>
            <pc:sldMk cId="31693914" sldId="847"/>
            <ac:picMk id="2" creationId="{349A85FE-442A-EC4A-8F58-9184B171C9D1}"/>
          </ac:picMkLst>
        </pc:picChg>
        <pc:picChg chg="add">
          <ac:chgData name="Lipani, Aldo" userId="3d811883-7188-4056-86e4-ebeb30c53017" providerId="ADAL" clId="{3215D4EB-4E6F-1E44-BC52-19D9BFC4C212}" dt="2019-10-14T07:17:10.734" v="11636"/>
          <ac:picMkLst>
            <pc:docMk/>
            <pc:sldMk cId="31693914" sldId="847"/>
            <ac:picMk id="6" creationId="{95A58500-D6CA-0143-BA55-6DC262527B9F}"/>
          </ac:picMkLst>
        </pc:picChg>
        <pc:picChg chg="del">
          <ac:chgData name="Lipani, Aldo" userId="3d811883-7188-4056-86e4-ebeb30c53017" providerId="ADAL" clId="{3215D4EB-4E6F-1E44-BC52-19D9BFC4C212}" dt="2019-10-14T07:17:10.349" v="11635" actId="478"/>
          <ac:picMkLst>
            <pc:docMk/>
            <pc:sldMk cId="31693914" sldId="847"/>
            <ac:picMk id="7" creationId="{A93D1437-CCE1-394D-9CB0-20F1FD9890A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9:55.095" v="14738" actId="20577"/>
        <pc:sldMkLst>
          <pc:docMk/>
          <pc:sldMk cId="976822034" sldId="848"/>
        </pc:sldMkLst>
        <pc:spChg chg="mod">
          <ac:chgData name="Lipani, Aldo" userId="3d811883-7188-4056-86e4-ebeb30c53017" providerId="ADAL" clId="{3215D4EB-4E6F-1E44-BC52-19D9BFC4C212}" dt="2019-10-14T12:29:55.095" v="14738" actId="20577"/>
          <ac:spMkLst>
            <pc:docMk/>
            <pc:sldMk cId="976822034" sldId="848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1:50.184" v="11777"/>
          <ac:picMkLst>
            <pc:docMk/>
            <pc:sldMk cId="976822034" sldId="848"/>
            <ac:picMk id="2" creationId="{B9910164-D06F-0E42-9580-9EA8B9502AC2}"/>
          </ac:picMkLst>
        </pc:picChg>
        <pc:picChg chg="add del">
          <ac:chgData name="Lipani, Aldo" userId="3d811883-7188-4056-86e4-ebeb30c53017" providerId="ADAL" clId="{3215D4EB-4E6F-1E44-BC52-19D9BFC4C212}" dt="2019-10-14T07:22:01.450" v="11783" actId="478"/>
          <ac:picMkLst>
            <pc:docMk/>
            <pc:sldMk cId="976822034" sldId="848"/>
            <ac:picMk id="3" creationId="{A5CCCAA6-45FA-0144-98F0-796B0542DED5}"/>
          </ac:picMkLst>
        </pc:picChg>
        <pc:picChg chg="add del mod">
          <ac:chgData name="Lipani, Aldo" userId="3d811883-7188-4056-86e4-ebeb30c53017" providerId="ADAL" clId="{3215D4EB-4E6F-1E44-BC52-19D9BFC4C212}" dt="2019-10-14T07:22:00.324" v="11782"/>
          <ac:picMkLst>
            <pc:docMk/>
            <pc:sldMk cId="976822034" sldId="848"/>
            <ac:picMk id="6" creationId="{F97F53E6-97A7-C94F-97A7-6EE6C2A3689F}"/>
          </ac:picMkLst>
        </pc:picChg>
        <pc:picChg chg="add">
          <ac:chgData name="Lipani, Aldo" userId="3d811883-7188-4056-86e4-ebeb30c53017" providerId="ADAL" clId="{3215D4EB-4E6F-1E44-BC52-19D9BFC4C212}" dt="2019-10-14T07:22:01.805" v="11784"/>
          <ac:picMkLst>
            <pc:docMk/>
            <pc:sldMk cId="976822034" sldId="848"/>
            <ac:picMk id="7" creationId="{E13C8587-5B7E-BD4F-BA2D-70C19624D856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26:02.192" v="12230" actId="20577"/>
        <pc:sldMkLst>
          <pc:docMk/>
          <pc:sldMk cId="33652697" sldId="849"/>
        </pc:sldMkLst>
        <pc:spChg chg="mod">
          <ac:chgData name="Lipani, Aldo" userId="3d811883-7188-4056-86e4-ebeb30c53017" providerId="ADAL" clId="{3215D4EB-4E6F-1E44-BC52-19D9BFC4C212}" dt="2019-10-14T07:26:02.192" v="12230" actId="20577"/>
          <ac:spMkLst>
            <pc:docMk/>
            <pc:sldMk cId="33652697" sldId="849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5:45.581" v="12162"/>
          <ac:picMkLst>
            <pc:docMk/>
            <pc:sldMk cId="33652697" sldId="849"/>
            <ac:picMk id="2" creationId="{073A4221-80B4-0B4D-A150-B3B1A5075946}"/>
          </ac:picMkLst>
        </pc:picChg>
        <pc:picChg chg="del">
          <ac:chgData name="Lipani, Aldo" userId="3d811883-7188-4056-86e4-ebeb30c53017" providerId="ADAL" clId="{3215D4EB-4E6F-1E44-BC52-19D9BFC4C212}" dt="2019-10-14T07:25:46.620" v="12163" actId="478"/>
          <ac:picMkLst>
            <pc:docMk/>
            <pc:sldMk cId="33652697" sldId="849"/>
            <ac:picMk id="3" creationId="{A5CCCAA6-45FA-0144-98F0-796B0542DED5}"/>
          </ac:picMkLst>
        </pc:picChg>
        <pc:picChg chg="add">
          <ac:chgData name="Lipani, Aldo" userId="3d811883-7188-4056-86e4-ebeb30c53017" providerId="ADAL" clId="{3215D4EB-4E6F-1E44-BC52-19D9BFC4C212}" dt="2019-10-14T07:25:46.972" v="12164"/>
          <ac:picMkLst>
            <pc:docMk/>
            <pc:sldMk cId="33652697" sldId="849"/>
            <ac:picMk id="6" creationId="{1F0342B4-ACFB-2A46-B034-33E77D13A382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29:57.702" v="12431" actId="14100"/>
        <pc:sldMkLst>
          <pc:docMk/>
          <pc:sldMk cId="1037288961" sldId="850"/>
        </pc:sldMkLst>
        <pc:spChg chg="mod">
          <ac:chgData name="Lipani, Aldo" userId="3d811883-7188-4056-86e4-ebeb30c53017" providerId="ADAL" clId="{3215D4EB-4E6F-1E44-BC52-19D9BFC4C212}" dt="2019-10-14T07:27:13.652" v="12274" actId="20577"/>
          <ac:spMkLst>
            <pc:docMk/>
            <pc:sldMk cId="1037288961" sldId="850"/>
            <ac:spMk id="5" creationId="{27A890EF-B062-FC4B-BC88-D5BC2AD60DB7}"/>
          </ac:spMkLst>
        </pc:spChg>
        <pc:spChg chg="mod">
          <ac:chgData name="Lipani, Aldo" userId="3d811883-7188-4056-86e4-ebeb30c53017" providerId="ADAL" clId="{3215D4EB-4E6F-1E44-BC52-19D9BFC4C212}" dt="2019-10-14T07:28:55.059" v="12392" actId="1076"/>
          <ac:spMkLst>
            <pc:docMk/>
            <pc:sldMk cId="1037288961" sldId="850"/>
            <ac:spMk id="10" creationId="{94DFCC27-D32E-8A41-A0DA-11FC8296C3A5}"/>
          </ac:spMkLst>
        </pc:spChg>
        <pc:spChg chg="mod">
          <ac:chgData name="Lipani, Aldo" userId="3d811883-7188-4056-86e4-ebeb30c53017" providerId="ADAL" clId="{3215D4EB-4E6F-1E44-BC52-19D9BFC4C212}" dt="2019-10-14T07:28:13.147" v="12353" actId="20577"/>
          <ac:spMkLst>
            <pc:docMk/>
            <pc:sldMk cId="1037288961" sldId="850"/>
            <ac:spMk id="13" creationId="{C698B42C-565C-774E-A198-4FE85FB2C2B9}"/>
          </ac:spMkLst>
        </pc:spChg>
        <pc:spChg chg="mod">
          <ac:chgData name="Lipani, Aldo" userId="3d811883-7188-4056-86e4-ebeb30c53017" providerId="ADAL" clId="{3215D4EB-4E6F-1E44-BC52-19D9BFC4C212}" dt="2019-10-14T07:29:01.742" v="12394" actId="1076"/>
          <ac:spMkLst>
            <pc:docMk/>
            <pc:sldMk cId="1037288961" sldId="850"/>
            <ac:spMk id="17" creationId="{5B4CA7EC-3B8C-B443-958A-63AADC96CB64}"/>
          </ac:spMkLst>
        </pc:spChg>
        <pc:spChg chg="mod">
          <ac:chgData name="Lipani, Aldo" userId="3d811883-7188-4056-86e4-ebeb30c53017" providerId="ADAL" clId="{3215D4EB-4E6F-1E44-BC52-19D9BFC4C212}" dt="2019-10-14T07:29:54.854" v="12430" actId="1076"/>
          <ac:spMkLst>
            <pc:docMk/>
            <pc:sldMk cId="1037288961" sldId="850"/>
            <ac:spMk id="26" creationId="{6FBAE4B9-9113-774A-A579-68ABA5CDD91C}"/>
          </ac:spMkLst>
        </pc:spChg>
        <pc:grpChg chg="add mod">
          <ac:chgData name="Lipani, Aldo" userId="3d811883-7188-4056-86e4-ebeb30c53017" providerId="ADAL" clId="{3215D4EB-4E6F-1E44-BC52-19D9BFC4C212}" dt="2019-10-14T07:27:36.800" v="12276" actId="1076"/>
          <ac:grpSpMkLst>
            <pc:docMk/>
            <pc:sldMk cId="1037288961" sldId="850"/>
            <ac:grpSpMk id="9" creationId="{22432B86-6489-E84F-91EF-AD1D063B3B94}"/>
          </ac:grpSpMkLst>
        </pc:grpChg>
        <pc:grpChg chg="add mod">
          <ac:chgData name="Lipani, Aldo" userId="3d811883-7188-4056-86e4-ebeb30c53017" providerId="ADAL" clId="{3215D4EB-4E6F-1E44-BC52-19D9BFC4C212}" dt="2019-10-14T07:28:03.653" v="12331" actId="1076"/>
          <ac:grpSpMkLst>
            <pc:docMk/>
            <pc:sldMk cId="1037288961" sldId="850"/>
            <ac:grpSpMk id="12" creationId="{A169848A-5429-5F4B-A00F-0132125D0B24}"/>
          </ac:grpSpMkLst>
        </pc:grpChg>
        <pc:grpChg chg="add mod">
          <ac:chgData name="Lipani, Aldo" userId="3d811883-7188-4056-86e4-ebeb30c53017" providerId="ADAL" clId="{3215D4EB-4E6F-1E44-BC52-19D9BFC4C212}" dt="2019-10-14T07:28:42.220" v="12390" actId="1076"/>
          <ac:grpSpMkLst>
            <pc:docMk/>
            <pc:sldMk cId="1037288961" sldId="850"/>
            <ac:grpSpMk id="16" creationId="{CF6BC835-BA33-3544-A1D9-4C6BB8B26D46}"/>
          </ac:grpSpMkLst>
        </pc:grpChg>
        <pc:grpChg chg="add mod">
          <ac:chgData name="Lipani, Aldo" userId="3d811883-7188-4056-86e4-ebeb30c53017" providerId="ADAL" clId="{3215D4EB-4E6F-1E44-BC52-19D9BFC4C212}" dt="2019-10-14T07:29:43.526" v="12399" actId="1076"/>
          <ac:grpSpMkLst>
            <pc:docMk/>
            <pc:sldMk cId="1037288961" sldId="850"/>
            <ac:grpSpMk id="25" creationId="{8C2C479F-9C56-1C49-9FEE-FE0A1DBD2A3C}"/>
          </ac:grpSpMkLst>
        </pc:grpChg>
        <pc:picChg chg="add del">
          <ac:chgData name="Lipani, Aldo" userId="3d811883-7188-4056-86e4-ebeb30c53017" providerId="ADAL" clId="{3215D4EB-4E6F-1E44-BC52-19D9BFC4C212}" dt="2019-10-14T07:26:57.231" v="12236"/>
          <ac:picMkLst>
            <pc:docMk/>
            <pc:sldMk cId="1037288961" sldId="850"/>
            <ac:picMk id="2" creationId="{10A25452-45F5-1A4A-A192-42883AF3682D}"/>
          </ac:picMkLst>
        </pc:picChg>
        <pc:picChg chg="add del mod">
          <ac:chgData name="Lipani, Aldo" userId="3d811883-7188-4056-86e4-ebeb30c53017" providerId="ADAL" clId="{3215D4EB-4E6F-1E44-BC52-19D9BFC4C212}" dt="2019-10-14T07:27:04.945" v="12241"/>
          <ac:picMkLst>
            <pc:docMk/>
            <pc:sldMk cId="1037288961" sldId="850"/>
            <ac:picMk id="3" creationId="{E1DFE1AB-D5AC-E249-A1ED-7430090CC1CC}"/>
          </ac:picMkLst>
        </pc:picChg>
        <pc:picChg chg="add del">
          <ac:chgData name="Lipani, Aldo" userId="3d811883-7188-4056-86e4-ebeb30c53017" providerId="ADAL" clId="{3215D4EB-4E6F-1E44-BC52-19D9BFC4C212}" dt="2019-10-14T07:26:45.813" v="12233"/>
          <ac:picMkLst>
            <pc:docMk/>
            <pc:sldMk cId="1037288961" sldId="850"/>
            <ac:picMk id="6" creationId="{38F72198-9A84-5B4F-9725-E27791FED328}"/>
          </ac:picMkLst>
        </pc:picChg>
        <pc:picChg chg="add del">
          <ac:chgData name="Lipani, Aldo" userId="3d811883-7188-4056-86e4-ebeb30c53017" providerId="ADAL" clId="{3215D4EB-4E6F-1E44-BC52-19D9BFC4C212}" dt="2019-10-14T07:27:06.150" v="12242" actId="478"/>
          <ac:picMkLst>
            <pc:docMk/>
            <pc:sldMk cId="1037288961" sldId="850"/>
            <ac:picMk id="7" creationId="{E13C8587-5B7E-BD4F-BA2D-70C19624D856}"/>
          </ac:picMkLst>
        </pc:picChg>
        <pc:picChg chg="add">
          <ac:chgData name="Lipani, Aldo" userId="3d811883-7188-4056-86e4-ebeb30c53017" providerId="ADAL" clId="{3215D4EB-4E6F-1E44-BC52-19D9BFC4C212}" dt="2019-10-14T07:27:06.552" v="12243"/>
          <ac:picMkLst>
            <pc:docMk/>
            <pc:sldMk cId="1037288961" sldId="850"/>
            <ac:picMk id="8" creationId="{33D32DB7-BAD4-B64C-BFEF-6FACAFF2BA97}"/>
          </ac:picMkLst>
        </pc:picChg>
        <pc:cxnChg chg="mod">
          <ac:chgData name="Lipani, Aldo" userId="3d811883-7188-4056-86e4-ebeb30c53017" providerId="ADAL" clId="{3215D4EB-4E6F-1E44-BC52-19D9BFC4C212}" dt="2019-10-14T07:28:58.875" v="12393" actId="14100"/>
          <ac:cxnSpMkLst>
            <pc:docMk/>
            <pc:sldMk cId="1037288961" sldId="850"/>
            <ac:cxnSpMk id="11" creationId="{445AA2F7-81D5-A643-8F24-5315D2D5BEED}"/>
          </ac:cxnSpMkLst>
        </pc:cxnChg>
        <pc:cxnChg chg="mod">
          <ac:chgData name="Lipani, Aldo" userId="3d811883-7188-4056-86e4-ebeb30c53017" providerId="ADAL" clId="{3215D4EB-4E6F-1E44-BC52-19D9BFC4C212}" dt="2019-10-14T07:29:13.272" v="12397" actId="14100"/>
          <ac:cxnSpMkLst>
            <pc:docMk/>
            <pc:sldMk cId="1037288961" sldId="850"/>
            <ac:cxnSpMk id="14" creationId="{40AD6E08-9B25-0A43-9CFB-2A017170493C}"/>
          </ac:cxnSpMkLst>
        </pc:cxnChg>
        <pc:cxnChg chg="mod">
          <ac:chgData name="Lipani, Aldo" userId="3d811883-7188-4056-86e4-ebeb30c53017" providerId="ADAL" clId="{3215D4EB-4E6F-1E44-BC52-19D9BFC4C212}" dt="2019-10-14T07:29:07.245" v="12396" actId="14100"/>
          <ac:cxnSpMkLst>
            <pc:docMk/>
            <pc:sldMk cId="1037288961" sldId="850"/>
            <ac:cxnSpMk id="18" creationId="{FF6D7E54-A1DD-3A4C-A60F-7CEC38A86488}"/>
          </ac:cxnSpMkLst>
        </pc:cxnChg>
        <pc:cxnChg chg="mod">
          <ac:chgData name="Lipani, Aldo" userId="3d811883-7188-4056-86e4-ebeb30c53017" providerId="ADAL" clId="{3215D4EB-4E6F-1E44-BC52-19D9BFC4C212}" dt="2019-10-14T07:29:57.702" v="12431" actId="14100"/>
          <ac:cxnSpMkLst>
            <pc:docMk/>
            <pc:sldMk cId="1037288961" sldId="850"/>
            <ac:cxnSpMk id="27" creationId="{7B17A417-C9EF-354A-8EAB-4962937FBBE7}"/>
          </ac:cxnSpMkLst>
        </pc:cxnChg>
      </pc:sldChg>
      <pc:sldChg chg="addSp modSp add">
        <pc:chgData name="Lipani, Aldo" userId="3d811883-7188-4056-86e4-ebeb30c53017" providerId="ADAL" clId="{3215D4EB-4E6F-1E44-BC52-19D9BFC4C212}" dt="2019-10-14T07:38:53.815" v="12603" actId="20577"/>
        <pc:sldMkLst>
          <pc:docMk/>
          <pc:sldMk cId="3393958650" sldId="851"/>
        </pc:sldMkLst>
        <pc:spChg chg="add mod">
          <ac:chgData name="Lipani, Aldo" userId="3d811883-7188-4056-86e4-ebeb30c53017" providerId="ADAL" clId="{3215D4EB-4E6F-1E44-BC52-19D9BFC4C212}" dt="2019-10-14T07:35:31.394" v="12581" actId="1076"/>
          <ac:spMkLst>
            <pc:docMk/>
            <pc:sldMk cId="3393958650" sldId="851"/>
            <ac:spMk id="4" creationId="{77B52921-D586-D84C-9233-7BD572E165C7}"/>
          </ac:spMkLst>
        </pc:spChg>
        <pc:spChg chg="add mod">
          <ac:chgData name="Lipani, Aldo" userId="3d811883-7188-4056-86e4-ebeb30c53017" providerId="ADAL" clId="{3215D4EB-4E6F-1E44-BC52-19D9BFC4C212}" dt="2019-10-14T07:35:22.688" v="12579" actId="1076"/>
          <ac:spMkLst>
            <pc:docMk/>
            <pc:sldMk cId="3393958650" sldId="851"/>
            <ac:spMk id="6" creationId="{BC4623ED-8266-774F-8BBD-CE2FA25ECBFE}"/>
          </ac:spMkLst>
        </pc:spChg>
        <pc:spChg chg="add mod">
          <ac:chgData name="Lipani, Aldo" userId="3d811883-7188-4056-86e4-ebeb30c53017" providerId="ADAL" clId="{3215D4EB-4E6F-1E44-BC52-19D9BFC4C212}" dt="2019-10-14T07:35:28.794" v="12580" actId="1076"/>
          <ac:spMkLst>
            <pc:docMk/>
            <pc:sldMk cId="3393958650" sldId="851"/>
            <ac:spMk id="7" creationId="{9EF0C8FD-E263-A346-A75C-1514606EEC67}"/>
          </ac:spMkLst>
        </pc:spChg>
        <pc:spChg chg="add mod">
          <ac:chgData name="Lipani, Aldo" userId="3d811883-7188-4056-86e4-ebeb30c53017" providerId="ADAL" clId="{3215D4EB-4E6F-1E44-BC52-19D9BFC4C212}" dt="2019-10-14T07:38:53.815" v="12603" actId="20577"/>
          <ac:spMkLst>
            <pc:docMk/>
            <pc:sldMk cId="3393958650" sldId="851"/>
            <ac:spMk id="8" creationId="{A070B197-DC8E-1440-8CDA-15384B17A3F8}"/>
          </ac:spMkLst>
        </pc:spChg>
        <pc:spChg chg="mod">
          <ac:chgData name="Lipani, Aldo" userId="3d811883-7188-4056-86e4-ebeb30c53017" providerId="ADAL" clId="{3215D4EB-4E6F-1E44-BC52-19D9BFC4C212}" dt="2019-10-14T07:34:05.174" v="12549" actId="20577"/>
          <ac:spMkLst>
            <pc:docMk/>
            <pc:sldMk cId="3393958650" sldId="851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35:35.444" v="12583" actId="1076"/>
          <ac:spMkLst>
            <pc:docMk/>
            <pc:sldMk cId="3393958650" sldId="851"/>
            <ac:spMk id="10" creationId="{59C1AB9B-4368-364B-A894-1BFB258A1EA2}"/>
          </ac:spMkLst>
        </pc:spChg>
        <pc:spChg chg="add mod">
          <ac:chgData name="Lipani, Aldo" userId="3d811883-7188-4056-86e4-ebeb30c53017" providerId="ADAL" clId="{3215D4EB-4E6F-1E44-BC52-19D9BFC4C212}" dt="2019-10-14T07:35:37.063" v="12584" actId="1076"/>
          <ac:spMkLst>
            <pc:docMk/>
            <pc:sldMk cId="3393958650" sldId="851"/>
            <ac:spMk id="11" creationId="{0FF26D87-4B49-124B-A530-3F4C3D78215C}"/>
          </ac:spMkLst>
        </pc:spChg>
      </pc:sldChg>
      <pc:sldChg chg="modSp add del">
        <pc:chgData name="Lipani, Aldo" userId="3d811883-7188-4056-86e4-ebeb30c53017" providerId="ADAL" clId="{3215D4EB-4E6F-1E44-BC52-19D9BFC4C212}" dt="2019-10-21T15:47:40.713" v="14747" actId="2696"/>
        <pc:sldMkLst>
          <pc:docMk/>
          <pc:sldMk cId="1282493669" sldId="852"/>
        </pc:sldMkLst>
        <pc:spChg chg="mod">
          <ac:chgData name="Lipani, Aldo" userId="3d811883-7188-4056-86e4-ebeb30c53017" providerId="ADAL" clId="{3215D4EB-4E6F-1E44-BC52-19D9BFC4C212}" dt="2019-10-14T07:38:23.662" v="12594" actId="20577"/>
          <ac:spMkLst>
            <pc:docMk/>
            <pc:sldMk cId="1282493669" sldId="85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38:27.867" v="12598" actId="20577"/>
          <ac:spMkLst>
            <pc:docMk/>
            <pc:sldMk cId="1282493669" sldId="852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3215D4EB-4E6F-1E44-BC52-19D9BFC4C212}" dt="2019-10-14T08:03:38.211" v="12755" actId="20577"/>
        <pc:sldMkLst>
          <pc:docMk/>
          <pc:sldMk cId="3202665396" sldId="853"/>
        </pc:sldMkLst>
        <pc:spChg chg="mod">
          <ac:chgData name="Lipani, Aldo" userId="3d811883-7188-4056-86e4-ebeb30c53017" providerId="ADAL" clId="{3215D4EB-4E6F-1E44-BC52-19D9BFC4C212}" dt="2019-10-14T08:01:04.334" v="12725" actId="20577"/>
          <ac:spMkLst>
            <pc:docMk/>
            <pc:sldMk cId="3202665396" sldId="853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3:38.211" v="12755" actId="20577"/>
          <ac:spMkLst>
            <pc:docMk/>
            <pc:sldMk cId="3202665396" sldId="853"/>
            <ac:spMk id="9" creationId="{3AB3BC18-199B-C44F-B339-573547996898}"/>
          </ac:spMkLst>
        </pc:spChg>
      </pc:sldChg>
      <pc:sldChg chg="delSp modSp add delAnim">
        <pc:chgData name="Lipani, Aldo" userId="3d811883-7188-4056-86e4-ebeb30c53017" providerId="ADAL" clId="{3215D4EB-4E6F-1E44-BC52-19D9BFC4C212}" dt="2019-10-14T12:05:09.276" v="14466" actId="20577"/>
        <pc:sldMkLst>
          <pc:docMk/>
          <pc:sldMk cId="3001656604" sldId="854"/>
        </pc:sldMkLst>
        <pc:spChg chg="mod">
          <ac:chgData name="Lipani, Aldo" userId="3d811883-7188-4056-86e4-ebeb30c53017" providerId="ADAL" clId="{3215D4EB-4E6F-1E44-BC52-19D9BFC4C212}" dt="2019-10-14T08:13:16.265" v="12762" actId="20577"/>
          <ac:spMkLst>
            <pc:docMk/>
            <pc:sldMk cId="3001656604" sldId="85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5:09.276" v="14466" actId="20577"/>
          <ac:spMkLst>
            <pc:docMk/>
            <pc:sldMk cId="3001656604" sldId="854"/>
            <ac:spMk id="6" creationId="{3D700AE2-7924-484D-8553-8E18D3CBD62A}"/>
          </ac:spMkLst>
        </pc:spChg>
        <pc:spChg chg="del">
          <ac:chgData name="Lipani, Aldo" userId="3d811883-7188-4056-86e4-ebeb30c53017" providerId="ADAL" clId="{3215D4EB-4E6F-1E44-BC52-19D9BFC4C212}" dt="2019-10-14T08:13:27.797" v="12766" actId="478"/>
          <ac:spMkLst>
            <pc:docMk/>
            <pc:sldMk cId="3001656604" sldId="854"/>
            <ac:spMk id="9" creationId="{934730F2-464D-8B4D-A39F-5369A96DCDED}"/>
          </ac:spMkLst>
        </pc:spChg>
        <pc:spChg chg="del">
          <ac:chgData name="Lipani, Aldo" userId="3d811883-7188-4056-86e4-ebeb30c53017" providerId="ADAL" clId="{3215D4EB-4E6F-1E44-BC52-19D9BFC4C212}" dt="2019-10-14T08:13:24.455" v="12765" actId="478"/>
          <ac:spMkLst>
            <pc:docMk/>
            <pc:sldMk cId="3001656604" sldId="854"/>
            <ac:spMk id="10" creationId="{E6EC325D-B349-5E45-A6AF-AB7FF4400646}"/>
          </ac:spMkLst>
        </pc:spChg>
        <pc:spChg chg="del">
          <ac:chgData name="Lipani, Aldo" userId="3d811883-7188-4056-86e4-ebeb30c53017" providerId="ADAL" clId="{3215D4EB-4E6F-1E44-BC52-19D9BFC4C212}" dt="2019-10-14T08:13:31.201" v="12768" actId="478"/>
          <ac:spMkLst>
            <pc:docMk/>
            <pc:sldMk cId="3001656604" sldId="854"/>
            <ac:spMk id="11" creationId="{87492D52-6400-9946-BEC8-0412B69247F8}"/>
          </ac:spMkLst>
        </pc:spChg>
        <pc:spChg chg="del">
          <ac:chgData name="Lipani, Aldo" userId="3d811883-7188-4056-86e4-ebeb30c53017" providerId="ADAL" clId="{3215D4EB-4E6F-1E44-BC52-19D9BFC4C212}" dt="2019-10-14T08:13:29.445" v="12767" actId="478"/>
          <ac:spMkLst>
            <pc:docMk/>
            <pc:sldMk cId="3001656604" sldId="854"/>
            <ac:spMk id="12" creationId="{1F38636F-CBA4-EE46-BF94-3BE1E143E7D7}"/>
          </ac:spMkLst>
        </pc:spChg>
        <pc:spChg chg="del">
          <ac:chgData name="Lipani, Aldo" userId="3d811883-7188-4056-86e4-ebeb30c53017" providerId="ADAL" clId="{3215D4EB-4E6F-1E44-BC52-19D9BFC4C212}" dt="2019-10-14T08:13:22.835" v="12764" actId="478"/>
          <ac:spMkLst>
            <pc:docMk/>
            <pc:sldMk cId="3001656604" sldId="854"/>
            <ac:spMk id="14" creationId="{EDB056A6-A0D6-9548-B5A3-AB4F208C9DAF}"/>
          </ac:spMkLst>
        </pc:spChg>
      </pc:sldChg>
      <pc:sldChg chg="delSp modSp add delAnim modAnim">
        <pc:chgData name="Lipani, Aldo" userId="3d811883-7188-4056-86e4-ebeb30c53017" providerId="ADAL" clId="{3215D4EB-4E6F-1E44-BC52-19D9BFC4C212}" dt="2019-10-14T12:03:57.786" v="14464"/>
        <pc:sldMkLst>
          <pc:docMk/>
          <pc:sldMk cId="3951261227" sldId="855"/>
        </pc:sldMkLst>
        <pc:spChg chg="mod">
          <ac:chgData name="Lipani, Aldo" userId="3d811883-7188-4056-86e4-ebeb30c53017" providerId="ADAL" clId="{3215D4EB-4E6F-1E44-BC52-19D9BFC4C212}" dt="2019-10-14T08:16:21.828" v="12801" actId="20577"/>
          <ac:spMkLst>
            <pc:docMk/>
            <pc:sldMk cId="3951261227" sldId="855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25:08.544" v="13115" actId="20577"/>
          <ac:spMkLst>
            <pc:docMk/>
            <pc:sldMk cId="3951261227" sldId="855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4T08:19:29.626" v="12892" actId="478"/>
          <ac:spMkLst>
            <pc:docMk/>
            <pc:sldMk cId="3951261227" sldId="855"/>
            <ac:spMk id="4" creationId="{524C6D7E-7976-A740-A9CA-5C4475A2F116}"/>
          </ac:spMkLst>
        </pc:spChg>
      </pc:sldChg>
      <pc:sldChg chg="add">
        <pc:chgData name="Lipani, Aldo" userId="3d811883-7188-4056-86e4-ebeb30c53017" providerId="ADAL" clId="{3215D4EB-4E6F-1E44-BC52-19D9BFC4C212}" dt="2019-10-14T11:41:55.286" v="13695"/>
        <pc:sldMkLst>
          <pc:docMk/>
          <pc:sldMk cId="2330080042" sldId="856"/>
        </pc:sldMkLst>
      </pc:sldChg>
      <pc:sldChg chg="addSp delSp modSp add">
        <pc:chgData name="Lipani, Aldo" userId="3d811883-7188-4056-86e4-ebeb30c53017" providerId="ADAL" clId="{3215D4EB-4E6F-1E44-BC52-19D9BFC4C212}" dt="2019-10-14T12:28:45.979" v="14681" actId="20577"/>
        <pc:sldMkLst>
          <pc:docMk/>
          <pc:sldMk cId="3514780818" sldId="857"/>
        </pc:sldMkLst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2" creationId="{DD758C09-49D7-C949-A93E-F130A8016AFF}"/>
          </ac:spMkLst>
        </pc:spChg>
        <pc:spChg chg="mod">
          <ac:chgData name="Lipani, Aldo" userId="3d811883-7188-4056-86e4-ebeb30c53017" providerId="ADAL" clId="{3215D4EB-4E6F-1E44-BC52-19D9BFC4C212}" dt="2019-10-14T12:28:45.979" v="14681" actId="20577"/>
          <ac:spMkLst>
            <pc:docMk/>
            <pc:sldMk cId="3514780818" sldId="857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8" creationId="{06760058-BEB3-5A46-9E7C-8AF974D5B922}"/>
          </ac:spMkLst>
        </pc:spChg>
        <pc:grpChg chg="add mod">
          <ac:chgData name="Lipani, Aldo" userId="3d811883-7188-4056-86e4-ebeb30c53017" providerId="ADAL" clId="{3215D4EB-4E6F-1E44-BC52-19D9BFC4C212}" dt="2019-10-14T11:48:54.781" v="14040" actId="1038"/>
          <ac:grpSpMkLst>
            <pc:docMk/>
            <pc:sldMk cId="3514780818" sldId="857"/>
            <ac:grpSpMk id="3" creationId="{288798EE-76F3-E74D-A681-4EDE642DE25F}"/>
          </ac:grpSpMkLst>
        </pc:grpChg>
        <pc:picChg chg="del">
          <ac:chgData name="Lipani, Aldo" userId="3d811883-7188-4056-86e4-ebeb30c53017" providerId="ADAL" clId="{3215D4EB-4E6F-1E44-BC52-19D9BFC4C212}" dt="2019-10-14T11:45:27.956" v="13937" actId="478"/>
          <ac:picMkLst>
            <pc:docMk/>
            <pc:sldMk cId="3514780818" sldId="857"/>
            <ac:picMk id="6" creationId="{2EFA749E-C699-EE48-9142-170991001BF1}"/>
          </ac:picMkLst>
        </pc:picChg>
        <pc:picChg chg="add mod">
          <ac:chgData name="Lipani, Aldo" userId="3d811883-7188-4056-86e4-ebeb30c53017" providerId="ADAL" clId="{3215D4EB-4E6F-1E44-BC52-19D9BFC4C212}" dt="2019-10-14T11:47:25.998" v="14030" actId="164"/>
          <ac:picMkLst>
            <pc:docMk/>
            <pc:sldMk cId="3514780818" sldId="857"/>
            <ac:picMk id="7" creationId="{4A7D8C68-D121-5F40-A382-B12C86FA51D2}"/>
          </ac:picMkLst>
        </pc:picChg>
        <pc:picChg chg="del">
          <ac:chgData name="Lipani, Aldo" userId="3d811883-7188-4056-86e4-ebeb30c53017" providerId="ADAL" clId="{3215D4EB-4E6F-1E44-BC52-19D9BFC4C212}" dt="2019-10-14T11:45:29.288" v="13938" actId="478"/>
          <ac:picMkLst>
            <pc:docMk/>
            <pc:sldMk cId="3514780818" sldId="857"/>
            <ac:picMk id="9" creationId="{D3BFC45B-8B74-A944-BF3D-0F3380DCA91A}"/>
          </ac:picMkLst>
        </pc:picChg>
        <pc:picChg chg="add mod modCrop">
          <ac:chgData name="Lipani, Aldo" userId="3d811883-7188-4056-86e4-ebeb30c53017" providerId="ADAL" clId="{3215D4EB-4E6F-1E44-BC52-19D9BFC4C212}" dt="2019-10-14T11:48:52.112" v="14037" actId="1037"/>
          <ac:picMkLst>
            <pc:docMk/>
            <pc:sldMk cId="3514780818" sldId="857"/>
            <ac:picMk id="10" creationId="{DAF4BC1F-E458-4243-A1FE-A1E041C1EE29}"/>
          </ac:picMkLst>
        </pc:picChg>
      </pc:sldChg>
      <pc:sldChg chg="add">
        <pc:chgData name="Lipani, Aldo" userId="3d811883-7188-4056-86e4-ebeb30c53017" providerId="ADAL" clId="{3215D4EB-4E6F-1E44-BC52-19D9BFC4C212}" dt="2019-10-21T15:47:37.080" v="14746"/>
        <pc:sldMkLst>
          <pc:docMk/>
          <pc:sldMk cId="583388317" sldId="862"/>
        </pc:sldMkLst>
      </pc:sldChg>
      <pc:sldChg chg="add">
        <pc:chgData name="Lipani, Aldo" userId="3d811883-7188-4056-86e4-ebeb30c53017" providerId="ADAL" clId="{3215D4EB-4E6F-1E44-BC52-19D9BFC4C212}" dt="2019-10-21T15:47:20.142" v="14744"/>
        <pc:sldMkLst>
          <pc:docMk/>
          <pc:sldMk cId="82242200" sldId="864"/>
        </pc:sldMkLst>
      </pc:sldChg>
      <pc:sldChg chg="modSp add">
        <pc:chgData name="Lipani, Aldo" userId="3d811883-7188-4056-86e4-ebeb30c53017" providerId="ADAL" clId="{3215D4EB-4E6F-1E44-BC52-19D9BFC4C212}" dt="2019-10-20T13:01:20.301" v="14741"/>
        <pc:sldMkLst>
          <pc:docMk/>
          <pc:sldMk cId="2559713108" sldId="869"/>
        </pc:sldMkLst>
        <pc:spChg chg="mod">
          <ac:chgData name="Lipani, Aldo" userId="3d811883-7188-4056-86e4-ebeb30c53017" providerId="ADAL" clId="{3215D4EB-4E6F-1E44-BC52-19D9BFC4C212}" dt="2019-10-20T13:01:20.301" v="14741"/>
          <ac:spMkLst>
            <pc:docMk/>
            <pc:sldMk cId="2559713108" sldId="869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20T13:01:39.357" v="14743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 add ord">
        <pc:chgData name="Lipani, Aldo" userId="3d811883-7188-4056-86e4-ebeb30c53017" providerId="ADAL" clId="{0C97AF31-43BD-EE43-B6C7-6475BAF3D5E0}" dt="2019-10-04T17:19:46.944" v="256"/>
        <pc:sldMkLst>
          <pc:docMk/>
          <pc:sldMk cId="3198904571" sldId="776"/>
        </pc:sldMkLst>
        <pc:spChg chg="mod">
          <ac:chgData name="Lipani, Aldo" userId="3d811883-7188-4056-86e4-ebeb30c53017" providerId="ADAL" clId="{0C97AF31-43BD-EE43-B6C7-6475BAF3D5E0}" dt="2019-10-04T17:19:43.885" v="255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delSp modSp add">
        <pc:chgData name="Lipani, Aldo" userId="3d811883-7188-4056-86e4-ebeb30c53017" providerId="ADAL" clId="{0C97AF31-43BD-EE43-B6C7-6475BAF3D5E0}" dt="2019-10-04T17:20:25.586" v="269" actId="20577"/>
        <pc:sldMkLst>
          <pc:docMk/>
          <pc:sldMk cId="2834985964" sldId="777"/>
        </pc:sldMkLst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2" creationId="{63B682C7-BC8B-934A-A45B-57870B4FB07E}"/>
          </ac:spMkLst>
        </pc:spChg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3" creationId="{65B882DD-C14A-6A4F-9977-E1FA8E1372A3}"/>
          </ac:spMkLst>
        </pc:spChg>
        <pc:spChg chg="add mod">
          <ac:chgData name="Lipani, Aldo" userId="3d811883-7188-4056-86e4-ebeb30c53017" providerId="ADAL" clId="{0C97AF31-43BD-EE43-B6C7-6475BAF3D5E0}" dt="2019-10-04T17:20:05.434" v="266" actId="20577"/>
          <ac:spMkLst>
            <pc:docMk/>
            <pc:sldMk cId="2834985964" sldId="777"/>
            <ac:spMk id="4" creationId="{DC47D56F-E375-3142-A3D8-4657E2410F61}"/>
          </ac:spMkLst>
        </pc:spChg>
        <pc:spChg chg="add mod">
          <ac:chgData name="Lipani, Aldo" userId="3d811883-7188-4056-86e4-ebeb30c53017" providerId="ADAL" clId="{0C97AF31-43BD-EE43-B6C7-6475BAF3D5E0}" dt="2019-10-04T17:20:25.586" v="269" actId="20577"/>
          <ac:spMkLst>
            <pc:docMk/>
            <pc:sldMk cId="2834985964" sldId="777"/>
            <ac:spMk id="5" creationId="{27A890EF-B062-FC4B-BC88-D5BC2AD60DB7}"/>
          </ac:spMkLst>
        </pc:spChg>
      </pc:sldChg>
    </pc:docChg>
  </pc:docChgLst>
  <pc:docChgLst>
    <pc:chgData name="Lipani, Aldo" userId="3d811883-7188-4056-86e4-ebeb30c53017" providerId="ADAL" clId="{2431927F-7DC6-4B44-AEE3-AB1CA9F74632}"/>
    <pc:docChg chg="addSld delSld modSld">
      <pc:chgData name="Lipani, Aldo" userId="3d811883-7188-4056-86e4-ebeb30c53017" providerId="ADAL" clId="{2431927F-7DC6-4B44-AEE3-AB1CA9F74632}" dt="2020-09-26T11:07:42.512" v="49" actId="2696"/>
      <pc:docMkLst>
        <pc:docMk/>
      </pc:docMkLst>
      <pc:sldChg chg="del">
        <pc:chgData name="Lipani, Aldo" userId="3d811883-7188-4056-86e4-ebeb30c53017" providerId="ADAL" clId="{2431927F-7DC6-4B44-AEE3-AB1CA9F74632}" dt="2020-09-23T18:25:46.193" v="0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2431927F-7DC6-4B44-AEE3-AB1CA9F74632}" dt="2020-09-23T18:25:46.234" v="2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2431927F-7DC6-4B44-AEE3-AB1CA9F74632}" dt="2020-09-23T18:25:51.562" v="3" actId="2696"/>
        <pc:sldMkLst>
          <pc:docMk/>
          <pc:sldMk cId="2808441334" sldId="758"/>
        </pc:sldMkLst>
      </pc:sldChg>
      <pc:sldChg chg="del">
        <pc:chgData name="Lipani, Aldo" userId="3d811883-7188-4056-86e4-ebeb30c53017" providerId="ADAL" clId="{2431927F-7DC6-4B44-AEE3-AB1CA9F74632}" dt="2020-09-23T18:25:51.765" v="25" actId="2696"/>
        <pc:sldMkLst>
          <pc:docMk/>
          <pc:sldMk cId="1434595258" sldId="774"/>
        </pc:sldMkLst>
      </pc:sldChg>
      <pc:sldChg chg="del">
        <pc:chgData name="Lipani, Aldo" userId="3d811883-7188-4056-86e4-ebeb30c53017" providerId="ADAL" clId="{2431927F-7DC6-4B44-AEE3-AB1CA9F74632}" dt="2020-09-23T18:25:51.777" v="28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2431927F-7DC6-4B44-AEE3-AB1CA9F74632}" dt="2020-09-23T18:25:51.768" v="26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2431927F-7DC6-4B44-AEE3-AB1CA9F74632}" dt="2020-09-23T18:25:51.567" v="4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2431927F-7DC6-4B44-AEE3-AB1CA9F74632}" dt="2020-09-23T18:25:51.894" v="46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2431927F-7DC6-4B44-AEE3-AB1CA9F74632}" dt="2020-09-23T18:25:51.606" v="11" actId="2696"/>
        <pc:sldMkLst>
          <pc:docMk/>
          <pc:sldMk cId="4072417600" sldId="781"/>
        </pc:sldMkLst>
      </pc:sldChg>
      <pc:sldChg chg="del">
        <pc:chgData name="Lipani, Aldo" userId="3d811883-7188-4056-86e4-ebeb30c53017" providerId="ADAL" clId="{2431927F-7DC6-4B44-AEE3-AB1CA9F74632}" dt="2020-09-23T18:25:46.214" v="1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2431927F-7DC6-4B44-AEE3-AB1CA9F74632}" dt="2020-09-26T11:07:42.512" v="49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2431927F-7DC6-4B44-AEE3-AB1CA9F74632}" dt="2020-09-23T18:25:51.850" v="42" actId="2696"/>
        <pc:sldMkLst>
          <pc:docMk/>
          <pc:sldMk cId="958113742" sldId="817"/>
        </pc:sldMkLst>
      </pc:sldChg>
      <pc:sldChg chg="add">
        <pc:chgData name="Lipani, Aldo" userId="3d811883-7188-4056-86e4-ebeb30c53017" providerId="ADAL" clId="{2431927F-7DC6-4B44-AEE3-AB1CA9F74632}" dt="2020-09-26T11:07:37.282" v="48"/>
        <pc:sldMkLst>
          <pc:docMk/>
          <pc:sldMk cId="3226079113" sldId="817"/>
        </pc:sldMkLst>
      </pc:sldChg>
      <pc:sldChg chg="del">
        <pc:chgData name="Lipani, Aldo" userId="3d811883-7188-4056-86e4-ebeb30c53017" providerId="ADAL" clId="{2431927F-7DC6-4B44-AEE3-AB1CA9F74632}" dt="2020-09-23T18:25:51.783" v="29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2431927F-7DC6-4B44-AEE3-AB1CA9F74632}" dt="2020-09-23T18:25:51.825" v="38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2431927F-7DC6-4B44-AEE3-AB1CA9F74632}" dt="2020-09-23T18:25:51.616" v="13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2431927F-7DC6-4B44-AEE3-AB1CA9F74632}" dt="2020-09-23T18:25:51.809" v="34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2431927F-7DC6-4B44-AEE3-AB1CA9F74632}" dt="2020-09-23T18:25:51.866" v="43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2431927F-7DC6-4B44-AEE3-AB1CA9F74632}" dt="2020-09-23T18:25:51.595" v="9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2431927F-7DC6-4B44-AEE3-AB1CA9F74632}" dt="2020-09-23T18:25:51.751" v="22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2431927F-7DC6-4B44-AEE3-AB1CA9F74632}" dt="2020-09-23T18:25:51.836" v="41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2431927F-7DC6-4B44-AEE3-AB1CA9F74632}" dt="2020-09-23T18:25:51.799" v="32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2431927F-7DC6-4B44-AEE3-AB1CA9F74632}" dt="2020-09-23T18:25:51.601" v="10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2431927F-7DC6-4B44-AEE3-AB1CA9F74632}" dt="2020-09-23T18:25:51.746" v="21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2431927F-7DC6-4B44-AEE3-AB1CA9F74632}" dt="2020-09-23T18:25:51.584" v="7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2431927F-7DC6-4B44-AEE3-AB1CA9F74632}" dt="2020-09-23T18:25:51.804" v="33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2431927F-7DC6-4B44-AEE3-AB1CA9F74632}" dt="2020-09-23T18:25:51.627" v="15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2431927F-7DC6-4B44-AEE3-AB1CA9F74632}" dt="2020-09-23T18:25:51.588" v="8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2431927F-7DC6-4B44-AEE3-AB1CA9F74632}" dt="2020-09-23T18:25:51.620" v="14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2431927F-7DC6-4B44-AEE3-AB1CA9F74632}" dt="2020-09-23T18:25:51.870" v="44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2431927F-7DC6-4B44-AEE3-AB1CA9F74632}" dt="2020-09-23T18:25:51.921" v="47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2431927F-7DC6-4B44-AEE3-AB1CA9F74632}" dt="2020-09-23T18:25:51.813" v="35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2431927F-7DC6-4B44-AEE3-AB1CA9F74632}" dt="2020-09-23T18:25:51.761" v="24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2431927F-7DC6-4B44-AEE3-AB1CA9F74632}" dt="2020-09-23T18:25:51.610" v="12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2431927F-7DC6-4B44-AEE3-AB1CA9F74632}" dt="2020-09-23T18:25:51.832" v="40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2431927F-7DC6-4B44-AEE3-AB1CA9F74632}" dt="2020-09-23T18:25:51.578" v="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2431927F-7DC6-4B44-AEE3-AB1CA9F74632}" dt="2020-09-23T18:25:51.631" v="16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2431927F-7DC6-4B44-AEE3-AB1CA9F74632}" dt="2020-09-23T18:25:51.645" v="19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2431927F-7DC6-4B44-AEE3-AB1CA9F74632}" dt="2020-09-23T18:25:51.641" v="18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2431927F-7DC6-4B44-AEE3-AB1CA9F74632}" dt="2020-09-23T18:25:51.756" v="23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2431927F-7DC6-4B44-AEE3-AB1CA9F74632}" dt="2020-09-23T18:25:51.884" v="45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2431927F-7DC6-4B44-AEE3-AB1CA9F74632}" dt="2020-09-23T18:25:51.774" v="27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2431927F-7DC6-4B44-AEE3-AB1CA9F74632}" dt="2020-09-23T18:25:51.637" v="17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2431927F-7DC6-4B44-AEE3-AB1CA9F74632}" dt="2020-09-23T18:25:51.574" v="5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2431927F-7DC6-4B44-AEE3-AB1CA9F74632}" dt="2020-09-23T18:25:51.829" v="39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2431927F-7DC6-4B44-AEE3-AB1CA9F74632}" dt="2020-09-23T18:25:51.817" v="36" actId="2696"/>
        <pc:sldMkLst>
          <pc:docMk/>
          <pc:sldMk cId="3514780818" sldId="857"/>
        </pc:sldMkLst>
      </pc:sldChg>
      <pc:sldChg chg="del">
        <pc:chgData name="Lipani, Aldo" userId="3d811883-7188-4056-86e4-ebeb30c53017" providerId="ADAL" clId="{2431927F-7DC6-4B44-AEE3-AB1CA9F74632}" dt="2020-09-23T18:25:51.821" v="37" actId="2696"/>
        <pc:sldMkLst>
          <pc:docMk/>
          <pc:sldMk cId="583388317" sldId="862"/>
        </pc:sldMkLst>
      </pc:sldChg>
      <pc:sldChg chg="del">
        <pc:chgData name="Lipani, Aldo" userId="3d811883-7188-4056-86e4-ebeb30c53017" providerId="ADAL" clId="{2431927F-7DC6-4B44-AEE3-AB1CA9F74632}" dt="2020-09-23T18:25:51.794" v="31" actId="2696"/>
        <pc:sldMkLst>
          <pc:docMk/>
          <pc:sldMk cId="82242200" sldId="864"/>
        </pc:sldMkLst>
      </pc:sldChg>
      <pc:sldChg chg="del">
        <pc:chgData name="Lipani, Aldo" userId="3d811883-7188-4056-86e4-ebeb30c53017" providerId="ADAL" clId="{2431927F-7DC6-4B44-AEE3-AB1CA9F74632}" dt="2020-09-23T18:25:51.740" v="20" actId="2696"/>
        <pc:sldMkLst>
          <pc:docMk/>
          <pc:sldMk cId="2559713108" sldId="869"/>
        </pc:sldMkLst>
      </pc:sldChg>
      <pc:sldChg chg="del">
        <pc:chgData name="Lipani, Aldo" userId="3d811883-7188-4056-86e4-ebeb30c53017" providerId="ADAL" clId="{2431927F-7DC6-4B44-AEE3-AB1CA9F74632}" dt="2020-09-23T18:25:51.788" v="30" actId="2696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066878FF-7127-9540-9515-91DB17D00745}"/>
    <pc:docChg chg="undo custSel modSld">
      <pc:chgData name="Lipani, Aldo" userId="3d811883-7188-4056-86e4-ebeb30c53017" providerId="ADAL" clId="{066878FF-7127-9540-9515-91DB17D00745}" dt="2020-09-20T16:53:58.804" v="144"/>
      <pc:docMkLst>
        <pc:docMk/>
      </pc:docMkLst>
      <pc:sldChg chg="modSp mod">
        <pc:chgData name="Lipani, Aldo" userId="3d811883-7188-4056-86e4-ebeb30c53017" providerId="ADAL" clId="{066878FF-7127-9540-9515-91DB17D00745}" dt="2020-09-20T16:48:13.055" v="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66878FF-7127-9540-9515-91DB17D00745}" dt="2020-09-20T16:48:13.055" v="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">
        <pc:chgData name="Lipani, Aldo" userId="3d811883-7188-4056-86e4-ebeb30c53017" providerId="ADAL" clId="{066878FF-7127-9540-9515-91DB17D00745}" dt="2020-09-20T16:51:57.698" v="97"/>
        <pc:sldMkLst>
          <pc:docMk/>
          <pc:sldMk cId="2808441334" sldId="758"/>
        </pc:sldMkLst>
        <pc:spChg chg="mod">
          <ac:chgData name="Lipani, Aldo" userId="3d811883-7188-4056-86e4-ebeb30c53017" providerId="ADAL" clId="{066878FF-7127-9540-9515-91DB17D00745}" dt="2020-09-20T16:51:57.698" v="97"/>
          <ac:spMkLst>
            <pc:docMk/>
            <pc:sldMk cId="2808441334" sldId="758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0T16:48:27.772" v="11"/>
        <pc:sldMkLst>
          <pc:docMk/>
          <pc:sldMk cId="4046377026" sldId="813"/>
        </pc:sldMkLst>
        <pc:spChg chg="mod">
          <ac:chgData name="Lipani, Aldo" userId="3d811883-7188-4056-86e4-ebeb30c53017" providerId="ADAL" clId="{066878FF-7127-9540-9515-91DB17D00745}" dt="2020-09-20T16:48:27.772" v="11"/>
          <ac:spMkLst>
            <pc:docMk/>
            <pc:sldMk cId="4046377026" sldId="81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49:51.711" v="47"/>
        <pc:sldMkLst>
          <pc:docMk/>
          <pc:sldMk cId="3816615933" sldId="814"/>
        </pc:sldMkLst>
        <pc:spChg chg="mod">
          <ac:chgData name="Lipani, Aldo" userId="3d811883-7188-4056-86e4-ebeb30c53017" providerId="ADAL" clId="{066878FF-7127-9540-9515-91DB17D00745}" dt="2020-09-20T16:49:51.711" v="4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51:22.753" v="88"/>
        <pc:sldMkLst>
          <pc:docMk/>
          <pc:sldMk cId="276729484" sldId="816"/>
        </pc:sldMkLst>
        <pc:spChg chg="mod">
          <ac:chgData name="Lipani, Aldo" userId="3d811883-7188-4056-86e4-ebeb30c53017" providerId="ADAL" clId="{066878FF-7127-9540-9515-91DB17D00745}" dt="2020-09-20T16:51:22.753" v="88"/>
          <ac:spMkLst>
            <pc:docMk/>
            <pc:sldMk cId="276729484" sldId="816"/>
            <ac:spMk id="9" creationId="{3AB3BC18-199B-C44F-B339-573547996898}"/>
          </ac:spMkLst>
        </pc:spChg>
      </pc:sldChg>
      <pc:sldChg chg="modSp">
        <pc:chgData name="Lipani, Aldo" userId="3d811883-7188-4056-86e4-ebeb30c53017" providerId="ADAL" clId="{066878FF-7127-9540-9515-91DB17D00745}" dt="2020-09-20T16:52:08.595" v="99"/>
        <pc:sldMkLst>
          <pc:docMk/>
          <pc:sldMk cId="3918311544" sldId="818"/>
        </pc:sldMkLst>
        <pc:spChg chg="mod">
          <ac:chgData name="Lipani, Aldo" userId="3d811883-7188-4056-86e4-ebeb30c53017" providerId="ADAL" clId="{066878FF-7127-9540-9515-91DB17D00745}" dt="2020-09-20T16:52:08.595" v="99"/>
          <ac:spMkLst>
            <pc:docMk/>
            <pc:sldMk cId="3918311544" sldId="818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16.257" v="101"/>
        <pc:sldMkLst>
          <pc:docMk/>
          <pc:sldMk cId="2473890635" sldId="819"/>
        </pc:sldMkLst>
        <pc:spChg chg="mod">
          <ac:chgData name="Lipani, Aldo" userId="3d811883-7188-4056-86e4-ebeb30c53017" providerId="ADAL" clId="{066878FF-7127-9540-9515-91DB17D00745}" dt="2020-09-20T16:52:16.257" v="101"/>
          <ac:spMkLst>
            <pc:docMk/>
            <pc:sldMk cId="2473890635" sldId="819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1.592" v="119"/>
        <pc:sldMkLst>
          <pc:docMk/>
          <pc:sldMk cId="3296865420" sldId="820"/>
        </pc:sldMkLst>
        <pc:spChg chg="mod">
          <ac:chgData name="Lipani, Aldo" userId="3d811883-7188-4056-86e4-ebeb30c53017" providerId="ADAL" clId="{066878FF-7127-9540-9515-91DB17D00745}" dt="2020-09-20T16:53:11.592" v="119"/>
          <ac:spMkLst>
            <pc:docMk/>
            <pc:sldMk cId="3296865420" sldId="820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38.422" v="111"/>
        <pc:sldMkLst>
          <pc:docMk/>
          <pc:sldMk cId="2253519714" sldId="821"/>
        </pc:sldMkLst>
        <pc:spChg chg="mod">
          <ac:chgData name="Lipani, Aldo" userId="3d811883-7188-4056-86e4-ebeb30c53017" providerId="ADAL" clId="{066878FF-7127-9540-9515-91DB17D00745}" dt="2020-09-20T16:52:38.422" v="111"/>
          <ac:spMkLst>
            <pc:docMk/>
            <pc:sldMk cId="2253519714" sldId="821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25.242" v="105"/>
        <pc:sldMkLst>
          <pc:docMk/>
          <pc:sldMk cId="3291258919" sldId="822"/>
        </pc:sldMkLst>
        <pc:spChg chg="mod">
          <ac:chgData name="Lipani, Aldo" userId="3d811883-7188-4056-86e4-ebeb30c53017" providerId="ADAL" clId="{066878FF-7127-9540-9515-91DB17D00745}" dt="2020-09-20T16:52:25.242" v="105"/>
          <ac:spMkLst>
            <pc:docMk/>
            <pc:sldMk cId="3291258919" sldId="822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8.910" v="121"/>
        <pc:sldMkLst>
          <pc:docMk/>
          <pc:sldMk cId="2992782309" sldId="826"/>
        </pc:sldMkLst>
        <pc:spChg chg="mod">
          <ac:chgData name="Lipani, Aldo" userId="3d811883-7188-4056-86e4-ebeb30c53017" providerId="ADAL" clId="{066878FF-7127-9540-9515-91DB17D00745}" dt="2020-09-20T16:53:18.910" v="121"/>
          <ac:spMkLst>
            <pc:docMk/>
            <pc:sldMk cId="2992782309" sldId="826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31.065" v="125"/>
        <pc:sldMkLst>
          <pc:docMk/>
          <pc:sldMk cId="1615511005" sldId="829"/>
        </pc:sldMkLst>
        <pc:spChg chg="mod">
          <ac:chgData name="Lipani, Aldo" userId="3d811883-7188-4056-86e4-ebeb30c53017" providerId="ADAL" clId="{066878FF-7127-9540-9515-91DB17D00745}" dt="2020-09-20T16:53:27.795" v="123"/>
          <ac:spMkLst>
            <pc:docMk/>
            <pc:sldMk cId="1615511005" sldId="829"/>
            <ac:spMk id="3" creationId="{37A9ED5E-FC51-FB47-8B07-24FE448646D0}"/>
          </ac:spMkLst>
        </pc:spChg>
        <pc:spChg chg="mod">
          <ac:chgData name="Lipani, Aldo" userId="3d811883-7188-4056-86e4-ebeb30c53017" providerId="ADAL" clId="{066878FF-7127-9540-9515-91DB17D00745}" dt="2020-09-20T16:53:31.065" v="125"/>
          <ac:spMkLst>
            <pc:docMk/>
            <pc:sldMk cId="1615511005" sldId="829"/>
            <ac:spMk id="4" creationId="{524C6D7E-7976-A740-A9CA-5C4475A2F116}"/>
          </ac:spMkLst>
        </pc:spChg>
      </pc:sldChg>
      <pc:sldChg chg="modSp">
        <pc:chgData name="Lipani, Aldo" userId="3d811883-7188-4056-86e4-ebeb30c53017" providerId="ADAL" clId="{066878FF-7127-9540-9515-91DB17D00745}" dt="2020-09-20T16:53:58.804" v="144"/>
        <pc:sldMkLst>
          <pc:docMk/>
          <pc:sldMk cId="3951261227" sldId="855"/>
        </pc:sldMkLst>
        <pc:spChg chg="mod">
          <ac:chgData name="Lipani, Aldo" userId="3d811883-7188-4056-86e4-ebeb30c53017" providerId="ADAL" clId="{066878FF-7127-9540-9515-91DB17D00745}" dt="2020-09-20T16:53:58.804" v="144"/>
          <ac:spMkLst>
            <pc:docMk/>
            <pc:sldMk cId="3951261227" sldId="855"/>
            <ac:spMk id="3" creationId="{37A9ED5E-FC51-FB47-8B07-24FE448646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2020/9/26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9/26/20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61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7103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9144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480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Write a program that </a:t>
            </a:r>
            <a:r>
              <a:rPr lang="en-US" sz="1800" b="1" dirty="0"/>
              <a:t>keeps requesting </a:t>
            </a:r>
            <a:r>
              <a:rPr lang="en-US" sz="1800" dirty="0"/>
              <a:t>the user to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800" dirty="0"/>
              <a:t> a temperature in degree Celsius and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/>
              <a:t> out a suitable message according to the temperature state below:</a:t>
            </a:r>
          </a:p>
          <a:p>
            <a:r>
              <a:rPr lang="en-US" sz="1800" dirty="0"/>
              <a:t>“Freezing” when the temperature is below zero;</a:t>
            </a:r>
          </a:p>
          <a:p>
            <a:r>
              <a:rPr lang="en-US" sz="1800" dirty="0"/>
              <a:t>“Very cold” when it’s between 0 and 10 (not included);</a:t>
            </a:r>
          </a:p>
          <a:p>
            <a:r>
              <a:rPr lang="en-US" sz="1800" dirty="0"/>
              <a:t>“Cold” when it’s between 10 and 20 (not included);</a:t>
            </a:r>
          </a:p>
          <a:p>
            <a:r>
              <a:rPr lang="en-US" sz="1800" dirty="0"/>
              <a:t>“Normal” when it’s between 20 and 30 (not included);</a:t>
            </a:r>
          </a:p>
          <a:p>
            <a:r>
              <a:rPr lang="en-US" sz="1800" dirty="0"/>
              <a:t>“Hot” when it’s between 30 and 40 (not included);</a:t>
            </a:r>
          </a:p>
          <a:p>
            <a:r>
              <a:rPr lang="en-US" sz="1800" dirty="0"/>
              <a:t>“Very hot” when it’s above 40.</a:t>
            </a:r>
          </a:p>
          <a:p>
            <a:pPr marL="0" indent="0">
              <a:buNone/>
            </a:pPr>
            <a:r>
              <a:rPr lang="en-US" sz="1800" b="1" dirty="0"/>
              <a:t>The program should stop when the user enters a number greater or equal than 100.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are allowed to use variables, operators, if statements and loops.</a:t>
            </a:r>
          </a:p>
          <a:p>
            <a:pPr marL="0" indent="0">
              <a:buNone/>
            </a:pPr>
            <a:r>
              <a:rPr lang="en-US" sz="1800" dirty="0"/>
              <a:t>Function reminder: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prints the message and waits the user for an input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/>
              <a:t>to convert strings to floating-point numbers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77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 to Perceived Temperature Converter (0.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temperature is outside?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b="1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freezing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 cold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 hot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temperature today is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temperature is outside?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temp = </a:t>
            </a: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Huuu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with such heat I better shut myself down!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56C10-7032-E544-ABEF-DD2F1FACA0F6}"/>
              </a:ext>
            </a:extLst>
          </p:cNvPr>
          <p:cNvSpPr txBox="1"/>
          <p:nvPr/>
        </p:nvSpPr>
        <p:spPr>
          <a:xfrm>
            <a:off x="5724128" y="2967335"/>
            <a:ext cx="273630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with respect to the solution of Exercise 1 are in </a:t>
            </a:r>
            <a:r>
              <a:rPr lang="en-US" b="1" dirty="0"/>
              <a:t>bold</a:t>
            </a:r>
            <a:r>
              <a:rPr lang="en-US" dirty="0"/>
              <a:t>!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3B5F52-9AF4-0C41-9459-6E56D373C89C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5594922" y="1469977"/>
            <a:ext cx="1482550" cy="151216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1EB1624-D343-FA48-AF12-9B1774171A35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247965" y="123020"/>
            <a:ext cx="576062" cy="5112568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78B2E26-F853-5348-ACAB-FA135E586D8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982855" y="3479814"/>
            <a:ext cx="1698575" cy="252027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8FF0D2C-B442-E24E-873A-B2457C505FB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076222" y="4034845"/>
            <a:ext cx="2160238" cy="1871879"/>
          </a:xfrm>
          <a:prstGeom prst="bentConnector3">
            <a:avLst>
              <a:gd name="adj1" fmla="val 10015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15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ask the user for 3 angles in degrees and checks, if possible, which triangle you can build with them: </a:t>
            </a:r>
          </a:p>
          <a:p>
            <a:r>
              <a:rPr lang="en-US" dirty="0"/>
              <a:t>Equilateral triangles have all angles equal;</a:t>
            </a:r>
          </a:p>
          <a:p>
            <a:r>
              <a:rPr lang="en-US" dirty="0"/>
              <a:t>Isosceles triangles have 2 angles equal; </a:t>
            </a:r>
          </a:p>
          <a:p>
            <a:r>
              <a:rPr lang="en-US" dirty="0"/>
              <a:t>Scalene triangles have all of them are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check should be done in a function</a:t>
            </a:r>
            <a:r>
              <a:rPr lang="en-US" b="1"/>
              <a:t>. The </a:t>
            </a:r>
            <a:r>
              <a:rPr lang="en-US" b="1" dirty="0"/>
              <a:t>function should return the type of triangle.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Rules are the same of the previous exercise.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06D26-8D48-9945-8B1A-4DD188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01008"/>
            <a:ext cx="4896544" cy="13563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4105E9-DF1E-A646-A6E4-E26C11F44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b="1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(angle_1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angle_2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angle_3):</a:t>
            </a: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scalene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+ angle_2 + angle_3 !=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== angle2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== angle_3: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equilateral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== angle2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== angle_3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angle_3 == angle_1: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isosceles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Angles Checkers for Triangles (1.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1st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2nd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angle_3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3rd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get_triangle_type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(angle_1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angle_2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angle_3)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can't build a triangle out of these angles!!!"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can build an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5A06-26B1-3B4A-88D4-6D54CA66C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7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30135</TotalTime>
  <Words>664</Words>
  <Application>Microsoft Macintosh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Helvetica Neue</vt:lpstr>
      <vt:lpstr>Helvetica Neue Light</vt:lpstr>
      <vt:lpstr>Times New Roman</vt:lpstr>
      <vt:lpstr>1_Custom Design</vt:lpstr>
      <vt:lpstr>Review Exercise 3</vt:lpstr>
      <vt:lpstr>Solution</vt:lpstr>
      <vt:lpstr>Review Exercise 4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492</cp:revision>
  <cp:lastPrinted>2012-07-12T12:58:07Z</cp:lastPrinted>
  <dcterms:created xsi:type="dcterms:W3CDTF">2012-10-26T04:04:39Z</dcterms:created>
  <dcterms:modified xsi:type="dcterms:W3CDTF">2020-09-26T11:07:46Z</dcterms:modified>
</cp:coreProperties>
</file>