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6" r:id="rId5"/>
    <p:sldId id="274" r:id="rId6"/>
    <p:sldId id="287" r:id="rId7"/>
    <p:sldId id="288" r:id="rId8"/>
    <p:sldId id="276" r:id="rId9"/>
    <p:sldId id="277" r:id="rId10"/>
    <p:sldId id="286" r:id="rId11"/>
    <p:sldId id="278" r:id="rId12"/>
    <p:sldId id="279" r:id="rId13"/>
    <p:sldId id="258" r:id="rId14"/>
    <p:sldId id="280" r:id="rId15"/>
    <p:sldId id="281" r:id="rId16"/>
    <p:sldId id="26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70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548680"/>
            <a:ext cx="80648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8" name="Picture 2" descr="https://timgsa.baidu.com/timg?image&amp;quality=80&amp;size=b9999_10000&amp;sec=1532670053572&amp;di=ba28a762be5290e0fa241565dd043a15&amp;imgtype=0&amp;src=http%3A%2F%2Fimg.mp.itc.cn%2Fupload%2F20170112%2F09c30b8cc6f646cebb247b9a5ee88523_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373619" cy="460851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555776" y="764704"/>
            <a:ext cx="3960440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游戏标题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563888" y="465313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8" y="501317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读取存档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116616" y="46531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63888" y="537321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63888" y="573325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5736" y="72008"/>
            <a:ext cx="410445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游戏开始界面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195736" y="1412776"/>
            <a:ext cx="4536504" cy="345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07904" y="4725144"/>
            <a:ext cx="1728192" cy="338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83768" y="2852936"/>
            <a:ext cx="2232248" cy="17281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评价内容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77281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5220072" y="1700808"/>
            <a:ext cx="1296144" cy="295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75856" y="22048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75856" y="177281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92080" y="1772816"/>
            <a:ext cx="115212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托马斯穆勒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5292080" y="213285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5292080" y="249289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5292080" y="285293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9" name="矩形 28"/>
          <p:cNvSpPr/>
          <p:nvPr/>
        </p:nvSpPr>
        <p:spPr>
          <a:xfrm>
            <a:off x="5292080" y="321297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292080" y="357301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5292080" y="393305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5292080" y="429309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3" name="下箭头 32"/>
          <p:cNvSpPr/>
          <p:nvPr/>
        </p:nvSpPr>
        <p:spPr>
          <a:xfrm>
            <a:off x="5724128" y="4509120"/>
            <a:ext cx="360040" cy="28803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47864" y="2276872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轻坦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5" name="矩形 34"/>
          <p:cNvSpPr/>
          <p:nvPr/>
        </p:nvSpPr>
        <p:spPr>
          <a:xfrm>
            <a:off x="3995936" y="2276872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中坦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3347864" y="2420888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重坦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7" name="矩形 36"/>
          <p:cNvSpPr/>
          <p:nvPr/>
        </p:nvSpPr>
        <p:spPr>
          <a:xfrm>
            <a:off x="3995936" y="2420888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坦歼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4067944" y="177281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天命型号</a:t>
            </a:r>
            <a:endParaRPr lang="zh-CN" altLang="en-US" sz="900" dirty="0"/>
          </a:p>
        </p:txBody>
      </p:sp>
      <p:sp>
        <p:nvSpPr>
          <p:cNvPr id="14" name="矩形 13"/>
          <p:cNvSpPr/>
          <p:nvPr/>
        </p:nvSpPr>
        <p:spPr>
          <a:xfrm>
            <a:off x="3563888" y="1196752"/>
            <a:ext cx="194421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招募结果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20/20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331640" y="1412776"/>
            <a:ext cx="6912768" cy="40324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06084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1988840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7740352" y="1844824"/>
            <a:ext cx="360040" cy="35283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2360" y="1988840"/>
            <a:ext cx="216024" cy="2752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23728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7148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66908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55140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2892" y="3573016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7108" y="350100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2182932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86352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110924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67944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9316" y="1988840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6058560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86552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8520" y="350100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6117764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99356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68344" y="148478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91880" y="1052736"/>
            <a:ext cx="223224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00192" y="5517232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27584" y="5589240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563888" y="5589240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331640" y="1412776"/>
            <a:ext cx="6912768" cy="40324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06084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1988840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7740352" y="1844824"/>
            <a:ext cx="360040" cy="35283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2360" y="1988840"/>
            <a:ext cx="216024" cy="2752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23728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7148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66908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55140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兑换</a:t>
            </a:r>
            <a:endParaRPr lang="zh-CN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2892" y="3573016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7108" y="350100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2182932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86352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79712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征调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67944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兑换</a:t>
            </a:r>
            <a:endParaRPr lang="zh-CN" altLang="en-US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9316" y="1988840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6058560" y="2780928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86552" y="30689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兑换</a:t>
            </a:r>
            <a:endParaRPr lang="zh-CN" altLang="en-US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8520" y="3501008"/>
            <a:ext cx="15713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6117764" y="4293096"/>
            <a:ext cx="108012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99356" y="4581128"/>
            <a:ext cx="13089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兑换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68344" y="148478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915816" y="1844824"/>
            <a:ext cx="388843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5D388171-5183-4024-B333-BD6220FB27FA}"/>
              </a:ext>
            </a:extLst>
          </p:cNvPr>
          <p:cNvSpPr/>
          <p:nvPr/>
        </p:nvSpPr>
        <p:spPr>
          <a:xfrm>
            <a:off x="5105318" y="1916832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D7106C11-18A9-4904-A23E-1E1BF5289E21}"/>
              </a:ext>
            </a:extLst>
          </p:cNvPr>
          <p:cNvSpPr/>
          <p:nvPr/>
        </p:nvSpPr>
        <p:spPr>
          <a:xfrm>
            <a:off x="3059832" y="2924944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 smtClean="0"/>
              <a:t>:800</a:t>
            </a:r>
            <a:endParaRPr lang="zh-CN" altLang="en-US" sz="900" dirty="0"/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743C8DA6-9C55-4E6C-ACD2-3AB256E4BE4F}"/>
              </a:ext>
            </a:extLst>
          </p:cNvPr>
          <p:cNvSpPr/>
          <p:nvPr/>
        </p:nvSpPr>
        <p:spPr>
          <a:xfrm>
            <a:off x="3074012" y="3212976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</a:t>
            </a:r>
            <a:r>
              <a:rPr lang="en-US" altLang="zh-CN" sz="1000" dirty="0" smtClean="0"/>
              <a:t>200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200   </a:t>
            </a:r>
            <a:r>
              <a:rPr lang="en-US" altLang="zh-CN" sz="1000" dirty="0"/>
              <a:t>-    </a:t>
            </a:r>
            <a:r>
              <a:rPr lang="en-US" altLang="zh-CN" sz="1000" dirty="0" smtClean="0"/>
              <a:t>400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400   </a:t>
            </a:r>
            <a:r>
              <a:rPr lang="en-US" altLang="zh-CN" sz="1000" dirty="0"/>
              <a:t>-   </a:t>
            </a:r>
            <a:r>
              <a:rPr lang="en-US" altLang="zh-CN" sz="1000" dirty="0" smtClean="0"/>
              <a:t>600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600   -   800 </a:t>
            </a:r>
            <a:r>
              <a:rPr lang="en-US" altLang="zh-CN" sz="1000" dirty="0"/>
              <a:t>:     </a:t>
            </a:r>
            <a:r>
              <a:rPr lang="en-US" altLang="zh-CN" sz="1000" dirty="0" smtClean="0"/>
              <a:t>100</a:t>
            </a:r>
          </a:p>
          <a:p>
            <a:r>
              <a:rPr lang="en-US" altLang="zh-CN" sz="1000" dirty="0" smtClean="0"/>
              <a:t> 800   - 1000 :    100</a:t>
            </a:r>
          </a:p>
          <a:p>
            <a:r>
              <a:rPr lang="en-US" altLang="zh-CN" sz="1000" dirty="0" smtClean="0"/>
              <a:t> 1200 - 1400:    100</a:t>
            </a:r>
          </a:p>
          <a:p>
            <a:r>
              <a:rPr lang="en-US" altLang="zh-CN" sz="1000" dirty="0" smtClean="0"/>
              <a:t> 1400 – 1600:   100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ABA2FFF4-AA79-41AD-B0C7-2B4565FE73F8}"/>
              </a:ext>
            </a:extLst>
          </p:cNvPr>
          <p:cNvSpPr/>
          <p:nvPr/>
        </p:nvSpPr>
        <p:spPr>
          <a:xfrm>
            <a:off x="5076056" y="2924944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3F01324B-8CAD-47D0-AC69-C7B33CB3D4C1}"/>
              </a:ext>
            </a:extLst>
          </p:cNvPr>
          <p:cNvSpPr/>
          <p:nvPr/>
        </p:nvSpPr>
        <p:spPr>
          <a:xfrm>
            <a:off x="5076056" y="3212976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446A9052-26B1-4867-B315-8AB94F395BE8}"/>
              </a:ext>
            </a:extLst>
          </p:cNvPr>
          <p:cNvSpPr/>
          <p:nvPr/>
        </p:nvSpPr>
        <p:spPr>
          <a:xfrm>
            <a:off x="4466624" y="1916832"/>
            <a:ext cx="432048" cy="287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坦克类型图标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0BF64CAB-49D8-4B35-B8DE-3AD04355CDEE}"/>
              </a:ext>
            </a:extLst>
          </p:cNvPr>
          <p:cNvSpPr/>
          <p:nvPr/>
        </p:nvSpPr>
        <p:spPr>
          <a:xfrm>
            <a:off x="5105318" y="2132856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7BAFAFAC-B0FB-4273-A12E-1F9971B6567C}"/>
              </a:ext>
            </a:extLst>
          </p:cNvPr>
          <p:cNvSpPr/>
          <p:nvPr/>
        </p:nvSpPr>
        <p:spPr>
          <a:xfrm>
            <a:off x="4433256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23D8075D-3DCC-4678-A4F4-EC43168671C2}"/>
              </a:ext>
            </a:extLst>
          </p:cNvPr>
          <p:cNvSpPr/>
          <p:nvPr/>
        </p:nvSpPr>
        <p:spPr>
          <a:xfrm>
            <a:off x="5114696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558F88DA-A0F4-4D00-8EC2-F79934D958C5}"/>
              </a:ext>
            </a:extLst>
          </p:cNvPr>
          <p:cNvSpPr/>
          <p:nvPr/>
        </p:nvSpPr>
        <p:spPr>
          <a:xfrm>
            <a:off x="5906784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3431" y="1916832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矩形 66"/>
          <p:cNvSpPr/>
          <p:nvPr/>
        </p:nvSpPr>
        <p:spPr>
          <a:xfrm>
            <a:off x="4466624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68" name="矩形 67"/>
          <p:cNvSpPr/>
          <p:nvPr/>
        </p:nvSpPr>
        <p:spPr>
          <a:xfrm>
            <a:off x="5114696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5906784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999</a:t>
            </a:r>
            <a:endParaRPr lang="zh-CN" altLang="en-US" sz="800" dirty="0"/>
          </a:p>
        </p:txBody>
      </p:sp>
      <p:sp>
        <p:nvSpPr>
          <p:cNvPr id="70" name="矩形 69"/>
          <p:cNvSpPr/>
          <p:nvPr/>
        </p:nvSpPr>
        <p:spPr>
          <a:xfrm>
            <a:off x="3131840" y="2636912"/>
            <a:ext cx="1008112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5436096" y="450912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572000" y="4509120"/>
            <a:ext cx="74065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139952" y="450912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923928" y="4869160"/>
            <a:ext cx="74065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220072" y="4869160"/>
            <a:ext cx="74065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059832" y="4437112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花费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3563888" y="1124744"/>
            <a:ext cx="223224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300192" y="5517232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27584" y="5589240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563888" y="5589240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 descr="https://timgsa.baidu.com/timg?image&amp;quality=80&amp;size=b10000_10000&amp;sec=1532661242&amp;di=81bb34b58a00596dabdb0f4ec5694c6c&amp;src=http%3A%2F%2Fimgsrc.baidu.com%2Fforum%2Fw%3D580%2Fsign%3Db410eb24f71f3a295ac8d5c6a924bce3%2Ff851203fb80e7bec6ca3491b282eb9389a506b9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88832" cy="4464496"/>
          </a:xfrm>
          <a:prstGeom prst="rect">
            <a:avLst/>
          </a:prstGeom>
          <a:noFill/>
        </p:spPr>
      </p:pic>
      <p:sp>
        <p:nvSpPr>
          <p:cNvPr id="16" name="椭圆 15"/>
          <p:cNvSpPr/>
          <p:nvPr/>
        </p:nvSpPr>
        <p:spPr>
          <a:xfrm>
            <a:off x="4427984" y="24928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6096" y="285293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08104" y="42930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427984" y="198884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88024" y="2924944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战役二级菜单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 descr="https://timgsa.baidu.com/timg?image&amp;quality=80&amp;size=b10000_10000&amp;sec=1532661242&amp;di=81bb34b58a00596dabdb0f4ec5694c6c&amp;src=http%3A%2F%2Fimgsrc.baidu.com%2Fforum%2Fw%3D580%2Fsign%3Db410eb24f71f3a295ac8d5c6a924bce3%2Ff851203fb80e7bec6ca3491b282eb9389a506b9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88832" cy="4464496"/>
          </a:xfrm>
          <a:prstGeom prst="rect">
            <a:avLst/>
          </a:prstGeom>
          <a:noFill/>
        </p:spPr>
      </p:pic>
      <p:sp>
        <p:nvSpPr>
          <p:cNvPr id="16" name="椭圆 15"/>
          <p:cNvSpPr/>
          <p:nvPr/>
        </p:nvSpPr>
        <p:spPr>
          <a:xfrm>
            <a:off x="4427984" y="24928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6096" y="285293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08104" y="42930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427984" y="198884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88024" y="2924944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战役二级菜单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39752" y="1772816"/>
            <a:ext cx="48965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132856"/>
            <a:ext cx="2222073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>
          <a:xfrm>
            <a:off x="2483768" y="1772816"/>
            <a:ext cx="223224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战场名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483768" y="3501008"/>
            <a:ext cx="223224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战斗难度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148064" y="1916832"/>
            <a:ext cx="1944216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胜利和失败条件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148064" y="4077072"/>
            <a:ext cx="64807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72200" y="4077072"/>
            <a:ext cx="64807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 descr="https://timgsa.baidu.com/timg?image&amp;quality=80&amp;size=b10000_10000&amp;sec=1532661242&amp;di=81bb34b58a00596dabdb0f4ec5694c6c&amp;src=http%3A%2F%2Fimgsrc.baidu.com%2Fforum%2Fw%3D580%2Fsign%3Db410eb24f71f3a295ac8d5c6a924bce3%2Ff851203fb80e7bec6ca3491b282eb9389a506b9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88832" cy="4464496"/>
          </a:xfrm>
          <a:prstGeom prst="rect">
            <a:avLst/>
          </a:prstGeom>
          <a:noFill/>
        </p:spPr>
      </p:pic>
      <p:sp>
        <p:nvSpPr>
          <p:cNvPr id="16" name="椭圆 15"/>
          <p:cNvSpPr/>
          <p:nvPr/>
        </p:nvSpPr>
        <p:spPr>
          <a:xfrm>
            <a:off x="4427984" y="24928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6096" y="285293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08104" y="429309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427984" y="198884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88024" y="2924944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战役二级菜单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07704" y="908720"/>
            <a:ext cx="540060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51720" y="1052736"/>
            <a:ext cx="2952328" cy="35283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92080" y="1052736"/>
            <a:ext cx="1944216" cy="3528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004048" y="2708920"/>
            <a:ext cx="360040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63888" y="119675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23728" y="184482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63888" y="184482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123728" y="249289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36096" y="908720"/>
            <a:ext cx="16561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出战单位</a:t>
            </a:r>
            <a:r>
              <a:rPr lang="en-US" altLang="zh-CN" sz="1000" dirty="0" smtClean="0"/>
              <a:t>6/6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2267744" y="908720"/>
            <a:ext cx="16561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可作战单位</a:t>
            </a:r>
            <a:r>
              <a:rPr lang="en-US" altLang="zh-CN" sz="1050" dirty="0" smtClean="0"/>
              <a:t>14/20</a:t>
            </a:r>
            <a:endParaRPr lang="zh-CN" altLang="en-US" sz="1050" dirty="0"/>
          </a:p>
        </p:txBody>
      </p:sp>
      <p:sp>
        <p:nvSpPr>
          <p:cNvPr id="35" name="右箭头 34"/>
          <p:cNvSpPr/>
          <p:nvPr/>
        </p:nvSpPr>
        <p:spPr>
          <a:xfrm rot="5400000">
            <a:off x="2915816" y="4509120"/>
            <a:ext cx="360040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80112" y="119675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63888" y="249289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08104" y="4581128"/>
            <a:ext cx="64807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44208" y="4581128"/>
            <a:ext cx="64807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123728" y="314096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563888" y="314096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123728" y="378904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63888" y="378904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23728" y="119675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268760"/>
            <a:ext cx="313078" cy="35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628800"/>
            <a:ext cx="405435" cy="7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2411760" y="1556792"/>
            <a:ext cx="194073" cy="828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" dirty="0" smtClean="0"/>
              <a:t>9</a:t>
            </a:r>
            <a:endParaRPr lang="zh-CN" altLang="en-US" sz="300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268760"/>
            <a:ext cx="677901" cy="37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2771800" y="1556792"/>
            <a:ext cx="582218" cy="82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116632"/>
            <a:ext cx="61206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loading</a:t>
            </a:r>
            <a:endParaRPr lang="zh-CN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-99392"/>
            <a:ext cx="51341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99592" y="620688"/>
            <a:ext cx="7632848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03848" y="908720"/>
            <a:ext cx="3600400" cy="4824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战役介绍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1640" y="980728"/>
            <a:ext cx="1800200" cy="11521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老照片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75656" y="2780928"/>
            <a:ext cx="14401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地图文件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1680" y="5805264"/>
            <a:ext cx="597666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LOADING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55576" y="692696"/>
            <a:ext cx="7776864" cy="47525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71600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1547664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1979712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3347864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5102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3995936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7567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4283968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9" name="矩形 38"/>
          <p:cNvSpPr/>
          <p:nvPr/>
        </p:nvSpPr>
        <p:spPr>
          <a:xfrm>
            <a:off x="971600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9671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359320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/>
          <p:nvPr/>
        </p:nvSpPr>
        <p:spPr>
          <a:xfrm>
            <a:off x="1547664" y="342900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矩形 43"/>
          <p:cNvSpPr/>
          <p:nvPr/>
        </p:nvSpPr>
        <p:spPr>
          <a:xfrm>
            <a:off x="1979712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5" name="矩形 44"/>
          <p:cNvSpPr/>
          <p:nvPr/>
        </p:nvSpPr>
        <p:spPr>
          <a:xfrm>
            <a:off x="3347864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9575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4355976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8" name="矩形 47"/>
          <p:cNvSpPr/>
          <p:nvPr/>
        </p:nvSpPr>
        <p:spPr>
          <a:xfrm>
            <a:off x="971600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08884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5105375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1547664" y="4941168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sp>
        <p:nvSpPr>
          <p:cNvPr id="52" name="矩形 51"/>
          <p:cNvSpPr/>
          <p:nvPr/>
        </p:nvSpPr>
        <p:spPr>
          <a:xfrm>
            <a:off x="1979712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3" name="矩形 52"/>
          <p:cNvSpPr/>
          <p:nvPr/>
        </p:nvSpPr>
        <p:spPr>
          <a:xfrm>
            <a:off x="3347864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355976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8100392" y="908720"/>
            <a:ext cx="360040" cy="43924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172400" y="1124744"/>
            <a:ext cx="216024" cy="3168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下拉条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355976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491880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55504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0" name="矩形 59"/>
          <p:cNvSpPr/>
          <p:nvPr/>
        </p:nvSpPr>
        <p:spPr>
          <a:xfrm>
            <a:off x="1979712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91880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491880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3" name="矩形 62"/>
          <p:cNvSpPr/>
          <p:nvPr/>
        </p:nvSpPr>
        <p:spPr>
          <a:xfrm>
            <a:off x="971600" y="836712"/>
            <a:ext cx="684076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当前状况 车长</a:t>
            </a:r>
            <a:r>
              <a:rPr lang="en-US" altLang="zh-CN" dirty="0" smtClean="0"/>
              <a:t>20/20 </a:t>
            </a:r>
            <a:r>
              <a:rPr lang="zh-CN" altLang="en-US" dirty="0" smtClean="0"/>
              <a:t>坦克</a:t>
            </a:r>
            <a:r>
              <a:rPr lang="en-US" altLang="zh-CN" dirty="0" smtClean="0"/>
              <a:t>20/20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750529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37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767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矩形 80"/>
          <p:cNvSpPr/>
          <p:nvPr/>
        </p:nvSpPr>
        <p:spPr>
          <a:xfrm>
            <a:off x="6398601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矩形 82"/>
          <p:cNvSpPr/>
          <p:nvPr/>
        </p:nvSpPr>
        <p:spPr>
          <a:xfrm>
            <a:off x="6686633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5796136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804248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6" name="矩形 85"/>
          <p:cNvSpPr/>
          <p:nvPr/>
        </p:nvSpPr>
        <p:spPr>
          <a:xfrm>
            <a:off x="6804248" y="2780928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940152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003776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5796136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04248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91" name="矩形 90"/>
          <p:cNvSpPr/>
          <p:nvPr/>
        </p:nvSpPr>
        <p:spPr>
          <a:xfrm>
            <a:off x="6804248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940152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003776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55576" y="692696"/>
            <a:ext cx="7776864" cy="47525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71600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1547664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1979712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3347864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5102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3995936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7567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4283968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9" name="矩形 38"/>
          <p:cNvSpPr/>
          <p:nvPr/>
        </p:nvSpPr>
        <p:spPr>
          <a:xfrm>
            <a:off x="971600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9671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359320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/>
          <p:nvPr/>
        </p:nvSpPr>
        <p:spPr>
          <a:xfrm>
            <a:off x="1547664" y="342900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矩形 43"/>
          <p:cNvSpPr/>
          <p:nvPr/>
        </p:nvSpPr>
        <p:spPr>
          <a:xfrm>
            <a:off x="1979712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5" name="矩形 44"/>
          <p:cNvSpPr/>
          <p:nvPr/>
        </p:nvSpPr>
        <p:spPr>
          <a:xfrm>
            <a:off x="3347864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9575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4355976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8" name="矩形 47"/>
          <p:cNvSpPr/>
          <p:nvPr/>
        </p:nvSpPr>
        <p:spPr>
          <a:xfrm>
            <a:off x="971600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08884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5105375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1547664" y="4941168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sp>
        <p:nvSpPr>
          <p:cNvPr id="52" name="矩形 51"/>
          <p:cNvSpPr/>
          <p:nvPr/>
        </p:nvSpPr>
        <p:spPr>
          <a:xfrm>
            <a:off x="1979712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3" name="矩形 52"/>
          <p:cNvSpPr/>
          <p:nvPr/>
        </p:nvSpPr>
        <p:spPr>
          <a:xfrm>
            <a:off x="3347864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355976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8100392" y="908720"/>
            <a:ext cx="360040" cy="43924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172400" y="1124744"/>
            <a:ext cx="216024" cy="3168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下拉条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355976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491880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55504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0" name="矩形 59"/>
          <p:cNvSpPr/>
          <p:nvPr/>
        </p:nvSpPr>
        <p:spPr>
          <a:xfrm>
            <a:off x="1979712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91880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491880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3" name="矩形 62"/>
          <p:cNvSpPr/>
          <p:nvPr/>
        </p:nvSpPr>
        <p:spPr>
          <a:xfrm>
            <a:off x="971600" y="836712"/>
            <a:ext cx="684076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当前状况 车长</a:t>
            </a:r>
            <a:r>
              <a:rPr lang="en-US" altLang="zh-CN" dirty="0" smtClean="0"/>
              <a:t>20/20 </a:t>
            </a:r>
            <a:r>
              <a:rPr lang="zh-CN" altLang="en-US" dirty="0" smtClean="0"/>
              <a:t>坦克</a:t>
            </a:r>
            <a:r>
              <a:rPr lang="en-US" altLang="zh-CN" dirty="0" smtClean="0"/>
              <a:t>20/20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750529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37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767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矩形 80"/>
          <p:cNvSpPr/>
          <p:nvPr/>
        </p:nvSpPr>
        <p:spPr>
          <a:xfrm>
            <a:off x="6398601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矩形 82"/>
          <p:cNvSpPr/>
          <p:nvPr/>
        </p:nvSpPr>
        <p:spPr>
          <a:xfrm>
            <a:off x="6686633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5796136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804248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6" name="矩形 85"/>
          <p:cNvSpPr/>
          <p:nvPr/>
        </p:nvSpPr>
        <p:spPr>
          <a:xfrm>
            <a:off x="6804248" y="2780928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940152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003776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5796136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04248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91" name="矩形 90"/>
          <p:cNvSpPr/>
          <p:nvPr/>
        </p:nvSpPr>
        <p:spPr>
          <a:xfrm>
            <a:off x="6804248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940152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003776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5" name="矩形 64"/>
          <p:cNvSpPr/>
          <p:nvPr/>
        </p:nvSpPr>
        <p:spPr>
          <a:xfrm>
            <a:off x="2411760" y="1196752"/>
            <a:ext cx="453650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4E8AD228-C162-4177-9FFB-4DBE162A9E80}"/>
              </a:ext>
            </a:extLst>
          </p:cNvPr>
          <p:cNvSpPr/>
          <p:nvPr/>
        </p:nvSpPr>
        <p:spPr>
          <a:xfrm>
            <a:off x="3779912" y="1556792"/>
            <a:ext cx="1440161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命中：</a:t>
            </a:r>
            <a:r>
              <a:rPr lang="en-US" altLang="zh-CN" sz="1200" dirty="0" smtClean="0"/>
              <a:t>99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42165E34-BAE3-4914-88D2-EC09BE52660A}"/>
              </a:ext>
            </a:extLst>
          </p:cNvPr>
          <p:cNvSpPr/>
          <p:nvPr/>
        </p:nvSpPr>
        <p:spPr>
          <a:xfrm>
            <a:off x="3779912" y="1340768"/>
            <a:ext cx="1426369" cy="140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15000/15000</a:t>
            </a:r>
            <a:endParaRPr lang="zh-CN" altLang="en-US" sz="8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481B6CE0-0EB8-4429-8BCC-767D311D3B77}"/>
              </a:ext>
            </a:extLst>
          </p:cNvPr>
          <p:cNvSpPr/>
          <p:nvPr/>
        </p:nvSpPr>
        <p:spPr>
          <a:xfrm>
            <a:off x="4211960" y="2502981"/>
            <a:ext cx="2232248" cy="2779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虎王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03D1E1D5-16B7-48D9-80FC-BB79183139B0}"/>
              </a:ext>
            </a:extLst>
          </p:cNvPr>
          <p:cNvSpPr/>
          <p:nvPr/>
        </p:nvSpPr>
        <p:spPr>
          <a:xfrm>
            <a:off x="3563888" y="2492896"/>
            <a:ext cx="553156" cy="309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专精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E58D757-4665-40FA-9DAB-1A37E4C975CF}"/>
              </a:ext>
            </a:extLst>
          </p:cNvPr>
          <p:cNvSpPr/>
          <p:nvPr/>
        </p:nvSpPr>
        <p:spPr>
          <a:xfrm>
            <a:off x="2627784" y="3140968"/>
            <a:ext cx="4028423" cy="829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技能说明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053E0EE5-1E04-49CA-9591-9BA70F108303}"/>
              </a:ext>
            </a:extLst>
          </p:cNvPr>
          <p:cNvSpPr/>
          <p:nvPr/>
        </p:nvSpPr>
        <p:spPr>
          <a:xfrm>
            <a:off x="2627784" y="2852936"/>
            <a:ext cx="1008112" cy="2372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技能名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340768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矩形 72"/>
          <p:cNvSpPr/>
          <p:nvPr/>
        </p:nvSpPr>
        <p:spPr>
          <a:xfrm>
            <a:off x="3563888" y="1844824"/>
            <a:ext cx="50405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轻坦 </a:t>
            </a:r>
            <a:r>
              <a:rPr lang="en-US" altLang="zh-CN" sz="800" dirty="0" smtClean="0"/>
              <a:t>S</a:t>
            </a:r>
            <a:endParaRPr lang="zh-CN" altLang="en-US" sz="800" dirty="0"/>
          </a:p>
        </p:txBody>
      </p:sp>
      <p:sp>
        <p:nvSpPr>
          <p:cNvPr id="74" name="矩形 73"/>
          <p:cNvSpPr/>
          <p:nvPr/>
        </p:nvSpPr>
        <p:spPr>
          <a:xfrm>
            <a:off x="4139952" y="1916832"/>
            <a:ext cx="1008112" cy="72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563888" y="2132856"/>
            <a:ext cx="50405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中坦 </a:t>
            </a:r>
            <a:r>
              <a:rPr lang="en-US" altLang="zh-CN" sz="800" dirty="0" smtClean="0"/>
              <a:t>S</a:t>
            </a:r>
            <a:endParaRPr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4139952" y="2204864"/>
            <a:ext cx="1008112" cy="72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44208" y="1268760"/>
            <a:ext cx="432048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2699792" y="2276872"/>
            <a:ext cx="72008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角色名</a:t>
            </a:r>
            <a:endParaRPr lang="zh-CN" altLang="en-US" sz="800" dirty="0"/>
          </a:p>
        </p:txBody>
      </p:sp>
      <p:sp>
        <p:nvSpPr>
          <p:cNvPr id="95" name="矩形 94"/>
          <p:cNvSpPr/>
          <p:nvPr/>
        </p:nvSpPr>
        <p:spPr>
          <a:xfrm>
            <a:off x="5292080" y="1844824"/>
            <a:ext cx="50405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重坦 </a:t>
            </a:r>
            <a:r>
              <a:rPr lang="en-US" altLang="zh-CN" sz="800" dirty="0" smtClean="0"/>
              <a:t>S</a:t>
            </a:r>
            <a:endParaRPr lang="zh-CN" altLang="en-US" sz="800" dirty="0"/>
          </a:p>
        </p:txBody>
      </p:sp>
      <p:sp>
        <p:nvSpPr>
          <p:cNvPr id="96" name="矩形 95"/>
          <p:cNvSpPr/>
          <p:nvPr/>
        </p:nvSpPr>
        <p:spPr>
          <a:xfrm>
            <a:off x="5868144" y="1916832"/>
            <a:ext cx="1008112" cy="72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868144" y="2204864"/>
            <a:ext cx="1008112" cy="72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292080" y="2132856"/>
            <a:ext cx="50405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坦歼 </a:t>
            </a:r>
            <a:r>
              <a:rPr lang="en-US" altLang="zh-CN" sz="800" dirty="0" smtClean="0"/>
              <a:t>S</a:t>
            </a:r>
            <a:endParaRPr lang="zh-CN" altLang="en-US" sz="8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535" y="4149080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149080"/>
            <a:ext cx="7920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4149080"/>
            <a:ext cx="809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149080"/>
            <a:ext cx="7920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149080"/>
            <a:ext cx="809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矩形 103"/>
          <p:cNvSpPr/>
          <p:nvPr/>
        </p:nvSpPr>
        <p:spPr>
          <a:xfrm>
            <a:off x="2555776" y="5157192"/>
            <a:ext cx="4248472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627784" y="5157192"/>
            <a:ext cx="1368152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拉条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806489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5517232"/>
            <a:ext cx="77048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2160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629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11760" y="44624"/>
            <a:ext cx="4752528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编组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16016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1987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5661248"/>
            <a:ext cx="108012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编队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9592" y="56612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55576" y="692696"/>
            <a:ext cx="7776864" cy="47525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71600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1547664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1979712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3347864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5102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3995936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7567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4283968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39" name="矩形 38"/>
          <p:cNvSpPr/>
          <p:nvPr/>
        </p:nvSpPr>
        <p:spPr>
          <a:xfrm>
            <a:off x="971600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9671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359320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/>
          <p:cNvSpPr/>
          <p:nvPr/>
        </p:nvSpPr>
        <p:spPr>
          <a:xfrm>
            <a:off x="1547664" y="342900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3311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矩形 43"/>
          <p:cNvSpPr/>
          <p:nvPr/>
        </p:nvSpPr>
        <p:spPr>
          <a:xfrm>
            <a:off x="1979712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5" name="矩形 44"/>
          <p:cNvSpPr/>
          <p:nvPr/>
        </p:nvSpPr>
        <p:spPr>
          <a:xfrm>
            <a:off x="3347864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9575" y="278092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4355976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48" name="矩形 47"/>
          <p:cNvSpPr/>
          <p:nvPr/>
        </p:nvSpPr>
        <p:spPr>
          <a:xfrm>
            <a:off x="971600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08884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46" y="5105375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1547664" y="4941168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sp>
        <p:nvSpPr>
          <p:cNvPr id="52" name="矩形 51"/>
          <p:cNvSpPr/>
          <p:nvPr/>
        </p:nvSpPr>
        <p:spPr>
          <a:xfrm>
            <a:off x="1979712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3" name="矩形 52"/>
          <p:cNvSpPr/>
          <p:nvPr/>
        </p:nvSpPr>
        <p:spPr>
          <a:xfrm>
            <a:off x="3347864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355976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8100392" y="908720"/>
            <a:ext cx="360040" cy="43924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172400" y="1124744"/>
            <a:ext cx="216024" cy="3168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下拉条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355976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491880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55504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0" name="矩形 59"/>
          <p:cNvSpPr/>
          <p:nvPr/>
        </p:nvSpPr>
        <p:spPr>
          <a:xfrm>
            <a:off x="1979712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91880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491880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3" name="矩形 62"/>
          <p:cNvSpPr/>
          <p:nvPr/>
        </p:nvSpPr>
        <p:spPr>
          <a:xfrm>
            <a:off x="971600" y="836712"/>
            <a:ext cx="6840760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当前状况 车长</a:t>
            </a:r>
            <a:r>
              <a:rPr lang="en-US" altLang="zh-CN" dirty="0" smtClean="0"/>
              <a:t>20/20 </a:t>
            </a:r>
            <a:r>
              <a:rPr lang="zh-CN" altLang="en-US" dirty="0" smtClean="0"/>
              <a:t>坦克</a:t>
            </a:r>
            <a:r>
              <a:rPr lang="en-US" altLang="zh-CN" dirty="0" smtClean="0"/>
              <a:t>20/20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750529" y="119675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37" y="125655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767" y="2153047"/>
            <a:ext cx="7048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矩形 80"/>
          <p:cNvSpPr/>
          <p:nvPr/>
        </p:nvSpPr>
        <p:spPr>
          <a:xfrm>
            <a:off x="6398601" y="1988840"/>
            <a:ext cx="360040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LV10</a:t>
            </a:r>
            <a:endParaRPr lang="zh-CN" altLang="en-US" sz="500" dirty="0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340768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矩形 82"/>
          <p:cNvSpPr/>
          <p:nvPr/>
        </p:nvSpPr>
        <p:spPr>
          <a:xfrm>
            <a:off x="6686633" y="206084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</a:t>
            </a:r>
            <a:r>
              <a:rPr lang="zh-CN" altLang="en-US" sz="800" dirty="0" smtClean="0"/>
              <a:t>号坦克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5796136" y="2636912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804248" y="3501008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6" name="矩形 85"/>
          <p:cNvSpPr/>
          <p:nvPr/>
        </p:nvSpPr>
        <p:spPr>
          <a:xfrm>
            <a:off x="6804248" y="2780928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940152" y="2708920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003776" y="3573016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5796136" y="414908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04248" y="5013176"/>
            <a:ext cx="108012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91" name="矩形 90"/>
          <p:cNvSpPr/>
          <p:nvPr/>
        </p:nvSpPr>
        <p:spPr>
          <a:xfrm>
            <a:off x="6804248" y="4293096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940152" y="4221088"/>
            <a:ext cx="7200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003776" y="5085184"/>
            <a:ext cx="656456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5" name="矩形 64"/>
          <p:cNvSpPr/>
          <p:nvPr/>
        </p:nvSpPr>
        <p:spPr>
          <a:xfrm>
            <a:off x="2339752" y="1196752"/>
            <a:ext cx="453650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372200" y="1268760"/>
            <a:ext cx="432048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483768" y="5157192"/>
            <a:ext cx="4248472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555776" y="5157192"/>
            <a:ext cx="1368152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拉条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5D388171-5183-4024-B333-BD6220FB27FA}"/>
              </a:ext>
            </a:extLst>
          </p:cNvPr>
          <p:cNvSpPr/>
          <p:nvPr/>
        </p:nvSpPr>
        <p:spPr>
          <a:xfrm>
            <a:off x="4346598" y="1268760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D7106C11-18A9-4904-A23E-1E1BF5289E21}"/>
              </a:ext>
            </a:extLst>
          </p:cNvPr>
          <p:cNvSpPr/>
          <p:nvPr/>
        </p:nvSpPr>
        <p:spPr>
          <a:xfrm>
            <a:off x="2669176" y="2276872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 smtClean="0"/>
              <a:t>:800</a:t>
            </a:r>
            <a:endParaRPr lang="zh-CN" altLang="en-US" sz="900" dirty="0"/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743C8DA6-9C55-4E6C-ACD2-3AB256E4BE4F}"/>
              </a:ext>
            </a:extLst>
          </p:cNvPr>
          <p:cNvSpPr/>
          <p:nvPr/>
        </p:nvSpPr>
        <p:spPr>
          <a:xfrm>
            <a:off x="2683356" y="2564904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</a:t>
            </a:r>
            <a:r>
              <a:rPr lang="en-US" altLang="zh-CN" sz="1000" dirty="0" smtClean="0"/>
              <a:t>200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200   </a:t>
            </a:r>
            <a:r>
              <a:rPr lang="en-US" altLang="zh-CN" sz="1000" dirty="0"/>
              <a:t>-    </a:t>
            </a:r>
            <a:r>
              <a:rPr lang="en-US" altLang="zh-CN" sz="1000" dirty="0" smtClean="0"/>
              <a:t>400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400   </a:t>
            </a:r>
            <a:r>
              <a:rPr lang="en-US" altLang="zh-CN" sz="1000" dirty="0"/>
              <a:t>-   </a:t>
            </a:r>
            <a:r>
              <a:rPr lang="en-US" altLang="zh-CN" sz="1000" dirty="0" smtClean="0"/>
              <a:t>600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600   -   800 </a:t>
            </a:r>
            <a:r>
              <a:rPr lang="en-US" altLang="zh-CN" sz="1000" dirty="0"/>
              <a:t>:     </a:t>
            </a:r>
            <a:r>
              <a:rPr lang="en-US" altLang="zh-CN" sz="1000" dirty="0" smtClean="0"/>
              <a:t>100</a:t>
            </a:r>
          </a:p>
          <a:p>
            <a:r>
              <a:rPr lang="en-US" altLang="zh-CN" sz="1000" dirty="0" smtClean="0"/>
              <a:t> 800   - 1000 :    100</a:t>
            </a:r>
          </a:p>
          <a:p>
            <a:r>
              <a:rPr lang="en-US" altLang="zh-CN" sz="1000" dirty="0" smtClean="0"/>
              <a:t> 1200 - 1400:    100</a:t>
            </a:r>
          </a:p>
          <a:p>
            <a:r>
              <a:rPr lang="en-US" altLang="zh-CN" sz="1000" dirty="0" smtClean="0"/>
              <a:t> 1400 – 1600:   100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ABA2FFF4-AA79-41AD-B0C7-2B4565FE73F8}"/>
              </a:ext>
            </a:extLst>
          </p:cNvPr>
          <p:cNvSpPr/>
          <p:nvPr/>
        </p:nvSpPr>
        <p:spPr>
          <a:xfrm>
            <a:off x="4685400" y="2276872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3F01324B-8CAD-47D0-AC69-C7B33CB3D4C1}"/>
              </a:ext>
            </a:extLst>
          </p:cNvPr>
          <p:cNvSpPr/>
          <p:nvPr/>
        </p:nvSpPr>
        <p:spPr>
          <a:xfrm>
            <a:off x="4685400" y="2564904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446A9052-26B1-4867-B315-8AB94F395BE8}"/>
              </a:ext>
            </a:extLst>
          </p:cNvPr>
          <p:cNvSpPr/>
          <p:nvPr/>
        </p:nvSpPr>
        <p:spPr>
          <a:xfrm>
            <a:off x="3707904" y="1268760"/>
            <a:ext cx="432048" cy="287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坦克类型图标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0BF64CAB-49D8-4B35-B8DE-3AD04355CDEE}"/>
              </a:ext>
            </a:extLst>
          </p:cNvPr>
          <p:cNvSpPr/>
          <p:nvPr/>
        </p:nvSpPr>
        <p:spPr>
          <a:xfrm>
            <a:off x="4346598" y="1484784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7BAFAFAC-B0FB-4273-A12E-1F9971B6567C}"/>
              </a:ext>
            </a:extLst>
          </p:cNvPr>
          <p:cNvSpPr/>
          <p:nvPr/>
        </p:nvSpPr>
        <p:spPr>
          <a:xfrm>
            <a:off x="3674536" y="1772816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3D8075D-3DCC-4678-A4F4-EC43168671C2}"/>
              </a:ext>
            </a:extLst>
          </p:cNvPr>
          <p:cNvSpPr/>
          <p:nvPr/>
        </p:nvSpPr>
        <p:spPr>
          <a:xfrm>
            <a:off x="4355976" y="1772816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558F88DA-A0F4-4D00-8EC2-F79934D958C5}"/>
              </a:ext>
            </a:extLst>
          </p:cNvPr>
          <p:cNvSpPr/>
          <p:nvPr/>
        </p:nvSpPr>
        <p:spPr>
          <a:xfrm>
            <a:off x="5148064" y="1772816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268760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293096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293096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矩形 98"/>
          <p:cNvSpPr/>
          <p:nvPr/>
        </p:nvSpPr>
        <p:spPr>
          <a:xfrm>
            <a:off x="3707904" y="1988840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100" name="矩形 99"/>
          <p:cNvSpPr/>
          <p:nvPr/>
        </p:nvSpPr>
        <p:spPr>
          <a:xfrm>
            <a:off x="4355976" y="1988840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101" name="矩形 100"/>
          <p:cNvSpPr/>
          <p:nvPr/>
        </p:nvSpPr>
        <p:spPr>
          <a:xfrm>
            <a:off x="5148064" y="1988840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999</a:t>
            </a:r>
            <a:endParaRPr lang="zh-CN" altLang="en-US" sz="800" dirty="0"/>
          </a:p>
        </p:txBody>
      </p:sp>
      <p:sp>
        <p:nvSpPr>
          <p:cNvPr id="102" name="矩形 101"/>
          <p:cNvSpPr/>
          <p:nvPr/>
        </p:nvSpPr>
        <p:spPr>
          <a:xfrm>
            <a:off x="2771800" y="4869160"/>
            <a:ext cx="72008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  <p:sp>
        <p:nvSpPr>
          <p:cNvPr id="103" name="矩形 102"/>
          <p:cNvSpPr/>
          <p:nvPr/>
        </p:nvSpPr>
        <p:spPr>
          <a:xfrm>
            <a:off x="4139952" y="4797152"/>
            <a:ext cx="72008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  <p:sp>
        <p:nvSpPr>
          <p:cNvPr id="104" name="矩形 103"/>
          <p:cNvSpPr/>
          <p:nvPr/>
        </p:nvSpPr>
        <p:spPr>
          <a:xfrm>
            <a:off x="5436096" y="4797152"/>
            <a:ext cx="720080" cy="1440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2483768" y="1988840"/>
            <a:ext cx="1008112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4664"/>
            <a:ext cx="7632848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2204864"/>
            <a:ext cx="3672408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1412776"/>
            <a:ext cx="460851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请输入姓名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84168" y="2348880"/>
            <a:ext cx="1008112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72008"/>
            <a:ext cx="3960440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开始新游戏的姓名输入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6672"/>
            <a:ext cx="4104456" cy="580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24328" y="580526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704" y="44624"/>
            <a:ext cx="5328592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包含玩家姓名的部队任命书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8640"/>
            <a:ext cx="9217024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pic.wenwen.soso.com/p/20120414/20120414135222-19717276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2500" y="3068960"/>
            <a:ext cx="4762500" cy="3571875"/>
          </a:xfrm>
          <a:prstGeom prst="rect">
            <a:avLst/>
          </a:prstGeom>
          <a:noFill/>
        </p:spPr>
      </p:pic>
      <p:sp>
        <p:nvSpPr>
          <p:cNvPr id="1030" name="AutoShape 6" descr="http://i-7.vcimg.com/trim/16ef538bc46455e3b66318e4bb74ddfd170182/tri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404664"/>
            <a:ext cx="1872208" cy="5472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68144" y="2636912"/>
            <a:ext cx="216024" cy="2160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3528" y="170080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军需处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3528" y="54868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战役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3528" y="112474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部队编制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3528" y="227687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勋章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3528" y="285293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百科资料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3528" y="342900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528" y="4005064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载入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3528" y="465313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3528" y="530120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波兰战役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timgsa.baidu.com/timg?image&amp;quality=80&amp;size=b9999_10000&amp;sec=1532666896219&amp;di=aa44a371c4259749bf48c879375b76fd&amp;imgtype=0&amp;src=http%3A%2F%2Fa1.att.hoodong.com%2F48%2F60%2F011000000000191197356041428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33"/>
            <a:ext cx="9289032" cy="6623834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7631832" y="11663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skip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95736" y="1412776"/>
            <a:ext cx="4536504" cy="345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83768" y="2852936"/>
            <a:ext cx="2232248" cy="17281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评价内容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772816"/>
            <a:ext cx="781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5220072" y="1700808"/>
            <a:ext cx="1296144" cy="295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75856" y="22048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5856" y="177281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92080" y="1772816"/>
            <a:ext cx="115212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托马斯穆勒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5292080" y="213285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5292080" y="249289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5292080" y="285293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5292080" y="321297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5292080" y="357301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5292080" y="393305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5292080" y="429309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29" name="矩形 28"/>
          <p:cNvSpPr/>
          <p:nvPr/>
        </p:nvSpPr>
        <p:spPr>
          <a:xfrm>
            <a:off x="3347864" y="2276872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轻坦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0" name="矩形 29"/>
          <p:cNvSpPr/>
          <p:nvPr/>
        </p:nvSpPr>
        <p:spPr>
          <a:xfrm>
            <a:off x="3995936" y="2276872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中坦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1" name="矩形 30"/>
          <p:cNvSpPr/>
          <p:nvPr/>
        </p:nvSpPr>
        <p:spPr>
          <a:xfrm>
            <a:off x="3347864" y="2420888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重坦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3995936" y="2420888"/>
            <a:ext cx="576064" cy="144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坦歼</a:t>
            </a:r>
            <a:r>
              <a:rPr lang="en-US" altLang="zh-CN" sz="800" dirty="0" smtClean="0"/>
              <a:t>:B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4067944" y="177281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天命型号</a:t>
            </a:r>
            <a:endParaRPr lang="zh-CN" altLang="en-US" sz="900" dirty="0"/>
          </a:p>
        </p:txBody>
      </p:sp>
      <p:sp>
        <p:nvSpPr>
          <p:cNvPr id="34" name="下箭头 33"/>
          <p:cNvSpPr/>
          <p:nvPr/>
        </p:nvSpPr>
        <p:spPr>
          <a:xfrm>
            <a:off x="5724128" y="4581128"/>
            <a:ext cx="360040" cy="28803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07904" y="1196752"/>
            <a:ext cx="1584176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72200" y="1412776"/>
            <a:ext cx="360040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67744" y="1772816"/>
            <a:ext cx="5256584" cy="33843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D388171-5183-4024-B333-BD6220FB27FA}"/>
              </a:ext>
            </a:extLst>
          </p:cNvPr>
          <p:cNvSpPr/>
          <p:nvPr/>
        </p:nvSpPr>
        <p:spPr>
          <a:xfrm>
            <a:off x="3563888" y="1916832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7106C11-18A9-4904-A23E-1E1BF5289E21}"/>
              </a:ext>
            </a:extLst>
          </p:cNvPr>
          <p:cNvSpPr/>
          <p:nvPr/>
        </p:nvSpPr>
        <p:spPr>
          <a:xfrm>
            <a:off x="2411760" y="2924944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 smtClean="0"/>
              <a:t>:800</a:t>
            </a:r>
            <a:endParaRPr lang="zh-CN" altLang="en-US" sz="900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43C8DA6-9C55-4E6C-ACD2-3AB256E4BE4F}"/>
              </a:ext>
            </a:extLst>
          </p:cNvPr>
          <p:cNvSpPr/>
          <p:nvPr/>
        </p:nvSpPr>
        <p:spPr>
          <a:xfrm>
            <a:off x="2425940" y="3212976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</a:t>
            </a:r>
            <a:r>
              <a:rPr lang="en-US" altLang="zh-CN" sz="1000" dirty="0" smtClean="0"/>
              <a:t>200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200   </a:t>
            </a:r>
            <a:r>
              <a:rPr lang="en-US" altLang="zh-CN" sz="1000" dirty="0"/>
              <a:t>-    </a:t>
            </a:r>
            <a:r>
              <a:rPr lang="en-US" altLang="zh-CN" sz="1000" dirty="0" smtClean="0"/>
              <a:t>400 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400   </a:t>
            </a:r>
            <a:r>
              <a:rPr lang="en-US" altLang="zh-CN" sz="1000" dirty="0"/>
              <a:t>-   </a:t>
            </a:r>
            <a:r>
              <a:rPr lang="en-US" altLang="zh-CN" sz="1000" dirty="0" smtClean="0"/>
              <a:t>600 </a:t>
            </a:r>
            <a:r>
              <a:rPr lang="en-US" altLang="zh-CN" sz="1000" dirty="0"/>
              <a:t>:     100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600   -   800 </a:t>
            </a:r>
            <a:r>
              <a:rPr lang="en-US" altLang="zh-CN" sz="1000" dirty="0"/>
              <a:t>:     </a:t>
            </a:r>
            <a:r>
              <a:rPr lang="en-US" altLang="zh-CN" sz="1000" dirty="0" smtClean="0"/>
              <a:t>100</a:t>
            </a:r>
          </a:p>
          <a:p>
            <a:r>
              <a:rPr lang="en-US" altLang="zh-CN" sz="1000" dirty="0" smtClean="0"/>
              <a:t> 800   - 1000 :    100</a:t>
            </a:r>
          </a:p>
          <a:p>
            <a:r>
              <a:rPr lang="en-US" altLang="zh-CN" sz="1000" dirty="0" smtClean="0"/>
              <a:t> 1200 - 1400:    100</a:t>
            </a:r>
          </a:p>
          <a:p>
            <a:r>
              <a:rPr lang="en-US" altLang="zh-CN" sz="1000" dirty="0" smtClean="0"/>
              <a:t> 1400 – 1600:   100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BA2FFF4-AA79-41AD-B0C7-2B4565FE73F8}"/>
              </a:ext>
            </a:extLst>
          </p:cNvPr>
          <p:cNvSpPr/>
          <p:nvPr/>
        </p:nvSpPr>
        <p:spPr>
          <a:xfrm>
            <a:off x="4211960" y="2924944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F01324B-8CAD-47D0-AC69-C7B33CB3D4C1}"/>
              </a:ext>
            </a:extLst>
          </p:cNvPr>
          <p:cNvSpPr/>
          <p:nvPr/>
        </p:nvSpPr>
        <p:spPr>
          <a:xfrm>
            <a:off x="4211960" y="3212976"/>
            <a:ext cx="160061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0BF64CAB-49D8-4B35-B8DE-3AD04355CDEE}"/>
              </a:ext>
            </a:extLst>
          </p:cNvPr>
          <p:cNvSpPr/>
          <p:nvPr/>
        </p:nvSpPr>
        <p:spPr>
          <a:xfrm>
            <a:off x="3563888" y="2132856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7BAFAFAC-B0FB-4273-A12E-1F9971B6567C}"/>
              </a:ext>
            </a:extLst>
          </p:cNvPr>
          <p:cNvSpPr/>
          <p:nvPr/>
        </p:nvSpPr>
        <p:spPr>
          <a:xfrm>
            <a:off x="3569160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3D8075D-3DCC-4678-A4F4-EC43168671C2}"/>
              </a:ext>
            </a:extLst>
          </p:cNvPr>
          <p:cNvSpPr/>
          <p:nvPr/>
        </p:nvSpPr>
        <p:spPr>
          <a:xfrm>
            <a:off x="4250600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58F88DA-A0F4-4D00-8EC2-F79934D958C5}"/>
              </a:ext>
            </a:extLst>
          </p:cNvPr>
          <p:cNvSpPr/>
          <p:nvPr/>
        </p:nvSpPr>
        <p:spPr>
          <a:xfrm>
            <a:off x="5004048" y="242088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916832"/>
            <a:ext cx="117852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3602528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4250600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5004048" y="2636912"/>
            <a:ext cx="50405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999</a:t>
            </a:r>
            <a:endParaRPr lang="zh-CN" altLang="en-US" sz="800" dirty="0"/>
          </a:p>
        </p:txBody>
      </p:sp>
      <p:sp>
        <p:nvSpPr>
          <p:cNvPr id="29" name="矩形 28"/>
          <p:cNvSpPr/>
          <p:nvPr/>
        </p:nvSpPr>
        <p:spPr>
          <a:xfrm>
            <a:off x="2411760" y="2636912"/>
            <a:ext cx="1008112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坦克名</a:t>
            </a:r>
            <a:endParaRPr lang="zh-CN" altLang="en-US" sz="800" dirty="0"/>
          </a:p>
        </p:txBody>
      </p:sp>
      <p:sp>
        <p:nvSpPr>
          <p:cNvPr id="30" name="矩形 29"/>
          <p:cNvSpPr/>
          <p:nvPr/>
        </p:nvSpPr>
        <p:spPr>
          <a:xfrm>
            <a:off x="5940152" y="1988840"/>
            <a:ext cx="1296144" cy="2952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12160" y="2060848"/>
            <a:ext cx="115212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</a:t>
            </a:r>
            <a:r>
              <a:rPr lang="zh-CN" altLang="en-US" sz="1000" dirty="0" smtClean="0"/>
              <a:t>号坦克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6012160" y="242088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6012160" y="278092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6012160" y="314096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6012160" y="350100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6012160" y="38610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6012160" y="422108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6012160" y="458112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XXXXXXXXX</a:t>
            </a:r>
            <a:endParaRPr lang="zh-CN" altLang="en-US" sz="1000" dirty="0"/>
          </a:p>
        </p:txBody>
      </p:sp>
      <p:sp>
        <p:nvSpPr>
          <p:cNvPr id="39" name="下箭头 38"/>
          <p:cNvSpPr/>
          <p:nvPr/>
        </p:nvSpPr>
        <p:spPr>
          <a:xfrm>
            <a:off x="6516216" y="4725144"/>
            <a:ext cx="360040" cy="28803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164288" y="1772816"/>
            <a:ext cx="360040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39952" y="1412776"/>
            <a:ext cx="1584176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843808" y="2060848"/>
            <a:ext cx="3600400" cy="2448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31840" y="2348880"/>
            <a:ext cx="3024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招募数量，消耗</a:t>
            </a:r>
            <a:r>
              <a:rPr lang="en-US" altLang="zh-CN" dirty="0" smtClean="0"/>
              <a:t>N</a:t>
            </a:r>
            <a:r>
              <a:rPr lang="zh-CN" altLang="en-US" dirty="0" smtClean="0"/>
              <a:t>荣誉点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36096" y="285293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2852936"/>
            <a:ext cx="129614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75856" y="285293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450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16016" y="36450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63888" y="1844824"/>
            <a:ext cx="2088232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军需准备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85689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4843753814&amp;di=e05df08b189c3134ae98f0020747c39d&amp;imgtype=0&amp;src=http%3A%2F%2Fimg9.itiexue.net%2F804%2F80465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44823"/>
            <a:ext cx="2448272" cy="319744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352675" cy="32575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72816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7584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新兵招募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1880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484784"/>
            <a:ext cx="201622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坦克征调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68344" y="112474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荣誉点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843808" y="2060848"/>
            <a:ext cx="3600400" cy="2448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31840" y="2348880"/>
            <a:ext cx="3024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招募数量，消耗</a:t>
            </a:r>
            <a:r>
              <a:rPr lang="en-US" altLang="zh-CN" dirty="0" smtClean="0"/>
              <a:t>N</a:t>
            </a:r>
            <a:r>
              <a:rPr lang="zh-CN" altLang="en-US" dirty="0" smtClean="0"/>
              <a:t>荣誉点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36096" y="285293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2852936"/>
            <a:ext cx="129614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75856" y="285293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450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16016" y="36450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63888" y="1844824"/>
            <a:ext cx="2088232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老兵调派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00192" y="5445224"/>
            <a:ext cx="2232248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准备完成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584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当前车长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63888" y="5517232"/>
            <a:ext cx="194421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当前坦克</a:t>
            </a:r>
            <a:r>
              <a:rPr lang="en-US" altLang="zh-CN" dirty="0" smtClean="0"/>
              <a:t>10/20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868</Words>
  <Application>Microsoft Office PowerPoint</Application>
  <PresentationFormat>全屏显示(4:3)</PresentationFormat>
  <Paragraphs>390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102</cp:revision>
  <dcterms:created xsi:type="dcterms:W3CDTF">2018-07-26T08:44:07Z</dcterms:created>
  <dcterms:modified xsi:type="dcterms:W3CDTF">2018-08-21T09:22:02Z</dcterms:modified>
</cp:coreProperties>
</file>