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9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F4602-2E6B-4024-98A5-5EB141DF9E12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D417-FE68-45AC-9311-1A37F8C08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07405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293096"/>
            <a:ext cx="207171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876256" y="5445224"/>
            <a:ext cx="2016224" cy="216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8" name="圆角矩形 7"/>
          <p:cNvSpPr/>
          <p:nvPr/>
        </p:nvSpPr>
        <p:spPr>
          <a:xfrm>
            <a:off x="6876256" y="5445224"/>
            <a:ext cx="100811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能量点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884368" y="5445224"/>
            <a:ext cx="100811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能量点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51920" y="5301208"/>
            <a:ext cx="1656184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67944" y="52292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攻击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499992" y="515719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精准射击</a:t>
            </a:r>
            <a:endParaRPr lang="zh-CN" altLang="en-US" sz="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356992"/>
            <a:ext cx="1780803" cy="12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79512" y="1052736"/>
            <a:ext cx="11876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当前回合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4048" y="515719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原地待命</a:t>
            </a:r>
            <a:endParaRPr lang="zh-CN" altLang="en-US" sz="800" dirty="0"/>
          </a:p>
        </p:txBody>
      </p:sp>
      <p:sp>
        <p:nvSpPr>
          <p:cNvPr id="14" name="矩形 13"/>
          <p:cNvSpPr/>
          <p:nvPr/>
        </p:nvSpPr>
        <p:spPr>
          <a:xfrm>
            <a:off x="8388424" y="10527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&gt;&gt;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7504" y="5157192"/>
            <a:ext cx="1944216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1520" y="522920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" dirty="0" smtClean="0"/>
              <a:t>技能图标</a:t>
            </a:r>
            <a:endParaRPr lang="zh-CN" altLang="en-US" sz="300" dirty="0"/>
          </a:p>
        </p:txBody>
      </p:sp>
      <p:sp>
        <p:nvSpPr>
          <p:cNvPr id="20" name="TextBox 19"/>
          <p:cNvSpPr txBox="1"/>
          <p:nvPr/>
        </p:nvSpPr>
        <p:spPr>
          <a:xfrm>
            <a:off x="395536" y="5373216"/>
            <a:ext cx="7200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dirty="0" smtClean="0"/>
              <a:t>1</a:t>
            </a:r>
            <a:endParaRPr lang="zh-CN" altLang="en-US" sz="300" dirty="0"/>
          </a:p>
        </p:txBody>
      </p:sp>
      <p:sp>
        <p:nvSpPr>
          <p:cNvPr id="21" name="矩形 20"/>
          <p:cNvSpPr/>
          <p:nvPr/>
        </p:nvSpPr>
        <p:spPr>
          <a:xfrm>
            <a:off x="611560" y="522920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" dirty="0" smtClean="0"/>
              <a:t>技能图标</a:t>
            </a:r>
            <a:endParaRPr lang="zh-CN" altLang="en-US" sz="300" dirty="0"/>
          </a:p>
        </p:txBody>
      </p:sp>
      <p:sp>
        <p:nvSpPr>
          <p:cNvPr id="22" name="矩形 21"/>
          <p:cNvSpPr/>
          <p:nvPr/>
        </p:nvSpPr>
        <p:spPr>
          <a:xfrm>
            <a:off x="971600" y="522920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" dirty="0" smtClean="0"/>
              <a:t>技能图标</a:t>
            </a:r>
            <a:endParaRPr lang="zh-CN" altLang="en-US" sz="300" dirty="0"/>
          </a:p>
        </p:txBody>
      </p:sp>
      <p:sp>
        <p:nvSpPr>
          <p:cNvPr id="23" name="矩形 22"/>
          <p:cNvSpPr/>
          <p:nvPr/>
        </p:nvSpPr>
        <p:spPr>
          <a:xfrm>
            <a:off x="1331640" y="522920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" dirty="0" smtClean="0"/>
              <a:t>技能图标</a:t>
            </a:r>
            <a:endParaRPr lang="zh-CN" altLang="en-US" sz="300" dirty="0"/>
          </a:p>
        </p:txBody>
      </p:sp>
      <p:sp>
        <p:nvSpPr>
          <p:cNvPr id="24" name="矩形 23"/>
          <p:cNvSpPr/>
          <p:nvPr/>
        </p:nvSpPr>
        <p:spPr>
          <a:xfrm>
            <a:off x="1691680" y="522920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" dirty="0" smtClean="0"/>
              <a:t>技能图标</a:t>
            </a:r>
            <a:endParaRPr lang="zh-CN" altLang="en-US" sz="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07405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843808" y="5301208"/>
            <a:ext cx="3744416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技能描述，类型为鼠标悬停信息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9512" y="1052736"/>
            <a:ext cx="11876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当前回合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88424" y="10527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636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2008" y="1700808"/>
            <a:ext cx="1691680" cy="31683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7504" y="141277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技能列表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144016" y="1772816"/>
            <a:ext cx="9716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187624" y="177281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44016" y="2204864"/>
            <a:ext cx="9716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87624" y="220486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44016" y="2636912"/>
            <a:ext cx="9716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87624" y="263691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44016" y="3068960"/>
            <a:ext cx="9716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87624" y="306896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47664" y="1844824"/>
            <a:ext cx="144016" cy="2880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547664" y="1988840"/>
            <a:ext cx="1440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59632" y="1412776"/>
            <a:ext cx="3516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10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144016" y="3501008"/>
            <a:ext cx="9716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87624" y="350100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44016" y="3933056"/>
            <a:ext cx="9716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187624" y="393305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44016" y="4365104"/>
            <a:ext cx="9716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87624" y="436510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46504"/>
            <a:ext cx="8646578" cy="485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19672" y="2132856"/>
            <a:ext cx="6120680" cy="3240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564904"/>
            <a:ext cx="18573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636912"/>
            <a:ext cx="166726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851920" y="2564904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VS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3563888" y="3717032"/>
            <a:ext cx="22322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命中率：</a:t>
            </a:r>
            <a:r>
              <a:rPr lang="en-US" altLang="zh-CN" dirty="0" smtClean="0"/>
              <a:t>70%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63888" y="4149080"/>
            <a:ext cx="22322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穿甲率：</a:t>
            </a:r>
            <a:r>
              <a:rPr lang="en-US" altLang="zh-CN" smtClean="0"/>
              <a:t>100%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96136" y="479715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23728" y="479715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1520" y="908720"/>
            <a:ext cx="30243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1520" y="2060848"/>
            <a:ext cx="755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73</Words>
  <Application>Microsoft Office PowerPoint</Application>
  <PresentationFormat>全屏显示(4:3)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26</cp:revision>
  <dcterms:created xsi:type="dcterms:W3CDTF">2018-07-21T04:27:37Z</dcterms:created>
  <dcterms:modified xsi:type="dcterms:W3CDTF">2018-07-31T08:15:04Z</dcterms:modified>
</cp:coreProperties>
</file>