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9" r:id="rId2"/>
    <p:sldId id="270" r:id="rId3"/>
    <p:sldId id="271" r:id="rId4"/>
    <p:sldId id="274" r:id="rId5"/>
    <p:sldId id="275" r:id="rId6"/>
    <p:sldId id="276" r:id="rId7"/>
    <p:sldId id="281" r:id="rId8"/>
    <p:sldId id="280" r:id="rId9"/>
    <p:sldId id="279" r:id="rId10"/>
    <p:sldId id="278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7" r:id="rId20"/>
    <p:sldId id="26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63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CD8EA-72D9-403E-8CF6-0F4691A68915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44875-9D7A-456F-994E-985DF4C722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44875-9D7A-456F-994E-985DF4C7222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44875-9D7A-456F-994E-985DF4C722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44875-9D7A-456F-994E-985DF4C722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44875-9D7A-456F-994E-985DF4C7222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44875-9D7A-456F-994E-985DF4C7222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44875-9D7A-456F-994E-985DF4C7222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44875-9D7A-456F-994E-985DF4C7222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93234DB-C104-40BB-84A8-9BBDCEC39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94CABFD-D41B-4F6B-B360-6F994979C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D3B033B-2297-4E06-9EC4-8B192EEE3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9F77-2154-4655-AABA-B488B6C5C4CC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21882D-410F-4F31-AF98-10844645D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0AFDDFC-F4BA-4AFA-B673-201E6B47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C53A-5115-499F-9B07-11633696FF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4721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3580267-80B8-4431-9451-D73B01D1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57CD387-2F90-4B71-A648-B6A98E564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1A5CDDD-992D-4110-84BA-A6BCCCE7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9F77-2154-4655-AABA-B488B6C5C4CC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85A465E-3F13-4100-ACFC-3A2FA80F1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F1B7190-ED83-401D-A5F0-2D297A2A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C53A-5115-499F-9B07-11633696FF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4560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F779BBF1-FFBB-4F8C-A14F-01420ED5B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F0BF789-5529-4005-8507-E6693D3E8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4A22171-A434-45BE-A54E-0DC14957E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9F77-2154-4655-AABA-B488B6C5C4CC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6BBE2C1-9F32-4764-B003-ECD97D7FC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76A107D-3CCA-4CED-9FBB-2EE1D557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C53A-5115-499F-9B07-11633696FF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1692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6F2B684-DEF1-4627-943D-C5A7E2CA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96DEDBC-6E46-451B-9C51-C89ADE452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1BD565F-EA9C-43CC-9DB6-86F3CCA3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9F77-2154-4655-AABA-B488B6C5C4CC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9E57D86-1204-4AA3-9B83-D76FC9EB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0501189-B7F9-4FA2-9C1D-E794F1966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C53A-5115-499F-9B07-11633696FF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626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5357FAF-27EB-43F6-8349-03E3BF96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474EB44-A8EC-43ED-A243-E1C342D71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79F91B8-F5E9-4B56-A435-E7CE25713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9F77-2154-4655-AABA-B488B6C5C4CC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39FF09A-1ACD-4767-8F70-D0FB1C37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820B9BD-DD80-4D9B-95B5-680051BE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C53A-5115-499F-9B07-11633696FF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3594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D6E0B30-5531-4BF2-A8F8-03A1E2DB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E87DECF-1381-4C93-AB78-C0CA884EE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5E1F43D-76EB-4BAF-84EE-B0B132CA9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23A444BF-838C-44C6-84E9-C92841870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9F77-2154-4655-AABA-B488B6C5C4CC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C071138-84B5-40F5-B4E9-007C0475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00D8F26-139B-4383-BA49-C403696F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C53A-5115-499F-9B07-11633696FF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8961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BCAF43F-8641-40C1-A226-EED9AC202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9126DBF-7F3C-4440-9FFD-EB9534D7B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2A75879D-61C4-4BDB-ACB7-AAD8E5405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E27337E6-4820-427F-ABB2-C4F1DD8C6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50A6E841-5A34-4641-B0DD-0B0C4562F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1904F622-82ED-43B5-9F5A-E9F1E0B1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9F77-2154-4655-AABA-B488B6C5C4CC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03F0B154-7D68-4F93-A0B0-5FD536B8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D8D44A2F-7ED5-4FF4-A69F-13241D3D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C53A-5115-499F-9B07-11633696FF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4697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D3F3484-2856-43AB-9494-77F2263E7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D7970A2-B073-49BC-BCC4-727EBE08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9F77-2154-4655-AABA-B488B6C5C4CC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31B07DC6-9C24-48FA-B70C-64E12F5C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266ED839-AC5A-4B48-A4DC-55FE51741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C53A-5115-499F-9B07-11633696FF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6696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57DB1047-5E1F-4144-AB52-57357D28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9F77-2154-4655-AABA-B488B6C5C4CC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C760E13D-A053-431A-BE95-A2400E546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2509927-099B-48B4-8C97-CC765432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C53A-5115-499F-9B07-11633696FF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7211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14C0177-8DE1-4FA1-A53C-C4B09F42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E8E6118-AA47-4863-B2D0-E09F67081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CFEEE20-CECD-4F66-BBC7-287AE9E1C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F32F7A1-3C03-4AB8-83E9-83F5221B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9F77-2154-4655-AABA-B488B6C5C4CC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FBD4009-C966-40F6-A761-5056BD1E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803ACC1-F33D-46C6-8BF3-CA6561C7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C53A-5115-499F-9B07-11633696FF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3648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A23142-6BFD-4C4E-AE22-7794A4952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5570218B-E995-45EA-AEF6-B582F2C81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1ACA6BD-8732-4260-99FB-87F645E7B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E1787D6-DA4E-4C8B-AC72-CEC7C1A16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29F77-2154-4655-AABA-B488B6C5C4CC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1D97512-B526-4C04-BDD9-FCEAAC48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B7C89DC-5BC1-47B8-8205-F3E39754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C53A-5115-499F-9B07-11633696FF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0772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148CCB3C-C640-4347-A087-E3400BDA0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5EACB2E-BEBD-4CDB-9DB5-58A3CE686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35C30A9-FA22-4CD5-B84F-BE13A99E5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29F77-2154-4655-AABA-B488B6C5C4CC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C72EB55-3C4A-4B72-924A-54ADD7876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833E998-D88B-455B-BF67-FEA0CB2C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6C53A-5115-499F-9B07-11633696FF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080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63719C3-A859-4BF1-8A2A-057F6B227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56" y="408372"/>
            <a:ext cx="10515600" cy="5218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战前配置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DF9405D-1F72-47EB-9D34-8951A8409B5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0360" y="1837851"/>
            <a:ext cx="7468677" cy="451159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F077BF3-5AA6-48B8-B7CB-DD7479FFE337}"/>
              </a:ext>
            </a:extLst>
          </p:cNvPr>
          <p:cNvSpPr/>
          <p:nvPr/>
        </p:nvSpPr>
        <p:spPr>
          <a:xfrm>
            <a:off x="4527611" y="2272683"/>
            <a:ext cx="269049" cy="3047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5C10A1E-F7A4-49CB-8FA6-525CF96C22C1}"/>
              </a:ext>
            </a:extLst>
          </p:cNvPr>
          <p:cNvSpPr/>
          <p:nvPr/>
        </p:nvSpPr>
        <p:spPr>
          <a:xfrm>
            <a:off x="4129596" y="3011009"/>
            <a:ext cx="269049" cy="3047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25B58CC-3253-4C36-92F7-57382A00BB24}"/>
              </a:ext>
            </a:extLst>
          </p:cNvPr>
          <p:cNvSpPr/>
          <p:nvPr/>
        </p:nvSpPr>
        <p:spPr>
          <a:xfrm>
            <a:off x="4912311" y="2635067"/>
            <a:ext cx="269049" cy="3047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EF1FA6E-3EE9-4AC7-891F-55EC5ED74CDD}"/>
              </a:ext>
            </a:extLst>
          </p:cNvPr>
          <p:cNvSpPr/>
          <p:nvPr/>
        </p:nvSpPr>
        <p:spPr>
          <a:xfrm>
            <a:off x="4129596" y="5610566"/>
            <a:ext cx="269049" cy="3047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CA958876-7696-47C3-BCD1-4A4AA10E4A11}"/>
              </a:ext>
            </a:extLst>
          </p:cNvPr>
          <p:cNvSpPr/>
          <p:nvPr/>
        </p:nvSpPr>
        <p:spPr>
          <a:xfrm>
            <a:off x="4518732" y="6018072"/>
            <a:ext cx="269049" cy="3047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05963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CE7F5FF-5058-4508-B706-A0EF28244C53}"/>
              </a:ext>
            </a:extLst>
          </p:cNvPr>
          <p:cNvSpPr/>
          <p:nvPr/>
        </p:nvSpPr>
        <p:spPr>
          <a:xfrm>
            <a:off x="928914" y="829581"/>
            <a:ext cx="10174515" cy="58664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39711F3F-CCF9-4B50-AE7C-F4821422E5E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9481" y="958361"/>
            <a:ext cx="9573850" cy="57323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7DDF1E-A004-4042-9931-4D3231FC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2" y="161926"/>
            <a:ext cx="2340429" cy="926646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攻击</a:t>
            </a:r>
            <a:endParaRPr lang="zh-CN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C31D4CF5-EC3D-4C6B-BCF0-52EF0DC58832}"/>
              </a:ext>
            </a:extLst>
          </p:cNvPr>
          <p:cNvSpPr/>
          <p:nvPr/>
        </p:nvSpPr>
        <p:spPr>
          <a:xfrm>
            <a:off x="10197958" y="961568"/>
            <a:ext cx="695712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回合结束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7237828-7337-4765-BAAD-2E19D6FE9CF7}"/>
              </a:ext>
            </a:extLst>
          </p:cNvPr>
          <p:cNvSpPr/>
          <p:nvPr/>
        </p:nvSpPr>
        <p:spPr>
          <a:xfrm>
            <a:off x="1790591" y="1000964"/>
            <a:ext cx="8316687" cy="37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战场常驻信息滚动条</a:t>
            </a:r>
          </a:p>
        </p:txBody>
      </p:sp>
      <p:sp>
        <p:nvSpPr>
          <p:cNvPr id="44" name="矩形 43"/>
          <p:cNvSpPr/>
          <p:nvPr/>
        </p:nvSpPr>
        <p:spPr>
          <a:xfrm>
            <a:off x="3771900" y="2031024"/>
            <a:ext cx="4431323" cy="2470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攻击表演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330963" y="5706208"/>
            <a:ext cx="571500" cy="492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&lt;&lt;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4343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D46D747-F2CE-4218-9627-D16660240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58750"/>
            <a:ext cx="10515600" cy="498475"/>
          </a:xfrm>
        </p:spPr>
        <p:txBody>
          <a:bodyPr/>
          <a:lstStyle/>
          <a:p>
            <a:r>
              <a:rPr lang="zh-CN" altLang="en-US" dirty="0"/>
              <a:t>选中单位后选择想要移动的位置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B602CE76-163C-401E-8EDF-A1C3D4BFA43E}"/>
              </a:ext>
            </a:extLst>
          </p:cNvPr>
          <p:cNvSpPr/>
          <p:nvPr/>
        </p:nvSpPr>
        <p:spPr>
          <a:xfrm>
            <a:off x="928914" y="734331"/>
            <a:ext cx="11030857" cy="60284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820EBAE0-EEEE-4CB0-AFB5-E51AC31010E5}"/>
              </a:ext>
            </a:extLst>
          </p:cNvPr>
          <p:cNvSpPr/>
          <p:nvPr/>
        </p:nvSpPr>
        <p:spPr>
          <a:xfrm>
            <a:off x="11125196" y="843020"/>
            <a:ext cx="834575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回合结束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C775F88-DEFA-45B4-9853-95C13507A082}"/>
              </a:ext>
            </a:extLst>
          </p:cNvPr>
          <p:cNvSpPr/>
          <p:nvPr/>
        </p:nvSpPr>
        <p:spPr>
          <a:xfrm>
            <a:off x="2288461" y="742129"/>
            <a:ext cx="8316687" cy="37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战场常驻信息滚动条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B535AE0-9510-4C52-B373-3276C55EEB3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29333" y="1600428"/>
            <a:ext cx="6133333" cy="36571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97405424-C030-4099-A773-64C69BE20C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70783" y="2495550"/>
            <a:ext cx="359456" cy="359456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xmlns="" id="{BA55E3B7-6B1E-4EB6-AEE3-50EBC3DEEE66}"/>
              </a:ext>
            </a:extLst>
          </p:cNvPr>
          <p:cNvCxnSpPr/>
          <p:nvPr/>
        </p:nvCxnSpPr>
        <p:spPr>
          <a:xfrm>
            <a:off x="7591425" y="3324225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9F2CDEBA-E95D-422E-AC87-58E954BE522A}"/>
              </a:ext>
            </a:extLst>
          </p:cNvPr>
          <p:cNvSpPr txBox="1"/>
          <p:nvPr/>
        </p:nvSpPr>
        <p:spPr>
          <a:xfrm>
            <a:off x="9722750" y="3076575"/>
            <a:ext cx="1164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坦克闪烁效果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xmlns="" id="{0F8DAB38-4972-4ACB-9F94-52DF29819437}"/>
              </a:ext>
            </a:extLst>
          </p:cNvPr>
          <p:cNvSpPr/>
          <p:nvPr/>
        </p:nvSpPr>
        <p:spPr>
          <a:xfrm rot="10800000">
            <a:off x="7265300" y="2541930"/>
            <a:ext cx="402324" cy="266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xmlns="" id="{73C2A844-A20F-462C-A57F-45374B3C982F}"/>
              </a:ext>
            </a:extLst>
          </p:cNvPr>
          <p:cNvSpPr/>
          <p:nvPr/>
        </p:nvSpPr>
        <p:spPr>
          <a:xfrm>
            <a:off x="7265300" y="2647645"/>
            <a:ext cx="275392" cy="531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xmlns="" id="{8E408169-9986-473B-BD29-611972948FD1}"/>
              </a:ext>
            </a:extLst>
          </p:cNvPr>
          <p:cNvCxnSpPr/>
          <p:nvPr/>
        </p:nvCxnSpPr>
        <p:spPr>
          <a:xfrm>
            <a:off x="7466462" y="2913323"/>
            <a:ext cx="2256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53077F16-5A1C-4CEB-A7B3-889630EE85F2}"/>
              </a:ext>
            </a:extLst>
          </p:cNvPr>
          <p:cNvSpPr txBox="1"/>
          <p:nvPr/>
        </p:nvSpPr>
        <p:spPr>
          <a:xfrm>
            <a:off x="9877425" y="2675277"/>
            <a:ext cx="115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路径表现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4401C2F9-965E-4C4F-ACC4-7D034FD862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1490" y="2780847"/>
            <a:ext cx="950520" cy="950520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xmlns="" id="{4278A7C2-EEB3-48B0-89C4-9540FADB7421}"/>
              </a:ext>
            </a:extLst>
          </p:cNvPr>
          <p:cNvCxnSpPr/>
          <p:nvPr/>
        </p:nvCxnSpPr>
        <p:spPr>
          <a:xfrm>
            <a:off x="7591425" y="3399740"/>
            <a:ext cx="2131325" cy="74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E3DE4699-38E6-4A80-A158-D07434862FEE}"/>
              </a:ext>
            </a:extLst>
          </p:cNvPr>
          <p:cNvSpPr txBox="1"/>
          <p:nvPr/>
        </p:nvSpPr>
        <p:spPr>
          <a:xfrm>
            <a:off x="9877425" y="3944677"/>
            <a:ext cx="115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朝向选择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92E4A107-0FD3-4599-BF1E-1713E925EFEB}"/>
              </a:ext>
            </a:extLst>
          </p:cNvPr>
          <p:cNvSpPr txBox="1"/>
          <p:nvPr/>
        </p:nvSpPr>
        <p:spPr>
          <a:xfrm>
            <a:off x="6901455" y="2553052"/>
            <a:ext cx="691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accent6"/>
                </a:solidFill>
              </a:rPr>
              <a:t>隐</a:t>
            </a:r>
            <a:r>
              <a:rPr lang="en-US" altLang="zh-CN" sz="1100" dirty="0">
                <a:solidFill>
                  <a:schemeClr val="accent6"/>
                </a:solidFill>
              </a:rPr>
              <a:t>+2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8AE9ADF3-8C79-44A0-9F32-6A7A42C54F43}"/>
              </a:ext>
            </a:extLst>
          </p:cNvPr>
          <p:cNvSpPr txBox="1"/>
          <p:nvPr/>
        </p:nvSpPr>
        <p:spPr>
          <a:xfrm>
            <a:off x="6919684" y="2239976"/>
            <a:ext cx="691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accent6"/>
                </a:solidFill>
              </a:rPr>
              <a:t>隐</a:t>
            </a:r>
            <a:r>
              <a:rPr lang="en-US" altLang="zh-CN" sz="1100" dirty="0">
                <a:solidFill>
                  <a:schemeClr val="accent6"/>
                </a:solidFill>
              </a:rPr>
              <a:t>+2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1F11F00A-834F-451C-BA9C-FE400394AC85}"/>
              </a:ext>
            </a:extLst>
          </p:cNvPr>
          <p:cNvSpPr txBox="1"/>
          <p:nvPr/>
        </p:nvSpPr>
        <p:spPr>
          <a:xfrm>
            <a:off x="7218044" y="1924709"/>
            <a:ext cx="691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accent6"/>
                </a:solidFill>
              </a:rPr>
              <a:t>隐</a:t>
            </a:r>
            <a:r>
              <a:rPr lang="en-US" altLang="zh-CN" sz="1100" dirty="0">
                <a:solidFill>
                  <a:schemeClr val="accent6"/>
                </a:solidFill>
              </a:rPr>
              <a:t>+2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BB3F0868-30E3-49E2-AC1E-BA6C0377DED9}"/>
              </a:ext>
            </a:extLst>
          </p:cNvPr>
          <p:cNvSpPr txBox="1"/>
          <p:nvPr/>
        </p:nvSpPr>
        <p:spPr>
          <a:xfrm>
            <a:off x="7802940" y="3432338"/>
            <a:ext cx="691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accent6"/>
                </a:solidFill>
              </a:rPr>
              <a:t>隐</a:t>
            </a:r>
            <a:r>
              <a:rPr lang="en-US" altLang="zh-CN" sz="1100" dirty="0">
                <a:solidFill>
                  <a:schemeClr val="accent6"/>
                </a:solidFill>
              </a:rPr>
              <a:t>+2</a:t>
            </a:r>
            <a:endParaRPr lang="zh-CN" altLang="en-US" sz="1100" dirty="0">
              <a:solidFill>
                <a:schemeClr val="accent6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475787" y="4730261"/>
            <a:ext cx="571500" cy="492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&lt;&lt;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5873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5CE4A7D-4C11-4848-B803-76B6D6262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22" y="115074"/>
            <a:ext cx="10515600" cy="43148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设置好朝向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3FA7478-5720-42EC-86D5-720C2E54B495}"/>
              </a:ext>
            </a:extLst>
          </p:cNvPr>
          <p:cNvSpPr/>
          <p:nvPr/>
        </p:nvSpPr>
        <p:spPr>
          <a:xfrm>
            <a:off x="757766" y="546557"/>
            <a:ext cx="11030857" cy="60284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A30E8449-D886-4026-8A28-1CB65A27DCCB}"/>
              </a:ext>
            </a:extLst>
          </p:cNvPr>
          <p:cNvSpPr/>
          <p:nvPr/>
        </p:nvSpPr>
        <p:spPr>
          <a:xfrm>
            <a:off x="10954048" y="655246"/>
            <a:ext cx="834575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回合结束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D963410C-CB5B-4E3E-B5FA-0494FD9FA79B}"/>
              </a:ext>
            </a:extLst>
          </p:cNvPr>
          <p:cNvSpPr/>
          <p:nvPr/>
        </p:nvSpPr>
        <p:spPr>
          <a:xfrm>
            <a:off x="1214960" y="5969069"/>
            <a:ext cx="1426032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胜利条件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301997C7-1340-447C-8F81-8AD0B638DF3E}"/>
              </a:ext>
            </a:extLst>
          </p:cNvPr>
          <p:cNvSpPr/>
          <p:nvPr/>
        </p:nvSpPr>
        <p:spPr>
          <a:xfrm>
            <a:off x="9879988" y="5996162"/>
            <a:ext cx="1426032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F4E622AC-DC61-455F-B8A6-DE33C77119A8}"/>
              </a:ext>
            </a:extLst>
          </p:cNvPr>
          <p:cNvSpPr/>
          <p:nvPr/>
        </p:nvSpPr>
        <p:spPr>
          <a:xfrm>
            <a:off x="8125570" y="5996162"/>
            <a:ext cx="1426032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撤退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EC2636CF-89F5-4649-986D-1FCC7B892B6E}"/>
              </a:ext>
            </a:extLst>
          </p:cNvPr>
          <p:cNvSpPr/>
          <p:nvPr/>
        </p:nvSpPr>
        <p:spPr>
          <a:xfrm>
            <a:off x="2117313" y="554355"/>
            <a:ext cx="8316687" cy="37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战场常驻信息滚动条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CFA26EDF-8E89-4442-81FE-F4A09911458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6026" y="1109229"/>
            <a:ext cx="7567609" cy="4524115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xmlns="" id="{444E0204-CD70-4C42-9C02-C47796D404BC}"/>
              </a:ext>
            </a:extLst>
          </p:cNvPr>
          <p:cNvCxnSpPr/>
          <p:nvPr/>
        </p:nvCxnSpPr>
        <p:spPr>
          <a:xfrm>
            <a:off x="7694954" y="3225015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CF5FBA8F-3D98-4A62-BFED-471688B40649}"/>
              </a:ext>
            </a:extLst>
          </p:cNvPr>
          <p:cNvSpPr txBox="1"/>
          <p:nvPr/>
        </p:nvSpPr>
        <p:spPr>
          <a:xfrm>
            <a:off x="9826279" y="2977365"/>
            <a:ext cx="1164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坦克闪烁效果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88D7C95C-ED0A-456A-A83B-E5D4B5BEB94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8398906">
            <a:off x="7471654" y="3041619"/>
            <a:ext cx="313957" cy="32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585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C0EAAE2-D7D3-44D5-8AA5-84EBACF1EA16}"/>
              </a:ext>
            </a:extLst>
          </p:cNvPr>
          <p:cNvSpPr/>
          <p:nvPr/>
        </p:nvSpPr>
        <p:spPr>
          <a:xfrm>
            <a:off x="714374" y="651332"/>
            <a:ext cx="11030857" cy="60284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6404364-A51D-4B65-989B-5522F9965E19}"/>
              </a:ext>
            </a:extLst>
          </p:cNvPr>
          <p:cNvSpPr/>
          <p:nvPr/>
        </p:nvSpPr>
        <p:spPr>
          <a:xfrm>
            <a:off x="10910656" y="760021"/>
            <a:ext cx="834575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回合结束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8DE5FE5-7FA8-4539-99B1-F13B32E560D6}"/>
              </a:ext>
            </a:extLst>
          </p:cNvPr>
          <p:cNvSpPr/>
          <p:nvPr/>
        </p:nvSpPr>
        <p:spPr>
          <a:xfrm>
            <a:off x="1171568" y="6073844"/>
            <a:ext cx="1426032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胜利条件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E5A9BB27-EB74-40BC-B499-B22217276ECE}"/>
              </a:ext>
            </a:extLst>
          </p:cNvPr>
          <p:cNvSpPr/>
          <p:nvPr/>
        </p:nvSpPr>
        <p:spPr>
          <a:xfrm>
            <a:off x="9836596" y="6100937"/>
            <a:ext cx="1426032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7586A725-C1E5-44BC-8A05-D1116134EE33}"/>
              </a:ext>
            </a:extLst>
          </p:cNvPr>
          <p:cNvSpPr/>
          <p:nvPr/>
        </p:nvSpPr>
        <p:spPr>
          <a:xfrm>
            <a:off x="8082178" y="6100937"/>
            <a:ext cx="1426032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撤退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100A7BC1-343A-4EA3-B8F8-AB7B2BEC2BAA}"/>
              </a:ext>
            </a:extLst>
          </p:cNvPr>
          <p:cNvSpPr/>
          <p:nvPr/>
        </p:nvSpPr>
        <p:spPr>
          <a:xfrm>
            <a:off x="2073921" y="659130"/>
            <a:ext cx="8316687" cy="37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战场常驻信息滚动条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A375324-404C-42BA-B752-F8F2A9121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78" y="125665"/>
            <a:ext cx="10515600" cy="46990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按照既定位置和朝向移动后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491A515-2B72-40B3-9A9A-7F0FFCFB0BB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66878" y="1552805"/>
            <a:ext cx="6123809" cy="36761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125B44F-0D89-4266-A1F1-D9CE39F05BC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8398906">
            <a:off x="7136299" y="3088811"/>
            <a:ext cx="306588" cy="31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8494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2B8CDFF-790B-404E-A1BA-E4AE1FBE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42875"/>
            <a:ext cx="10515600" cy="43338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有可攻击的单位，进入攻击指令回合，选择可以攻击敌方单位的战车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8385AA91-6693-4BAD-A14B-5AFB6CE85B3E}"/>
              </a:ext>
            </a:extLst>
          </p:cNvPr>
          <p:cNvSpPr/>
          <p:nvPr/>
        </p:nvSpPr>
        <p:spPr>
          <a:xfrm>
            <a:off x="729191" y="622757"/>
            <a:ext cx="11030857" cy="60284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7B7EBD2-E1A3-44C9-BC76-4AADD94C4834}"/>
              </a:ext>
            </a:extLst>
          </p:cNvPr>
          <p:cNvSpPr/>
          <p:nvPr/>
        </p:nvSpPr>
        <p:spPr>
          <a:xfrm>
            <a:off x="10925473" y="731446"/>
            <a:ext cx="834575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回合结束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342CBE46-0DDC-45A5-AB58-D4F3F1CE5DA2}"/>
              </a:ext>
            </a:extLst>
          </p:cNvPr>
          <p:cNvSpPr/>
          <p:nvPr/>
        </p:nvSpPr>
        <p:spPr>
          <a:xfrm>
            <a:off x="1186385" y="6045269"/>
            <a:ext cx="1426032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胜利条件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257CF4C0-9012-45EC-86CC-E23013D43298}"/>
              </a:ext>
            </a:extLst>
          </p:cNvPr>
          <p:cNvSpPr/>
          <p:nvPr/>
        </p:nvSpPr>
        <p:spPr>
          <a:xfrm>
            <a:off x="9851413" y="6072362"/>
            <a:ext cx="1426032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A45ECBC4-FF41-40E8-AFFD-DDF211A7EB37}"/>
              </a:ext>
            </a:extLst>
          </p:cNvPr>
          <p:cNvSpPr/>
          <p:nvPr/>
        </p:nvSpPr>
        <p:spPr>
          <a:xfrm>
            <a:off x="8096995" y="6072362"/>
            <a:ext cx="1426032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撤退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07A3A323-2898-41D3-B0D8-F370E1BB8273}"/>
              </a:ext>
            </a:extLst>
          </p:cNvPr>
          <p:cNvSpPr/>
          <p:nvPr/>
        </p:nvSpPr>
        <p:spPr>
          <a:xfrm>
            <a:off x="2088738" y="630555"/>
            <a:ext cx="8316687" cy="37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战场常驻信息滚动条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15505E7F-DAF7-45F4-A3A6-DF9D52E8DF5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57920" y="1685398"/>
            <a:ext cx="6123809" cy="36761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5A036917-A84E-4CDE-9434-0B7F73C7024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8398906">
            <a:off x="7427341" y="3221404"/>
            <a:ext cx="306588" cy="31680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ADA26694-8752-448E-924B-E4621EE7FC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29487" y="3159922"/>
            <a:ext cx="439771" cy="43977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28665DCB-500E-4429-9065-D3E73C5BA69E}"/>
              </a:ext>
            </a:extLst>
          </p:cNvPr>
          <p:cNvSpPr/>
          <p:nvPr/>
        </p:nvSpPr>
        <p:spPr>
          <a:xfrm>
            <a:off x="3157920" y="4206613"/>
            <a:ext cx="3251200" cy="17027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E656B1E6-2CD3-4D37-8AEC-C51F06644B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39999" y="4650595"/>
            <a:ext cx="834768" cy="54259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08AA0493-26C4-4AC1-956D-477DE799D7DB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45004" y="4480931"/>
            <a:ext cx="834768" cy="881928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6E09BFCB-58FC-44B2-8354-B4DE331D0667}"/>
              </a:ext>
            </a:extLst>
          </p:cNvPr>
          <p:cNvSpPr/>
          <p:nvPr/>
        </p:nvSpPr>
        <p:spPr>
          <a:xfrm>
            <a:off x="5335063" y="4272380"/>
            <a:ext cx="957943" cy="15386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AT:800</a:t>
            </a:r>
          </a:p>
          <a:p>
            <a:pPr algn="ctr"/>
            <a:r>
              <a:rPr lang="en-US" altLang="zh-CN" dirty="0"/>
              <a:t>DF:800</a:t>
            </a:r>
          </a:p>
          <a:p>
            <a:pPr algn="ctr"/>
            <a:r>
              <a:rPr lang="en-US" altLang="zh-CN" dirty="0"/>
              <a:t>HR:100</a:t>
            </a:r>
          </a:p>
          <a:p>
            <a:pPr algn="ctr"/>
            <a:r>
              <a:rPr lang="en-US" altLang="zh-CN" dirty="0"/>
              <a:t>AG: 85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1D81D95E-5409-479F-ADA4-ECD4ABDF2511}"/>
              </a:ext>
            </a:extLst>
          </p:cNvPr>
          <p:cNvSpPr txBox="1"/>
          <p:nvPr/>
        </p:nvSpPr>
        <p:spPr>
          <a:xfrm>
            <a:off x="3218375" y="5398113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魏特曼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BE665EAF-33DE-4A50-ABD6-3C5B97D5E55F}"/>
              </a:ext>
            </a:extLst>
          </p:cNvPr>
          <p:cNvSpPr txBox="1"/>
          <p:nvPr/>
        </p:nvSpPr>
        <p:spPr>
          <a:xfrm>
            <a:off x="4324992" y="5243540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虎式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58F9D08C-F5FF-4826-A1A1-B7A96B7FA8B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48612" y="3752850"/>
            <a:ext cx="455928" cy="444238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xmlns="" id="{3BFA57CC-B1EA-48BB-8ADA-D699EC3FFE3D}"/>
              </a:ext>
            </a:extLst>
          </p:cNvPr>
          <p:cNvCxnSpPr>
            <a:stCxn id="22" idx="3"/>
          </p:cNvCxnSpPr>
          <p:nvPr/>
        </p:nvCxnSpPr>
        <p:spPr>
          <a:xfrm>
            <a:off x="8404540" y="3974969"/>
            <a:ext cx="1310960" cy="63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09407D63-4E25-4E2E-BE50-93878D8E719C}"/>
              </a:ext>
            </a:extLst>
          </p:cNvPr>
          <p:cNvSpPr txBox="1"/>
          <p:nvPr/>
        </p:nvSpPr>
        <p:spPr>
          <a:xfrm>
            <a:off x="9737657" y="3599693"/>
            <a:ext cx="1721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可以被攻击的单位上出现瞄准图标</a:t>
            </a:r>
          </a:p>
        </p:txBody>
      </p:sp>
    </p:spTree>
    <p:extLst>
      <p:ext uri="{BB962C8B-B14F-4D97-AF65-F5344CB8AC3E}">
        <p14:creationId xmlns:p14="http://schemas.microsoft.com/office/powerpoint/2010/main" xmlns="" val="999916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4B70746F-F92E-451D-B12C-1BB71658EE38}"/>
              </a:ext>
            </a:extLst>
          </p:cNvPr>
          <p:cNvSpPr/>
          <p:nvPr/>
        </p:nvSpPr>
        <p:spPr>
          <a:xfrm>
            <a:off x="729191" y="622757"/>
            <a:ext cx="11030857" cy="60284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DCBF4AB-E4BA-4419-A450-14936A038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190500"/>
            <a:ext cx="10515600" cy="38100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选择好攻击目标后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91F5190-4C33-425C-A245-A67AAD7EE27E}"/>
              </a:ext>
            </a:extLst>
          </p:cNvPr>
          <p:cNvSpPr/>
          <p:nvPr/>
        </p:nvSpPr>
        <p:spPr>
          <a:xfrm>
            <a:off x="10925473" y="731446"/>
            <a:ext cx="834575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回合结束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2DF210F-70F6-476A-86EF-18AF693F425F}"/>
              </a:ext>
            </a:extLst>
          </p:cNvPr>
          <p:cNvSpPr/>
          <p:nvPr/>
        </p:nvSpPr>
        <p:spPr>
          <a:xfrm>
            <a:off x="1186385" y="6045269"/>
            <a:ext cx="1426032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胜利条件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A44828AB-D2D1-4321-84FB-0D75A14A1360}"/>
              </a:ext>
            </a:extLst>
          </p:cNvPr>
          <p:cNvSpPr/>
          <p:nvPr/>
        </p:nvSpPr>
        <p:spPr>
          <a:xfrm>
            <a:off x="9851413" y="6072362"/>
            <a:ext cx="1426032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2F717DAE-340B-4D46-AD79-67E119325527}"/>
              </a:ext>
            </a:extLst>
          </p:cNvPr>
          <p:cNvSpPr/>
          <p:nvPr/>
        </p:nvSpPr>
        <p:spPr>
          <a:xfrm>
            <a:off x="8096995" y="6072362"/>
            <a:ext cx="1426032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撤退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EC1A4209-CC62-462F-9B52-CBD1D24FE568}"/>
              </a:ext>
            </a:extLst>
          </p:cNvPr>
          <p:cNvSpPr/>
          <p:nvPr/>
        </p:nvSpPr>
        <p:spPr>
          <a:xfrm>
            <a:off x="2088738" y="630555"/>
            <a:ext cx="8316687" cy="37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战场常驻信息滚动条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065CEEE4-48D2-460C-ADAE-1E763B5D67B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57920" y="1685398"/>
            <a:ext cx="6123809" cy="36761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EFB02045-1401-40CB-A491-3DA540FC36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41071" y="3152874"/>
            <a:ext cx="439771" cy="4397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76AB4E28-5B76-4A66-AC0E-47EF04F7B66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8398906">
            <a:off x="7427341" y="3221404"/>
            <a:ext cx="306588" cy="316807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0C2374D3-5A34-460C-ABE6-479F09AF26FB}"/>
              </a:ext>
            </a:extLst>
          </p:cNvPr>
          <p:cNvCxnSpPr/>
          <p:nvPr/>
        </p:nvCxnSpPr>
        <p:spPr>
          <a:xfrm>
            <a:off x="7780842" y="3592645"/>
            <a:ext cx="316153" cy="3602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xmlns="" id="{ACF375E6-91D1-4B57-82C6-406A6CFA9DFD}"/>
              </a:ext>
            </a:extLst>
          </p:cNvPr>
          <p:cNvCxnSpPr>
            <a:cxnSpLocks/>
          </p:cNvCxnSpPr>
          <p:nvPr/>
        </p:nvCxnSpPr>
        <p:spPr>
          <a:xfrm>
            <a:off x="7938918" y="3772760"/>
            <a:ext cx="1762276" cy="18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72E54FF1-D976-4CBC-B6D2-C17810CB07C1}"/>
              </a:ext>
            </a:extLst>
          </p:cNvPr>
          <p:cNvSpPr txBox="1"/>
          <p:nvPr/>
        </p:nvSpPr>
        <p:spPr>
          <a:xfrm>
            <a:off x="9646404" y="3819466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弹道线</a:t>
            </a:r>
          </a:p>
        </p:txBody>
      </p:sp>
    </p:spTree>
    <p:extLst>
      <p:ext uri="{BB962C8B-B14F-4D97-AF65-F5344CB8AC3E}">
        <p14:creationId xmlns:p14="http://schemas.microsoft.com/office/powerpoint/2010/main" xmlns="" val="2781396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13E7E29-C0C9-428B-B7BB-3DE4D6AF7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276225"/>
            <a:ext cx="10515600" cy="414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进入攻击执行回合的表演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10BD4AF-CB33-4193-A837-7E5F90802634}"/>
              </a:ext>
            </a:extLst>
          </p:cNvPr>
          <p:cNvSpPr/>
          <p:nvPr/>
        </p:nvSpPr>
        <p:spPr>
          <a:xfrm>
            <a:off x="729191" y="622757"/>
            <a:ext cx="11030857" cy="60284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86E460E5-B788-4BC5-8C83-F78CA0C69A3F}"/>
              </a:ext>
            </a:extLst>
          </p:cNvPr>
          <p:cNvSpPr/>
          <p:nvPr/>
        </p:nvSpPr>
        <p:spPr>
          <a:xfrm>
            <a:off x="10925473" y="731446"/>
            <a:ext cx="834575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回合结束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9BADA9A5-7474-4DAD-BEAD-48000B046337}"/>
              </a:ext>
            </a:extLst>
          </p:cNvPr>
          <p:cNvSpPr/>
          <p:nvPr/>
        </p:nvSpPr>
        <p:spPr>
          <a:xfrm>
            <a:off x="1186385" y="6045269"/>
            <a:ext cx="1426032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胜利条件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AD2DFA5-3EFF-473B-A6BE-A0BF280A5BCC}"/>
              </a:ext>
            </a:extLst>
          </p:cNvPr>
          <p:cNvSpPr/>
          <p:nvPr/>
        </p:nvSpPr>
        <p:spPr>
          <a:xfrm>
            <a:off x="9851413" y="6072362"/>
            <a:ext cx="1426032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5D44CA2-1AC4-4498-B248-74E8C2613D43}"/>
              </a:ext>
            </a:extLst>
          </p:cNvPr>
          <p:cNvSpPr/>
          <p:nvPr/>
        </p:nvSpPr>
        <p:spPr>
          <a:xfrm>
            <a:off x="8096995" y="6072362"/>
            <a:ext cx="1426032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撤退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FCAF9A8-F594-4C39-9ACE-8A65C9CA3CCE}"/>
              </a:ext>
            </a:extLst>
          </p:cNvPr>
          <p:cNvSpPr/>
          <p:nvPr/>
        </p:nvSpPr>
        <p:spPr>
          <a:xfrm>
            <a:off x="2088738" y="630555"/>
            <a:ext cx="8316687" cy="37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战场常驻信息滚动条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7CC685E9-CB3A-4935-8527-DA31D27BD83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57920" y="1685398"/>
            <a:ext cx="6123809" cy="36761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AA6685D2-2CEF-4E94-B960-1039F5D4864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8398906">
            <a:off x="7427341" y="3221404"/>
            <a:ext cx="306588" cy="31680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3B1836A7-0231-4851-99AF-78C10C45AC5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21646" y="2962275"/>
            <a:ext cx="3213185" cy="2136636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BBBE67B2-68EC-4791-BA92-C614DE6232AF}"/>
              </a:ext>
            </a:extLst>
          </p:cNvPr>
          <p:cNvSpPr/>
          <p:nvPr/>
        </p:nvSpPr>
        <p:spPr>
          <a:xfrm>
            <a:off x="4255024" y="3027560"/>
            <a:ext cx="2332181" cy="5729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C06262D9-9C2A-4C18-87C6-A4A5A836CC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20786" y="3119987"/>
            <a:ext cx="451535" cy="41705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C0285A24-AD7E-4CCC-9C79-F46220F64A53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02650" y="3090523"/>
            <a:ext cx="451535" cy="47704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6C5BEAC3-C340-4822-997A-03F52DF7DF96}"/>
              </a:ext>
            </a:extLst>
          </p:cNvPr>
          <p:cNvSpPr/>
          <p:nvPr/>
        </p:nvSpPr>
        <p:spPr>
          <a:xfrm>
            <a:off x="5946215" y="3034581"/>
            <a:ext cx="560405" cy="5729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AT:800</a:t>
            </a:r>
          </a:p>
          <a:p>
            <a:pPr algn="ctr"/>
            <a:r>
              <a:rPr lang="en-US" altLang="zh-CN" sz="900" dirty="0"/>
              <a:t>DF:800</a:t>
            </a:r>
          </a:p>
          <a:p>
            <a:pPr algn="ctr"/>
            <a:r>
              <a:rPr lang="en-US" altLang="zh-CN" sz="900" dirty="0"/>
              <a:t>HR:100</a:t>
            </a:r>
          </a:p>
          <a:p>
            <a:pPr algn="ctr"/>
            <a:r>
              <a:rPr lang="en-US" altLang="zh-CN" sz="900" dirty="0"/>
              <a:t>AG: 85</a:t>
            </a:r>
            <a:endParaRPr lang="zh-CN" altLang="en-US" sz="9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724E43E2-320F-4A6A-BDCF-238E2143DF7E}"/>
              </a:ext>
            </a:extLst>
          </p:cNvPr>
          <p:cNvSpPr/>
          <p:nvPr/>
        </p:nvSpPr>
        <p:spPr>
          <a:xfrm>
            <a:off x="4802520" y="3034581"/>
            <a:ext cx="560405" cy="5729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AT:800</a:t>
            </a:r>
          </a:p>
          <a:p>
            <a:pPr algn="ctr"/>
            <a:r>
              <a:rPr lang="en-US" altLang="zh-CN" sz="900" dirty="0"/>
              <a:t>DF:800</a:t>
            </a:r>
          </a:p>
          <a:p>
            <a:pPr algn="ctr"/>
            <a:r>
              <a:rPr lang="en-US" altLang="zh-CN" sz="900" dirty="0"/>
              <a:t>HR:100</a:t>
            </a:r>
          </a:p>
          <a:p>
            <a:pPr algn="ctr"/>
            <a:r>
              <a:rPr lang="en-US" altLang="zh-CN" sz="900" dirty="0"/>
              <a:t>AG: 85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4089573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C368C95-1037-4DC8-9DD9-5E41D0B9B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85750"/>
            <a:ext cx="10515600" cy="47148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点击胜利条件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DACB496-4AB6-4AD6-B001-140AFC0271DF}"/>
              </a:ext>
            </a:extLst>
          </p:cNvPr>
          <p:cNvSpPr/>
          <p:nvPr/>
        </p:nvSpPr>
        <p:spPr>
          <a:xfrm>
            <a:off x="928914" y="829581"/>
            <a:ext cx="10174515" cy="58664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CA782194-8F03-4268-8020-4B17FC3280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5881" y="1350283"/>
            <a:ext cx="8316687" cy="467813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1BAFEB5A-23EE-48C3-A651-C6014882E06D}"/>
              </a:ext>
            </a:extLst>
          </p:cNvPr>
          <p:cNvSpPr/>
          <p:nvPr/>
        </p:nvSpPr>
        <p:spPr>
          <a:xfrm>
            <a:off x="10250711" y="970361"/>
            <a:ext cx="834575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回合结束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1454777-24DE-4651-8EF6-AB7E03DF0CAA}"/>
              </a:ext>
            </a:extLst>
          </p:cNvPr>
          <p:cNvSpPr/>
          <p:nvPr/>
        </p:nvSpPr>
        <p:spPr>
          <a:xfrm>
            <a:off x="994226" y="6077923"/>
            <a:ext cx="1426032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胜利条件（回合进度）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9DA5F38-E7F3-443A-A96B-DD83C933AFEC}"/>
              </a:ext>
            </a:extLst>
          </p:cNvPr>
          <p:cNvSpPr/>
          <p:nvPr/>
        </p:nvSpPr>
        <p:spPr>
          <a:xfrm>
            <a:off x="9659254" y="6105016"/>
            <a:ext cx="1426032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4688B1FA-5B98-4D37-96EE-A6C8793FEA36}"/>
              </a:ext>
            </a:extLst>
          </p:cNvPr>
          <p:cNvSpPr/>
          <p:nvPr/>
        </p:nvSpPr>
        <p:spPr>
          <a:xfrm>
            <a:off x="7904836" y="6105016"/>
            <a:ext cx="1426032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撤退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3C0EB1E-0827-4E47-92D8-F1A0F21D252A}"/>
              </a:ext>
            </a:extLst>
          </p:cNvPr>
          <p:cNvSpPr/>
          <p:nvPr/>
        </p:nvSpPr>
        <p:spPr>
          <a:xfrm>
            <a:off x="1887306" y="913041"/>
            <a:ext cx="8316687" cy="37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战场常驻信息滚动条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F1C94904-999F-412F-877F-B847030F2EAF}"/>
              </a:ext>
            </a:extLst>
          </p:cNvPr>
          <p:cNvSpPr/>
          <p:nvPr/>
        </p:nvSpPr>
        <p:spPr>
          <a:xfrm>
            <a:off x="3752172" y="2239698"/>
            <a:ext cx="5191125" cy="1360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99B8039-AB94-4C4F-8D43-BC3F04E73538}"/>
              </a:ext>
            </a:extLst>
          </p:cNvPr>
          <p:cNvSpPr/>
          <p:nvPr/>
        </p:nvSpPr>
        <p:spPr>
          <a:xfrm>
            <a:off x="4249513" y="2542864"/>
            <a:ext cx="4196441" cy="705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r>
              <a:rPr lang="zh-CN" altLang="en-US" dirty="0"/>
              <a:t>回合内歼灭对方所有坦克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33E361DA-A9D6-4E92-A72B-8931E3353A78}"/>
              </a:ext>
            </a:extLst>
          </p:cNvPr>
          <p:cNvSpPr/>
          <p:nvPr/>
        </p:nvSpPr>
        <p:spPr>
          <a:xfrm>
            <a:off x="8569778" y="2239528"/>
            <a:ext cx="373519" cy="351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1363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C368C95-1037-4DC8-9DD9-5E41D0B9B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85750"/>
            <a:ext cx="10515600" cy="47148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点击回合结束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DACB496-4AB6-4AD6-B001-140AFC0271DF}"/>
              </a:ext>
            </a:extLst>
          </p:cNvPr>
          <p:cNvSpPr/>
          <p:nvPr/>
        </p:nvSpPr>
        <p:spPr>
          <a:xfrm>
            <a:off x="928914" y="829581"/>
            <a:ext cx="10174515" cy="58664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CA782194-8F03-4268-8020-4B17FC3280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5881" y="1350283"/>
            <a:ext cx="8316687" cy="467813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1BAFEB5A-23EE-48C3-A651-C6014882E06D}"/>
              </a:ext>
            </a:extLst>
          </p:cNvPr>
          <p:cNvSpPr/>
          <p:nvPr/>
        </p:nvSpPr>
        <p:spPr>
          <a:xfrm>
            <a:off x="10250711" y="970361"/>
            <a:ext cx="834575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回合结束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1454777-24DE-4651-8EF6-AB7E03DF0CAA}"/>
              </a:ext>
            </a:extLst>
          </p:cNvPr>
          <p:cNvSpPr/>
          <p:nvPr/>
        </p:nvSpPr>
        <p:spPr>
          <a:xfrm>
            <a:off x="994226" y="6077923"/>
            <a:ext cx="1426032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胜利条件（回合进度）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9DA5F38-E7F3-443A-A96B-DD83C933AFEC}"/>
              </a:ext>
            </a:extLst>
          </p:cNvPr>
          <p:cNvSpPr/>
          <p:nvPr/>
        </p:nvSpPr>
        <p:spPr>
          <a:xfrm>
            <a:off x="9659254" y="6105016"/>
            <a:ext cx="1426032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4688B1FA-5B98-4D37-96EE-A6C8793FEA36}"/>
              </a:ext>
            </a:extLst>
          </p:cNvPr>
          <p:cNvSpPr/>
          <p:nvPr/>
        </p:nvSpPr>
        <p:spPr>
          <a:xfrm>
            <a:off x="7904836" y="6105016"/>
            <a:ext cx="1426032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撤退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3C0EB1E-0827-4E47-92D8-F1A0F21D252A}"/>
              </a:ext>
            </a:extLst>
          </p:cNvPr>
          <p:cNvSpPr/>
          <p:nvPr/>
        </p:nvSpPr>
        <p:spPr>
          <a:xfrm>
            <a:off x="1887306" y="913041"/>
            <a:ext cx="8316687" cy="37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战场常驻信息滚动条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F1C94904-999F-412F-877F-B847030F2EAF}"/>
              </a:ext>
            </a:extLst>
          </p:cNvPr>
          <p:cNvSpPr/>
          <p:nvPr/>
        </p:nvSpPr>
        <p:spPr>
          <a:xfrm>
            <a:off x="3752172" y="2239698"/>
            <a:ext cx="5191125" cy="1894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99B8039-AB94-4C4F-8D43-BC3F04E73538}"/>
              </a:ext>
            </a:extLst>
          </p:cNvPr>
          <p:cNvSpPr/>
          <p:nvPr/>
        </p:nvSpPr>
        <p:spPr>
          <a:xfrm>
            <a:off x="4249513" y="2542864"/>
            <a:ext cx="4320265" cy="705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本回合尚有单位没有安排指令，确定结束？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33E361DA-A9D6-4E92-A72B-8931E3353A78}"/>
              </a:ext>
            </a:extLst>
          </p:cNvPr>
          <p:cNvSpPr/>
          <p:nvPr/>
        </p:nvSpPr>
        <p:spPr>
          <a:xfrm>
            <a:off x="8569778" y="2239528"/>
            <a:ext cx="373519" cy="351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F794F46-2060-4548-8616-1A7370DA588D}"/>
              </a:ext>
            </a:extLst>
          </p:cNvPr>
          <p:cNvSpPr/>
          <p:nvPr/>
        </p:nvSpPr>
        <p:spPr>
          <a:xfrm>
            <a:off x="4438650" y="3480045"/>
            <a:ext cx="1133475" cy="463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确定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3ABC3371-7D7B-475C-A065-134B6EEA4B54}"/>
              </a:ext>
            </a:extLst>
          </p:cNvPr>
          <p:cNvSpPr/>
          <p:nvPr/>
        </p:nvSpPr>
        <p:spPr>
          <a:xfrm>
            <a:off x="7252156" y="3459261"/>
            <a:ext cx="1133475" cy="463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取消</a:t>
            </a:r>
          </a:p>
        </p:txBody>
      </p:sp>
    </p:spTree>
    <p:extLst>
      <p:ext uri="{BB962C8B-B14F-4D97-AF65-F5344CB8AC3E}">
        <p14:creationId xmlns:p14="http://schemas.microsoft.com/office/powerpoint/2010/main" xmlns="" val="321660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C368C95-1037-4DC8-9DD9-5E41D0B9B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85750"/>
            <a:ext cx="10515600" cy="47148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点击撤退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DACB496-4AB6-4AD6-B001-140AFC0271DF}"/>
              </a:ext>
            </a:extLst>
          </p:cNvPr>
          <p:cNvSpPr/>
          <p:nvPr/>
        </p:nvSpPr>
        <p:spPr>
          <a:xfrm>
            <a:off x="928914" y="829581"/>
            <a:ext cx="10174515" cy="58664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CA782194-8F03-4268-8020-4B17FC3280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5881" y="1350283"/>
            <a:ext cx="8316687" cy="467813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1BAFEB5A-23EE-48C3-A651-C6014882E06D}"/>
              </a:ext>
            </a:extLst>
          </p:cNvPr>
          <p:cNvSpPr/>
          <p:nvPr/>
        </p:nvSpPr>
        <p:spPr>
          <a:xfrm>
            <a:off x="10250711" y="970361"/>
            <a:ext cx="834575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回合结束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1454777-24DE-4651-8EF6-AB7E03DF0CAA}"/>
              </a:ext>
            </a:extLst>
          </p:cNvPr>
          <p:cNvSpPr/>
          <p:nvPr/>
        </p:nvSpPr>
        <p:spPr>
          <a:xfrm>
            <a:off x="994226" y="6077923"/>
            <a:ext cx="1426032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胜利条件（回合进度）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9DA5F38-E7F3-443A-A96B-DD83C933AFEC}"/>
              </a:ext>
            </a:extLst>
          </p:cNvPr>
          <p:cNvSpPr/>
          <p:nvPr/>
        </p:nvSpPr>
        <p:spPr>
          <a:xfrm>
            <a:off x="9659254" y="6105016"/>
            <a:ext cx="1426032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4688B1FA-5B98-4D37-96EE-A6C8793FEA36}"/>
              </a:ext>
            </a:extLst>
          </p:cNvPr>
          <p:cNvSpPr/>
          <p:nvPr/>
        </p:nvSpPr>
        <p:spPr>
          <a:xfrm>
            <a:off x="7904836" y="6105016"/>
            <a:ext cx="1426032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撤退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3C0EB1E-0827-4E47-92D8-F1A0F21D252A}"/>
              </a:ext>
            </a:extLst>
          </p:cNvPr>
          <p:cNvSpPr/>
          <p:nvPr/>
        </p:nvSpPr>
        <p:spPr>
          <a:xfrm>
            <a:off x="1887306" y="913041"/>
            <a:ext cx="8316687" cy="37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战场常驻信息滚动条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F1C94904-999F-412F-877F-B847030F2EAF}"/>
              </a:ext>
            </a:extLst>
          </p:cNvPr>
          <p:cNvSpPr/>
          <p:nvPr/>
        </p:nvSpPr>
        <p:spPr>
          <a:xfrm>
            <a:off x="3752172" y="2239698"/>
            <a:ext cx="5191125" cy="1894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99B8039-AB94-4C4F-8D43-BC3F04E73538}"/>
              </a:ext>
            </a:extLst>
          </p:cNvPr>
          <p:cNvSpPr/>
          <p:nvPr/>
        </p:nvSpPr>
        <p:spPr>
          <a:xfrm>
            <a:off x="4249513" y="2542864"/>
            <a:ext cx="4320265" cy="705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如果撤退则会离开这场战斗，之前战场上的损失也会存在，确定撤退？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33E361DA-A9D6-4E92-A72B-8931E3353A78}"/>
              </a:ext>
            </a:extLst>
          </p:cNvPr>
          <p:cNvSpPr/>
          <p:nvPr/>
        </p:nvSpPr>
        <p:spPr>
          <a:xfrm>
            <a:off x="8569778" y="2239528"/>
            <a:ext cx="373519" cy="351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F794F46-2060-4548-8616-1A7370DA588D}"/>
              </a:ext>
            </a:extLst>
          </p:cNvPr>
          <p:cNvSpPr/>
          <p:nvPr/>
        </p:nvSpPr>
        <p:spPr>
          <a:xfrm>
            <a:off x="4438650" y="3480045"/>
            <a:ext cx="1133475" cy="463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确定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3ABC3371-7D7B-475C-A065-134B6EEA4B54}"/>
              </a:ext>
            </a:extLst>
          </p:cNvPr>
          <p:cNvSpPr/>
          <p:nvPr/>
        </p:nvSpPr>
        <p:spPr>
          <a:xfrm>
            <a:off x="7252156" y="3459261"/>
            <a:ext cx="1133475" cy="463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取消</a:t>
            </a:r>
          </a:p>
        </p:txBody>
      </p:sp>
    </p:spTree>
    <p:extLst>
      <p:ext uri="{BB962C8B-B14F-4D97-AF65-F5344CB8AC3E}">
        <p14:creationId xmlns:p14="http://schemas.microsoft.com/office/powerpoint/2010/main" xmlns="" val="73499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2903C63-8177-42BB-8CF6-6004C31C2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631" y="256925"/>
            <a:ext cx="10515600" cy="477499"/>
          </a:xfrm>
        </p:spPr>
        <p:txBody>
          <a:bodyPr/>
          <a:lstStyle/>
          <a:p>
            <a:r>
              <a:rPr lang="zh-CN" altLang="en-US" dirty="0"/>
              <a:t>选中一个可配置的位置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122123D-A0CD-4FD1-8E2F-32BE0CF2BA5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6548" y="1173202"/>
            <a:ext cx="7468677" cy="451159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A78E64B7-D43F-4CD1-9E5C-368432A6809E}"/>
              </a:ext>
            </a:extLst>
          </p:cNvPr>
          <p:cNvSpPr/>
          <p:nvPr/>
        </p:nvSpPr>
        <p:spPr>
          <a:xfrm>
            <a:off x="3883799" y="1608034"/>
            <a:ext cx="269049" cy="3047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24F0580-9F9E-4EF7-809F-F6D154E93A6E}"/>
              </a:ext>
            </a:extLst>
          </p:cNvPr>
          <p:cNvSpPr/>
          <p:nvPr/>
        </p:nvSpPr>
        <p:spPr>
          <a:xfrm>
            <a:off x="3485784" y="2346360"/>
            <a:ext cx="269049" cy="3047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960B05F-991F-49D8-85E6-50A6631FB8BA}"/>
              </a:ext>
            </a:extLst>
          </p:cNvPr>
          <p:cNvSpPr/>
          <p:nvPr/>
        </p:nvSpPr>
        <p:spPr>
          <a:xfrm>
            <a:off x="4268499" y="1970418"/>
            <a:ext cx="269049" cy="3047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00EA7704-0D16-4347-BE38-ABDF679CEDD1}"/>
              </a:ext>
            </a:extLst>
          </p:cNvPr>
          <p:cNvSpPr/>
          <p:nvPr/>
        </p:nvSpPr>
        <p:spPr>
          <a:xfrm>
            <a:off x="3485784" y="4945917"/>
            <a:ext cx="269049" cy="3047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8D3040F-2CA0-447C-852F-F37813427EA5}"/>
              </a:ext>
            </a:extLst>
          </p:cNvPr>
          <p:cNvSpPr/>
          <p:nvPr/>
        </p:nvSpPr>
        <p:spPr>
          <a:xfrm>
            <a:off x="3874920" y="5353423"/>
            <a:ext cx="269049" cy="3047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390F0404-E6D5-48CA-A082-2770E44A16FB}"/>
              </a:ext>
            </a:extLst>
          </p:cNvPr>
          <p:cNvSpPr/>
          <p:nvPr/>
        </p:nvSpPr>
        <p:spPr>
          <a:xfrm>
            <a:off x="4594542" y="1939408"/>
            <a:ext cx="2331538" cy="36459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1BC2D598-3891-488F-9CF6-04144A4B381E}"/>
              </a:ext>
            </a:extLst>
          </p:cNvPr>
          <p:cNvSpPr txBox="1"/>
          <p:nvPr/>
        </p:nvSpPr>
        <p:spPr>
          <a:xfrm>
            <a:off x="5314281" y="1995174"/>
            <a:ext cx="684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轻型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C3A4D246-9356-4ADA-AD5B-3BCA4940D747}"/>
              </a:ext>
            </a:extLst>
          </p:cNvPr>
          <p:cNvSpPr txBox="1"/>
          <p:nvPr/>
        </p:nvSpPr>
        <p:spPr>
          <a:xfrm>
            <a:off x="5335079" y="2435494"/>
            <a:ext cx="684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轻型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842439F0-9C5F-43C1-8280-FFF5B2B63385}"/>
              </a:ext>
            </a:extLst>
          </p:cNvPr>
          <p:cNvSpPr txBox="1"/>
          <p:nvPr/>
        </p:nvSpPr>
        <p:spPr>
          <a:xfrm>
            <a:off x="5327488" y="2957181"/>
            <a:ext cx="684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中型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9CBA4138-F06C-46FB-B158-B2BB1840CE7C}"/>
              </a:ext>
            </a:extLst>
          </p:cNvPr>
          <p:cNvSpPr txBox="1"/>
          <p:nvPr/>
        </p:nvSpPr>
        <p:spPr>
          <a:xfrm>
            <a:off x="5335079" y="3435912"/>
            <a:ext cx="684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重型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BCF24CF7-497C-4426-8842-4DF4F4364E40}"/>
              </a:ext>
            </a:extLst>
          </p:cNvPr>
          <p:cNvSpPr txBox="1"/>
          <p:nvPr/>
        </p:nvSpPr>
        <p:spPr>
          <a:xfrm>
            <a:off x="5329193" y="4044374"/>
            <a:ext cx="684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重型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xmlns="" id="{E39E55AD-B802-49D5-B2AF-6FE139F2FE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22155" y="4538860"/>
            <a:ext cx="665524" cy="432591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C99594DB-2D1A-46D7-8C96-5EE472C6D1BA}"/>
              </a:ext>
            </a:extLst>
          </p:cNvPr>
          <p:cNvSpPr txBox="1"/>
          <p:nvPr/>
        </p:nvSpPr>
        <p:spPr>
          <a:xfrm>
            <a:off x="5264569" y="4534056"/>
            <a:ext cx="684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坦歼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C9921CF-A882-4BC4-91DA-368159ECFFCD}"/>
              </a:ext>
            </a:extLst>
          </p:cNvPr>
          <p:cNvSpPr txBox="1"/>
          <p:nvPr/>
        </p:nvSpPr>
        <p:spPr>
          <a:xfrm>
            <a:off x="5369015" y="2188493"/>
            <a:ext cx="684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38T</a:t>
            </a:r>
            <a:endParaRPr lang="zh-CN" altLang="en-US" sz="11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4801936F-B267-49C6-98CB-95A1E8E994F0}"/>
              </a:ext>
            </a:extLst>
          </p:cNvPr>
          <p:cNvSpPr txBox="1"/>
          <p:nvPr/>
        </p:nvSpPr>
        <p:spPr>
          <a:xfrm>
            <a:off x="5335078" y="2659855"/>
            <a:ext cx="684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山猫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CA5E5E2A-61C5-42EC-9352-D819696D4D99}"/>
              </a:ext>
            </a:extLst>
          </p:cNvPr>
          <p:cNvSpPr txBox="1"/>
          <p:nvPr/>
        </p:nvSpPr>
        <p:spPr>
          <a:xfrm>
            <a:off x="5327488" y="3172779"/>
            <a:ext cx="11390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四号</a:t>
            </a:r>
            <a:r>
              <a:rPr lang="en-US" altLang="zh-CN" sz="1100" dirty="0"/>
              <a:t>G</a:t>
            </a:r>
            <a:r>
              <a:rPr lang="zh-CN" altLang="en-US" sz="1100" dirty="0"/>
              <a:t>型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710B154D-D14B-48A5-AB36-9133D0CB290D}"/>
              </a:ext>
            </a:extLst>
          </p:cNvPr>
          <p:cNvSpPr txBox="1"/>
          <p:nvPr/>
        </p:nvSpPr>
        <p:spPr>
          <a:xfrm>
            <a:off x="5335078" y="3679743"/>
            <a:ext cx="11390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虎式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9F65D473-075A-4B0C-8B29-68CC41065A92}"/>
              </a:ext>
            </a:extLst>
          </p:cNvPr>
          <p:cNvSpPr txBox="1"/>
          <p:nvPr/>
        </p:nvSpPr>
        <p:spPr>
          <a:xfrm>
            <a:off x="5347810" y="4285048"/>
            <a:ext cx="11390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虎王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A95C30AA-F2E1-43FB-A7D4-F8CE986E589D}"/>
              </a:ext>
            </a:extLst>
          </p:cNvPr>
          <p:cNvSpPr txBox="1"/>
          <p:nvPr/>
        </p:nvSpPr>
        <p:spPr>
          <a:xfrm>
            <a:off x="5255676" y="4731514"/>
            <a:ext cx="11390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三号突击炮</a:t>
            </a:r>
            <a:r>
              <a:rPr lang="en-US" altLang="zh-CN" sz="1100" dirty="0"/>
              <a:t>E</a:t>
            </a:r>
            <a:r>
              <a:rPr lang="zh-CN" altLang="en-US" sz="1100" dirty="0"/>
              <a:t>型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xmlns="" id="{EB4CB999-B84A-4B02-8D91-32BB4A655077}"/>
              </a:ext>
            </a:extLst>
          </p:cNvPr>
          <p:cNvSpPr/>
          <p:nvPr/>
        </p:nvSpPr>
        <p:spPr>
          <a:xfrm>
            <a:off x="5059027" y="5090322"/>
            <a:ext cx="1459765" cy="376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结束部署</a:t>
            </a: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xmlns="" id="{CE3C368D-41B4-4E6A-9CBC-C4F9E221C4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8414" y="4030033"/>
            <a:ext cx="665524" cy="432591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xmlns="" id="{5B12C336-88CC-4409-B366-E9B4935956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29606" y="3483816"/>
            <a:ext cx="665524" cy="432591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xmlns="" id="{3D005824-57E9-497B-A608-0C1C1DECDB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22155" y="2950796"/>
            <a:ext cx="665524" cy="432591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xmlns="" id="{393CEF92-024F-49BF-AF72-8D053D2ED3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25232" y="2461392"/>
            <a:ext cx="665524" cy="432591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xmlns="" id="{B6DB14E7-5DCF-47F7-9565-36CC398A63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19197" y="1977921"/>
            <a:ext cx="665524" cy="43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618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C368C95-1037-4DC8-9DD9-5E41D0B9B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85750"/>
            <a:ext cx="10515600" cy="47148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点击设置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DACB496-4AB6-4AD6-B001-140AFC0271DF}"/>
              </a:ext>
            </a:extLst>
          </p:cNvPr>
          <p:cNvSpPr/>
          <p:nvPr/>
        </p:nvSpPr>
        <p:spPr>
          <a:xfrm>
            <a:off x="928914" y="829581"/>
            <a:ext cx="10174515" cy="58664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CA782194-8F03-4268-8020-4B17FC3280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5881" y="1350283"/>
            <a:ext cx="8316687" cy="467813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1BAFEB5A-23EE-48C3-A651-C6014882E06D}"/>
              </a:ext>
            </a:extLst>
          </p:cNvPr>
          <p:cNvSpPr/>
          <p:nvPr/>
        </p:nvSpPr>
        <p:spPr>
          <a:xfrm>
            <a:off x="10250711" y="970361"/>
            <a:ext cx="834575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回合结束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1454777-24DE-4651-8EF6-AB7E03DF0CAA}"/>
              </a:ext>
            </a:extLst>
          </p:cNvPr>
          <p:cNvSpPr/>
          <p:nvPr/>
        </p:nvSpPr>
        <p:spPr>
          <a:xfrm>
            <a:off x="994226" y="6077923"/>
            <a:ext cx="1426032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胜利条件（回合进度）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9DA5F38-E7F3-443A-A96B-DD83C933AFEC}"/>
              </a:ext>
            </a:extLst>
          </p:cNvPr>
          <p:cNvSpPr/>
          <p:nvPr/>
        </p:nvSpPr>
        <p:spPr>
          <a:xfrm>
            <a:off x="9659254" y="6105016"/>
            <a:ext cx="1426032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4688B1FA-5B98-4D37-96EE-A6C8793FEA36}"/>
              </a:ext>
            </a:extLst>
          </p:cNvPr>
          <p:cNvSpPr/>
          <p:nvPr/>
        </p:nvSpPr>
        <p:spPr>
          <a:xfrm>
            <a:off x="7904836" y="6105016"/>
            <a:ext cx="1426032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撤退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3C0EB1E-0827-4E47-92D8-F1A0F21D252A}"/>
              </a:ext>
            </a:extLst>
          </p:cNvPr>
          <p:cNvSpPr/>
          <p:nvPr/>
        </p:nvSpPr>
        <p:spPr>
          <a:xfrm>
            <a:off x="1887306" y="913041"/>
            <a:ext cx="8316687" cy="37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战场常驻信息滚动条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F1C94904-999F-412F-877F-B847030F2EAF}"/>
              </a:ext>
            </a:extLst>
          </p:cNvPr>
          <p:cNvSpPr/>
          <p:nvPr/>
        </p:nvSpPr>
        <p:spPr>
          <a:xfrm>
            <a:off x="3752172" y="2239698"/>
            <a:ext cx="5191125" cy="1894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99B8039-AB94-4C4F-8D43-BC3F04E73538}"/>
              </a:ext>
            </a:extLst>
          </p:cNvPr>
          <p:cNvSpPr/>
          <p:nvPr/>
        </p:nvSpPr>
        <p:spPr>
          <a:xfrm>
            <a:off x="4438651" y="2685679"/>
            <a:ext cx="666750" cy="463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33E361DA-A9D6-4E92-A72B-8931E3353A78}"/>
              </a:ext>
            </a:extLst>
          </p:cNvPr>
          <p:cNvSpPr/>
          <p:nvPr/>
        </p:nvSpPr>
        <p:spPr>
          <a:xfrm>
            <a:off x="8569778" y="2239528"/>
            <a:ext cx="373519" cy="351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F794F46-2060-4548-8616-1A7370DA588D}"/>
              </a:ext>
            </a:extLst>
          </p:cNvPr>
          <p:cNvSpPr/>
          <p:nvPr/>
        </p:nvSpPr>
        <p:spPr>
          <a:xfrm>
            <a:off x="4438651" y="3480045"/>
            <a:ext cx="666750" cy="463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151B832-C071-41FE-9DEC-5F676FD9F0EB}"/>
              </a:ext>
            </a:extLst>
          </p:cNvPr>
          <p:cNvSpPr/>
          <p:nvPr/>
        </p:nvSpPr>
        <p:spPr>
          <a:xfrm>
            <a:off x="5276850" y="2812390"/>
            <a:ext cx="3067050" cy="2165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6939DE6A-6DA1-47EF-8358-949E239274D0}"/>
              </a:ext>
            </a:extLst>
          </p:cNvPr>
          <p:cNvSpPr/>
          <p:nvPr/>
        </p:nvSpPr>
        <p:spPr>
          <a:xfrm>
            <a:off x="5276850" y="3620692"/>
            <a:ext cx="3067050" cy="2165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C99F8428-7918-4993-A1B9-92A625CC9AD1}"/>
              </a:ext>
            </a:extLst>
          </p:cNvPr>
          <p:cNvSpPr/>
          <p:nvPr/>
        </p:nvSpPr>
        <p:spPr>
          <a:xfrm>
            <a:off x="6678494" y="2578652"/>
            <a:ext cx="200705" cy="5581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C1666A4B-032F-49FE-A4D2-C313DAC87606}"/>
              </a:ext>
            </a:extLst>
          </p:cNvPr>
          <p:cNvSpPr/>
          <p:nvPr/>
        </p:nvSpPr>
        <p:spPr>
          <a:xfrm>
            <a:off x="6683158" y="3436981"/>
            <a:ext cx="200705" cy="5581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6198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93FAC79-FB56-4AB6-B14E-C7AB68C18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38" y="337350"/>
            <a:ext cx="10515600" cy="37984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选择想要在该位置布置的单位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E8E9435-96EE-47B0-A4CB-8ECF068D2D8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6548" y="1173202"/>
            <a:ext cx="7468677" cy="451159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8F3004AB-D619-4942-9BDC-97B71BC0A39A}"/>
              </a:ext>
            </a:extLst>
          </p:cNvPr>
          <p:cNvSpPr/>
          <p:nvPr/>
        </p:nvSpPr>
        <p:spPr>
          <a:xfrm>
            <a:off x="3883799" y="1608034"/>
            <a:ext cx="269049" cy="3047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46011B8-1FBF-4104-BE75-2DB8CB8552D8}"/>
              </a:ext>
            </a:extLst>
          </p:cNvPr>
          <p:cNvSpPr/>
          <p:nvPr/>
        </p:nvSpPr>
        <p:spPr>
          <a:xfrm>
            <a:off x="3485784" y="2346360"/>
            <a:ext cx="269049" cy="3047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7E5DAF68-FC86-4E3E-81A5-850D05121844}"/>
              </a:ext>
            </a:extLst>
          </p:cNvPr>
          <p:cNvSpPr/>
          <p:nvPr/>
        </p:nvSpPr>
        <p:spPr>
          <a:xfrm>
            <a:off x="3485784" y="4945917"/>
            <a:ext cx="269049" cy="3047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A42A81B9-45B7-4945-B840-5991A92838C7}"/>
              </a:ext>
            </a:extLst>
          </p:cNvPr>
          <p:cNvSpPr/>
          <p:nvPr/>
        </p:nvSpPr>
        <p:spPr>
          <a:xfrm>
            <a:off x="3874920" y="5353423"/>
            <a:ext cx="269049" cy="3047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F14674B7-9966-42E8-90DB-C3B89546ED15}"/>
              </a:ext>
            </a:extLst>
          </p:cNvPr>
          <p:cNvSpPr/>
          <p:nvPr/>
        </p:nvSpPr>
        <p:spPr>
          <a:xfrm>
            <a:off x="4681509" y="1893722"/>
            <a:ext cx="2331538" cy="36459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B6BC3323-138C-406D-BB05-577C4E1EA50E}"/>
              </a:ext>
            </a:extLst>
          </p:cNvPr>
          <p:cNvSpPr txBox="1"/>
          <p:nvPr/>
        </p:nvSpPr>
        <p:spPr>
          <a:xfrm>
            <a:off x="5401248" y="1949488"/>
            <a:ext cx="684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轻型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0D6B34DE-AC5D-40C8-8014-7DAF0F5B5ACF}"/>
              </a:ext>
            </a:extLst>
          </p:cNvPr>
          <p:cNvSpPr txBox="1"/>
          <p:nvPr/>
        </p:nvSpPr>
        <p:spPr>
          <a:xfrm>
            <a:off x="5422046" y="2389808"/>
            <a:ext cx="684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轻型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F3044FD0-6853-4DEC-9E0D-B7091606A144}"/>
              </a:ext>
            </a:extLst>
          </p:cNvPr>
          <p:cNvSpPr txBox="1"/>
          <p:nvPr/>
        </p:nvSpPr>
        <p:spPr>
          <a:xfrm>
            <a:off x="5414455" y="2911495"/>
            <a:ext cx="684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中型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125363C1-E886-46BC-957D-C3B60BBB0190}"/>
              </a:ext>
            </a:extLst>
          </p:cNvPr>
          <p:cNvSpPr txBox="1"/>
          <p:nvPr/>
        </p:nvSpPr>
        <p:spPr>
          <a:xfrm>
            <a:off x="5422046" y="3390226"/>
            <a:ext cx="684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重型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0F46128C-6195-48D5-B6E9-7230136D553F}"/>
              </a:ext>
            </a:extLst>
          </p:cNvPr>
          <p:cNvSpPr txBox="1"/>
          <p:nvPr/>
        </p:nvSpPr>
        <p:spPr>
          <a:xfrm>
            <a:off x="5416160" y="3998688"/>
            <a:ext cx="684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重型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03B25EFE-86BB-4982-8F6D-8CB3861084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09122" y="4493174"/>
            <a:ext cx="665524" cy="43259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77882897-2BD4-414A-B8CC-710C4D73BAF7}"/>
              </a:ext>
            </a:extLst>
          </p:cNvPr>
          <p:cNvSpPr txBox="1"/>
          <p:nvPr/>
        </p:nvSpPr>
        <p:spPr>
          <a:xfrm>
            <a:off x="5351536" y="4488370"/>
            <a:ext cx="684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坦歼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4312ABFA-3935-4995-A3E1-B6B19266D34D}"/>
              </a:ext>
            </a:extLst>
          </p:cNvPr>
          <p:cNvSpPr txBox="1"/>
          <p:nvPr/>
        </p:nvSpPr>
        <p:spPr>
          <a:xfrm>
            <a:off x="5455982" y="2142807"/>
            <a:ext cx="684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38T</a:t>
            </a:r>
            <a:endParaRPr lang="zh-CN" altLang="en-US" sz="11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B1D3C2C6-DEFF-41E4-9991-1BE1A2598A70}"/>
              </a:ext>
            </a:extLst>
          </p:cNvPr>
          <p:cNvSpPr txBox="1"/>
          <p:nvPr/>
        </p:nvSpPr>
        <p:spPr>
          <a:xfrm>
            <a:off x="5422045" y="2614169"/>
            <a:ext cx="684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山猫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E321B659-9DEF-455E-812D-E98AE190FDE9}"/>
              </a:ext>
            </a:extLst>
          </p:cNvPr>
          <p:cNvSpPr txBox="1"/>
          <p:nvPr/>
        </p:nvSpPr>
        <p:spPr>
          <a:xfrm>
            <a:off x="5414455" y="3127093"/>
            <a:ext cx="11390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四号</a:t>
            </a:r>
            <a:r>
              <a:rPr lang="en-US" altLang="zh-CN" sz="1100" dirty="0"/>
              <a:t>G</a:t>
            </a:r>
            <a:r>
              <a:rPr lang="zh-CN" altLang="en-US" sz="1100" dirty="0"/>
              <a:t>型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B7C8DD94-1973-4198-9041-AD7AFF1804FE}"/>
              </a:ext>
            </a:extLst>
          </p:cNvPr>
          <p:cNvSpPr txBox="1"/>
          <p:nvPr/>
        </p:nvSpPr>
        <p:spPr>
          <a:xfrm>
            <a:off x="5422045" y="3634057"/>
            <a:ext cx="11390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虎式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3737091E-268F-44AA-A7C3-A17A4C7305F4}"/>
              </a:ext>
            </a:extLst>
          </p:cNvPr>
          <p:cNvSpPr txBox="1"/>
          <p:nvPr/>
        </p:nvSpPr>
        <p:spPr>
          <a:xfrm>
            <a:off x="5434777" y="4239362"/>
            <a:ext cx="11390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虎王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6A1D3435-4627-49ED-B250-033143E6C6D4}"/>
              </a:ext>
            </a:extLst>
          </p:cNvPr>
          <p:cNvSpPr txBox="1"/>
          <p:nvPr/>
        </p:nvSpPr>
        <p:spPr>
          <a:xfrm>
            <a:off x="5342643" y="4685828"/>
            <a:ext cx="11390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三号突击炮</a:t>
            </a:r>
            <a:r>
              <a:rPr lang="en-US" altLang="zh-CN" sz="1100" dirty="0"/>
              <a:t>E</a:t>
            </a:r>
            <a:r>
              <a:rPr lang="zh-CN" altLang="en-US" sz="1100" dirty="0"/>
              <a:t>型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69AD3F1E-D762-4D49-9E1B-AB2AE15DB5C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24292" y="1957404"/>
            <a:ext cx="341974" cy="334698"/>
          </a:xfrm>
          <a:prstGeom prst="rect">
            <a:avLst/>
          </a:prstGeom>
        </p:spPr>
      </p:pic>
      <p:sp>
        <p:nvSpPr>
          <p:cNvPr id="31" name="矩形: 圆角 30">
            <a:extLst>
              <a:ext uri="{FF2B5EF4-FFF2-40B4-BE49-F238E27FC236}">
                <a16:creationId xmlns:a16="http://schemas.microsoft.com/office/drawing/2014/main" xmlns="" id="{8BC75BB9-E654-4BAF-8000-93C5F31A5A22}"/>
              </a:ext>
            </a:extLst>
          </p:cNvPr>
          <p:cNvSpPr/>
          <p:nvPr/>
        </p:nvSpPr>
        <p:spPr>
          <a:xfrm>
            <a:off x="6358308" y="2507112"/>
            <a:ext cx="553286" cy="233165"/>
          </a:xfrm>
          <a:prstGeom prst="roundRect">
            <a:avLst>
              <a:gd name="adj" fmla="val 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部署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xmlns="" id="{14402436-B574-4B74-BC51-1ED83E7F414F}"/>
              </a:ext>
            </a:extLst>
          </p:cNvPr>
          <p:cNvSpPr/>
          <p:nvPr/>
        </p:nvSpPr>
        <p:spPr>
          <a:xfrm>
            <a:off x="5145994" y="5044636"/>
            <a:ext cx="1459765" cy="376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结束部署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xmlns="" id="{DF560D43-E04F-4A2F-AE4A-8B75AD09A591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5875877" y="5420795"/>
            <a:ext cx="0" cy="69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E9D2BE3E-D2EE-4CAC-AB28-775882D8BA3D}"/>
              </a:ext>
            </a:extLst>
          </p:cNvPr>
          <p:cNvSpPr txBox="1"/>
          <p:nvPr/>
        </p:nvSpPr>
        <p:spPr>
          <a:xfrm>
            <a:off x="4447712" y="6054570"/>
            <a:ext cx="3113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只有全员部署完毕才能点击结束部署，没有部署完之前为灰色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xmlns="" id="{624C8B02-7F44-4499-966A-A1F7875CAB15}"/>
              </a:ext>
            </a:extLst>
          </p:cNvPr>
          <p:cNvCxnSpPr/>
          <p:nvPr/>
        </p:nvCxnSpPr>
        <p:spPr>
          <a:xfrm>
            <a:off x="7092946" y="2651100"/>
            <a:ext cx="3302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C4A3E2EA-F4D4-4B7D-9BA2-8099125AF265}"/>
              </a:ext>
            </a:extLst>
          </p:cNvPr>
          <p:cNvSpPr txBox="1"/>
          <p:nvPr/>
        </p:nvSpPr>
        <p:spPr>
          <a:xfrm>
            <a:off x="10475650" y="2130641"/>
            <a:ext cx="1716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点击想要部署的坦克图标即视为在该位置部署该坦克单位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xmlns="" id="{C73A6333-FABF-4593-9E43-1060B825851B}"/>
              </a:ext>
            </a:extLst>
          </p:cNvPr>
          <p:cNvCxnSpPr>
            <a:stCxn id="29" idx="1"/>
          </p:cNvCxnSpPr>
          <p:nvPr/>
        </p:nvCxnSpPr>
        <p:spPr>
          <a:xfrm flipH="1">
            <a:off x="2059619" y="2124753"/>
            <a:ext cx="2164673" cy="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92A67566-3228-494F-BA7E-0D424827AF4D}"/>
              </a:ext>
            </a:extLst>
          </p:cNvPr>
          <p:cNvSpPr txBox="1"/>
          <p:nvPr/>
        </p:nvSpPr>
        <p:spPr>
          <a:xfrm>
            <a:off x="372862" y="1741685"/>
            <a:ext cx="1694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部署之后在该区域出现坦克形象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xmlns="" id="{D2682CC1-C7DE-4442-B859-F0F6ABC522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25381" y="3984347"/>
            <a:ext cx="665524" cy="432591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xmlns="" id="{294A32A8-BB10-4B53-A6E5-43AAA9D47D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6573" y="3438130"/>
            <a:ext cx="665524" cy="432591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xmlns="" id="{01BA02F8-6131-4835-B76E-2E00F4A670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09122" y="2905110"/>
            <a:ext cx="665524" cy="432591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xmlns="" id="{85936C9D-1E6E-4097-9DCA-A60C7D2F57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2199" y="2415706"/>
            <a:ext cx="665524" cy="432591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xmlns="" id="{467A246A-E8FF-49C3-9E7D-5ACB420AEB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06164" y="1932235"/>
            <a:ext cx="665524" cy="43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97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CE7F5FF-5058-4508-B706-A0EF28244C53}"/>
              </a:ext>
            </a:extLst>
          </p:cNvPr>
          <p:cNvSpPr/>
          <p:nvPr/>
        </p:nvSpPr>
        <p:spPr>
          <a:xfrm>
            <a:off x="928914" y="829581"/>
            <a:ext cx="10174515" cy="58664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7DDF1E-A004-4042-9931-4D3231FC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2" y="161926"/>
            <a:ext cx="2340429" cy="926646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战场普通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45B1893-D232-45BC-BF4C-9407C3FE0DE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3896" y="937043"/>
            <a:ext cx="10057222" cy="565718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C31D4CF5-EC3D-4C6B-BCF0-52EF0DC58832}"/>
              </a:ext>
            </a:extLst>
          </p:cNvPr>
          <p:cNvSpPr/>
          <p:nvPr/>
        </p:nvSpPr>
        <p:spPr>
          <a:xfrm>
            <a:off x="10197957" y="961568"/>
            <a:ext cx="834575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回合结束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7237828-7337-4765-BAAD-2E19D6FE9CF7}"/>
              </a:ext>
            </a:extLst>
          </p:cNvPr>
          <p:cNvSpPr/>
          <p:nvPr/>
        </p:nvSpPr>
        <p:spPr>
          <a:xfrm>
            <a:off x="1790591" y="1000964"/>
            <a:ext cx="8316687" cy="37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战场常驻信息滚动条</a:t>
            </a:r>
          </a:p>
        </p:txBody>
      </p:sp>
      <p:sp>
        <p:nvSpPr>
          <p:cNvPr id="21" name="矩形 20"/>
          <p:cNvSpPr/>
          <p:nvPr/>
        </p:nvSpPr>
        <p:spPr>
          <a:xfrm>
            <a:off x="10330963" y="5706208"/>
            <a:ext cx="571500" cy="492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&lt;&lt;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4343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CE7F5FF-5058-4508-B706-A0EF28244C53}"/>
              </a:ext>
            </a:extLst>
          </p:cNvPr>
          <p:cNvSpPr/>
          <p:nvPr/>
        </p:nvSpPr>
        <p:spPr>
          <a:xfrm>
            <a:off x="928914" y="829581"/>
            <a:ext cx="10174515" cy="58664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7DDF1E-A004-4042-9931-4D3231FC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2" y="161926"/>
            <a:ext cx="2340429" cy="926646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战场普通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45B1893-D232-45BC-BF4C-9407C3FE0DE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3896" y="937043"/>
            <a:ext cx="10057222" cy="565718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C31D4CF5-EC3D-4C6B-BCF0-52EF0DC58832}"/>
              </a:ext>
            </a:extLst>
          </p:cNvPr>
          <p:cNvSpPr/>
          <p:nvPr/>
        </p:nvSpPr>
        <p:spPr>
          <a:xfrm>
            <a:off x="10197957" y="961568"/>
            <a:ext cx="834575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回合结束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7237828-7337-4765-BAAD-2E19D6FE9CF7}"/>
              </a:ext>
            </a:extLst>
          </p:cNvPr>
          <p:cNvSpPr/>
          <p:nvPr/>
        </p:nvSpPr>
        <p:spPr>
          <a:xfrm>
            <a:off x="1790591" y="1000964"/>
            <a:ext cx="8316687" cy="37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战场常驻信息滚动条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E46D3E8B-E485-4E05-8727-EABF5F8B3705}"/>
              </a:ext>
            </a:extLst>
          </p:cNvPr>
          <p:cNvSpPr/>
          <p:nvPr/>
        </p:nvSpPr>
        <p:spPr>
          <a:xfrm>
            <a:off x="9584310" y="4345839"/>
            <a:ext cx="1426032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胜利条件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9A7978EE-E9CC-44C6-ABA5-81DFA4DC38DA}"/>
              </a:ext>
            </a:extLst>
          </p:cNvPr>
          <p:cNvSpPr/>
          <p:nvPr/>
        </p:nvSpPr>
        <p:spPr>
          <a:xfrm>
            <a:off x="9588639" y="5621439"/>
            <a:ext cx="1426032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4AE67FF4-5691-411A-B944-E8EDF23E59A8}"/>
              </a:ext>
            </a:extLst>
          </p:cNvPr>
          <p:cNvSpPr/>
          <p:nvPr/>
        </p:nvSpPr>
        <p:spPr>
          <a:xfrm>
            <a:off x="9584167" y="4988393"/>
            <a:ext cx="1426032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撤退</a:t>
            </a:r>
          </a:p>
        </p:txBody>
      </p:sp>
      <p:sp>
        <p:nvSpPr>
          <p:cNvPr id="20" name="矩形 19"/>
          <p:cNvSpPr/>
          <p:nvPr/>
        </p:nvSpPr>
        <p:spPr>
          <a:xfrm>
            <a:off x="8889025" y="5697415"/>
            <a:ext cx="571500" cy="492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&gt;&gt;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4343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CE7F5FF-5058-4508-B706-A0EF28244C53}"/>
              </a:ext>
            </a:extLst>
          </p:cNvPr>
          <p:cNvSpPr/>
          <p:nvPr/>
        </p:nvSpPr>
        <p:spPr>
          <a:xfrm>
            <a:off x="928914" y="829581"/>
            <a:ext cx="10174515" cy="58664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39711F3F-CCF9-4B50-AE7C-F4821422E5E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9481" y="958361"/>
            <a:ext cx="9573850" cy="57323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7DDF1E-A004-4042-9931-4D3231FC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2" y="161926"/>
            <a:ext cx="2340429" cy="926646"/>
          </a:xfrm>
        </p:spPr>
        <p:txBody>
          <a:bodyPr>
            <a:normAutofit/>
          </a:bodyPr>
          <a:lstStyle/>
          <a:p>
            <a:r>
              <a:rPr lang="zh-CN" altLang="en-US" sz="4000" smtClean="0"/>
              <a:t>战场信息</a:t>
            </a:r>
            <a:endParaRPr lang="zh-CN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C31D4CF5-EC3D-4C6B-BCF0-52EF0DC58832}"/>
              </a:ext>
            </a:extLst>
          </p:cNvPr>
          <p:cNvSpPr/>
          <p:nvPr/>
        </p:nvSpPr>
        <p:spPr>
          <a:xfrm>
            <a:off x="10197958" y="961568"/>
            <a:ext cx="695712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回合结束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7237828-7337-4765-BAAD-2E19D6FE9CF7}"/>
              </a:ext>
            </a:extLst>
          </p:cNvPr>
          <p:cNvSpPr/>
          <p:nvPr/>
        </p:nvSpPr>
        <p:spPr>
          <a:xfrm>
            <a:off x="1790591" y="1000964"/>
            <a:ext cx="8316687" cy="37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战场常驻信息滚动条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C08387F2-134C-41E1-97BF-9C434CDB6A34}"/>
              </a:ext>
            </a:extLst>
          </p:cNvPr>
          <p:cNvSpPr/>
          <p:nvPr/>
        </p:nvSpPr>
        <p:spPr>
          <a:xfrm>
            <a:off x="7499139" y="5292969"/>
            <a:ext cx="2207568" cy="10780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307F5041-9408-42D1-9951-74DBCB9A1C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29584" y="5349886"/>
            <a:ext cx="779937" cy="85036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2E26914A-7CAC-4A2D-917C-D7964E56B17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00303" y="5330391"/>
            <a:ext cx="824550" cy="871133"/>
          </a:xfrm>
          <a:prstGeom prst="rect">
            <a:avLst/>
          </a:prstGeom>
        </p:spPr>
      </p:pic>
      <p:sp>
        <p:nvSpPr>
          <p:cNvPr id="25" name="文本框 21">
            <a:extLst>
              <a:ext uri="{FF2B5EF4-FFF2-40B4-BE49-F238E27FC236}">
                <a16:creationId xmlns:a16="http://schemas.microsoft.com/office/drawing/2014/main" xmlns="" id="{ABDEC8FF-7B81-43D3-BD39-B1DEFA61FB22}"/>
              </a:ext>
            </a:extLst>
          </p:cNvPr>
          <p:cNvSpPr txBox="1"/>
          <p:nvPr/>
        </p:nvSpPr>
        <p:spPr>
          <a:xfrm>
            <a:off x="7629965" y="6015580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魏特曼</a:t>
            </a:r>
          </a:p>
        </p:txBody>
      </p:sp>
      <p:sp>
        <p:nvSpPr>
          <p:cNvPr id="26" name="文本框 22">
            <a:extLst>
              <a:ext uri="{FF2B5EF4-FFF2-40B4-BE49-F238E27FC236}">
                <a16:creationId xmlns:a16="http://schemas.microsoft.com/office/drawing/2014/main" xmlns="" id="{3CD81974-7101-4A4A-AA5E-F069ED79DAC0}"/>
              </a:ext>
            </a:extLst>
          </p:cNvPr>
          <p:cNvSpPr txBox="1"/>
          <p:nvPr/>
        </p:nvSpPr>
        <p:spPr>
          <a:xfrm>
            <a:off x="8762420" y="5975442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虎式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C08387F2-134C-41E1-97BF-9C434CDB6A34}"/>
              </a:ext>
            </a:extLst>
          </p:cNvPr>
          <p:cNvSpPr/>
          <p:nvPr/>
        </p:nvSpPr>
        <p:spPr>
          <a:xfrm>
            <a:off x="2015670" y="5099538"/>
            <a:ext cx="2591499" cy="12128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307F5041-9408-42D1-9951-74DBCB9A1C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54907" y="5282478"/>
            <a:ext cx="779937" cy="85036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2E26914A-7CAC-4A2D-917C-D7964E56B17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25626" y="5262983"/>
            <a:ext cx="824550" cy="87113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64071" y="2389099"/>
            <a:ext cx="6207368" cy="1550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文本框 21">
            <a:extLst>
              <a:ext uri="{FF2B5EF4-FFF2-40B4-BE49-F238E27FC236}">
                <a16:creationId xmlns:a16="http://schemas.microsoft.com/office/drawing/2014/main" xmlns="" id="{ABDEC8FF-7B81-43D3-BD39-B1DEFA61FB22}"/>
              </a:ext>
            </a:extLst>
          </p:cNvPr>
          <p:cNvSpPr txBox="1"/>
          <p:nvPr/>
        </p:nvSpPr>
        <p:spPr>
          <a:xfrm>
            <a:off x="2084949" y="5913003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敌人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10330963" y="5706208"/>
            <a:ext cx="571500" cy="492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&lt;&lt;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9882554" y="2145322"/>
            <a:ext cx="817684" cy="3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移动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9903069" y="2587868"/>
            <a:ext cx="817684" cy="3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1960470" y="2218592"/>
            <a:ext cx="817684" cy="3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重置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0981593" y="2203938"/>
            <a:ext cx="817684" cy="3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4035669" y="5125915"/>
            <a:ext cx="483577" cy="1134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命中率</a:t>
            </a:r>
            <a:endParaRPr lang="en-US" altLang="zh-CN" sz="900" dirty="0" smtClean="0"/>
          </a:p>
          <a:p>
            <a:pPr algn="ctr"/>
            <a:r>
              <a:rPr lang="zh-CN" altLang="en-US" sz="900" dirty="0" smtClean="0"/>
              <a:t>穿甲率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294343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CE7F5FF-5058-4508-B706-A0EF28244C53}"/>
              </a:ext>
            </a:extLst>
          </p:cNvPr>
          <p:cNvSpPr/>
          <p:nvPr/>
        </p:nvSpPr>
        <p:spPr>
          <a:xfrm>
            <a:off x="928914" y="829581"/>
            <a:ext cx="10174515" cy="58664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39711F3F-CCF9-4B50-AE7C-F4821422E5E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9481" y="958361"/>
            <a:ext cx="9573850" cy="57323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7DDF1E-A004-4042-9931-4D3231FC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2" y="161926"/>
            <a:ext cx="2340429" cy="926646"/>
          </a:xfrm>
        </p:spPr>
        <p:txBody>
          <a:bodyPr>
            <a:normAutofit/>
          </a:bodyPr>
          <a:lstStyle/>
          <a:p>
            <a:r>
              <a:rPr lang="zh-CN" altLang="en-US" sz="4000" smtClean="0"/>
              <a:t>战场信息</a:t>
            </a:r>
            <a:endParaRPr lang="zh-CN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C31D4CF5-EC3D-4C6B-BCF0-52EF0DC58832}"/>
              </a:ext>
            </a:extLst>
          </p:cNvPr>
          <p:cNvSpPr/>
          <p:nvPr/>
        </p:nvSpPr>
        <p:spPr>
          <a:xfrm>
            <a:off x="10197958" y="961568"/>
            <a:ext cx="695712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回合结束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7237828-7337-4765-BAAD-2E19D6FE9CF7}"/>
              </a:ext>
            </a:extLst>
          </p:cNvPr>
          <p:cNvSpPr/>
          <p:nvPr/>
        </p:nvSpPr>
        <p:spPr>
          <a:xfrm>
            <a:off x="1790591" y="1000964"/>
            <a:ext cx="8316687" cy="37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战场常驻信息滚动条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C08387F2-134C-41E1-97BF-9C434CDB6A34}"/>
              </a:ext>
            </a:extLst>
          </p:cNvPr>
          <p:cNvSpPr/>
          <p:nvPr/>
        </p:nvSpPr>
        <p:spPr>
          <a:xfrm>
            <a:off x="5494493" y="4612121"/>
            <a:ext cx="3251200" cy="11468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307F5041-9408-42D1-9951-74DBCB9A1C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07353" y="4725632"/>
            <a:ext cx="779937" cy="85036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2E26914A-7CAC-4A2D-917C-D7964E56B17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78072" y="4706137"/>
            <a:ext cx="824550" cy="871133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8E5E7CCA-33EF-4CA1-A87A-E1340FDCA0C9}"/>
              </a:ext>
            </a:extLst>
          </p:cNvPr>
          <p:cNvSpPr/>
          <p:nvPr/>
        </p:nvSpPr>
        <p:spPr>
          <a:xfrm>
            <a:off x="7589254" y="4950070"/>
            <a:ext cx="957943" cy="6594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战车</a:t>
            </a:r>
            <a:endParaRPr lang="en-US" altLang="zh-CN" sz="1000" dirty="0"/>
          </a:p>
          <a:p>
            <a:pPr algn="ctr"/>
            <a:r>
              <a:rPr lang="zh-CN" altLang="en-US" sz="1000" dirty="0"/>
              <a:t>攻击</a:t>
            </a:r>
            <a:r>
              <a:rPr lang="en-US" altLang="zh-CN" sz="1000" dirty="0"/>
              <a:t>:800</a:t>
            </a:r>
          </a:p>
          <a:p>
            <a:pPr algn="ctr"/>
            <a:r>
              <a:rPr lang="zh-CN" altLang="en-US" sz="1000" dirty="0"/>
              <a:t>防御</a:t>
            </a:r>
            <a:r>
              <a:rPr lang="en-US" altLang="zh-CN" sz="1000" dirty="0"/>
              <a:t>:800</a:t>
            </a:r>
          </a:p>
          <a:p>
            <a:pPr algn="ctr"/>
            <a:r>
              <a:rPr lang="zh-CN" altLang="en-US" sz="1000" dirty="0"/>
              <a:t>投影量</a:t>
            </a:r>
            <a:r>
              <a:rPr lang="en-US" altLang="zh-CN" sz="1000" dirty="0"/>
              <a:t>:</a:t>
            </a:r>
            <a:r>
              <a:rPr lang="en-US" altLang="zh-CN" sz="1000" dirty="0" smtClean="0"/>
              <a:t>100</a:t>
            </a:r>
            <a:endParaRPr lang="en-US" altLang="zh-CN" sz="1000" dirty="0"/>
          </a:p>
        </p:txBody>
      </p:sp>
      <p:sp>
        <p:nvSpPr>
          <p:cNvPr id="25" name="文本框 21">
            <a:extLst>
              <a:ext uri="{FF2B5EF4-FFF2-40B4-BE49-F238E27FC236}">
                <a16:creationId xmlns:a16="http://schemas.microsoft.com/office/drawing/2014/main" xmlns="" id="{ABDEC8FF-7B81-43D3-BD39-B1DEFA61FB22}"/>
              </a:ext>
            </a:extLst>
          </p:cNvPr>
          <p:cNvSpPr txBox="1"/>
          <p:nvPr/>
        </p:nvSpPr>
        <p:spPr>
          <a:xfrm>
            <a:off x="5607734" y="5391326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魏特曼</a:t>
            </a:r>
          </a:p>
        </p:txBody>
      </p:sp>
      <p:sp>
        <p:nvSpPr>
          <p:cNvPr id="26" name="文本框 22">
            <a:extLst>
              <a:ext uri="{FF2B5EF4-FFF2-40B4-BE49-F238E27FC236}">
                <a16:creationId xmlns:a16="http://schemas.microsoft.com/office/drawing/2014/main" xmlns="" id="{3CD81974-7101-4A4A-AA5E-F069ED79DAC0}"/>
              </a:ext>
            </a:extLst>
          </p:cNvPr>
          <p:cNvSpPr txBox="1"/>
          <p:nvPr/>
        </p:nvSpPr>
        <p:spPr>
          <a:xfrm>
            <a:off x="6740189" y="5351188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虎式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81B85227-F9B9-4C1F-B5FE-E6DEE7133137}"/>
              </a:ext>
            </a:extLst>
          </p:cNvPr>
          <p:cNvSpPr/>
          <p:nvPr/>
        </p:nvSpPr>
        <p:spPr>
          <a:xfrm>
            <a:off x="7599028" y="4730261"/>
            <a:ext cx="957943" cy="2483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命中</a:t>
            </a:r>
            <a:r>
              <a:rPr lang="zh-CN" altLang="en-US" sz="1000" dirty="0"/>
              <a:t>：</a:t>
            </a:r>
            <a:r>
              <a:rPr lang="en-US" altLang="zh-CN" sz="1000" dirty="0" smtClean="0"/>
              <a:t>50</a:t>
            </a:r>
            <a:endParaRPr lang="en-US" altLang="zh-CN" sz="1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C08387F2-134C-41E1-97BF-9C434CDB6A34}"/>
              </a:ext>
            </a:extLst>
          </p:cNvPr>
          <p:cNvSpPr/>
          <p:nvPr/>
        </p:nvSpPr>
        <p:spPr>
          <a:xfrm>
            <a:off x="2015670" y="4609680"/>
            <a:ext cx="3251200" cy="12459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307F5041-9408-42D1-9951-74DBCB9A1C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63699" y="4728562"/>
            <a:ext cx="779937" cy="85036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2E26914A-7CAC-4A2D-917C-D7964E56B17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34418" y="4709067"/>
            <a:ext cx="824550" cy="871133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8E5E7CCA-33EF-4CA1-A87A-E1340FDCA0C9}"/>
              </a:ext>
            </a:extLst>
          </p:cNvPr>
          <p:cNvSpPr/>
          <p:nvPr/>
        </p:nvSpPr>
        <p:spPr>
          <a:xfrm>
            <a:off x="4128015" y="5002823"/>
            <a:ext cx="957943" cy="7151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战车</a:t>
            </a:r>
            <a:endParaRPr lang="en-US" altLang="zh-CN" sz="1000" dirty="0"/>
          </a:p>
          <a:p>
            <a:pPr algn="ctr"/>
            <a:r>
              <a:rPr lang="zh-CN" altLang="en-US" sz="1000" dirty="0"/>
              <a:t>攻击</a:t>
            </a:r>
            <a:r>
              <a:rPr lang="en-US" altLang="zh-CN" sz="1000" dirty="0"/>
              <a:t>:800</a:t>
            </a:r>
          </a:p>
          <a:p>
            <a:pPr algn="ctr"/>
            <a:r>
              <a:rPr lang="zh-CN" altLang="en-US" sz="1000" dirty="0"/>
              <a:t>防御</a:t>
            </a:r>
            <a:r>
              <a:rPr lang="en-US" altLang="zh-CN" sz="1000" dirty="0"/>
              <a:t>:800</a:t>
            </a:r>
          </a:p>
          <a:p>
            <a:pPr algn="ctr"/>
            <a:r>
              <a:rPr lang="zh-CN" altLang="en-US" sz="1000" dirty="0"/>
              <a:t>投影量</a:t>
            </a:r>
            <a:r>
              <a:rPr lang="en-US" altLang="zh-CN" sz="1000" dirty="0"/>
              <a:t>:</a:t>
            </a:r>
            <a:r>
              <a:rPr lang="en-US" altLang="zh-CN" sz="1000" dirty="0" smtClean="0"/>
              <a:t>100</a:t>
            </a:r>
            <a:endParaRPr lang="en-US" altLang="zh-CN" sz="1000" dirty="0"/>
          </a:p>
        </p:txBody>
      </p:sp>
      <p:sp>
        <p:nvSpPr>
          <p:cNvPr id="43" name="文本框 21">
            <a:extLst>
              <a:ext uri="{FF2B5EF4-FFF2-40B4-BE49-F238E27FC236}">
                <a16:creationId xmlns:a16="http://schemas.microsoft.com/office/drawing/2014/main" xmlns="" id="{ABDEC8FF-7B81-43D3-BD39-B1DEFA61FB22}"/>
              </a:ext>
            </a:extLst>
          </p:cNvPr>
          <p:cNvSpPr txBox="1"/>
          <p:nvPr/>
        </p:nvSpPr>
        <p:spPr>
          <a:xfrm>
            <a:off x="2093741" y="5359087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敌人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10330963" y="5706208"/>
            <a:ext cx="571500" cy="492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&lt;&lt;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9903069" y="2587868"/>
            <a:ext cx="817684" cy="3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9903070" y="2130669"/>
            <a:ext cx="817684" cy="3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重置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81B85227-F9B9-4C1F-B5FE-E6DEE7133137}"/>
              </a:ext>
            </a:extLst>
          </p:cNvPr>
          <p:cNvSpPr/>
          <p:nvPr/>
        </p:nvSpPr>
        <p:spPr>
          <a:xfrm>
            <a:off x="4137789" y="4756638"/>
            <a:ext cx="957943" cy="2424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命中</a:t>
            </a:r>
            <a:r>
              <a:rPr lang="zh-CN" altLang="en-US" sz="1000" dirty="0"/>
              <a:t>：</a:t>
            </a:r>
            <a:r>
              <a:rPr lang="en-US" altLang="zh-CN" sz="1000" dirty="0" smtClean="0"/>
              <a:t>50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xmlns="" val="2943439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CE7F5FF-5058-4508-B706-A0EF28244C53}"/>
              </a:ext>
            </a:extLst>
          </p:cNvPr>
          <p:cNvSpPr/>
          <p:nvPr/>
        </p:nvSpPr>
        <p:spPr>
          <a:xfrm>
            <a:off x="928914" y="829581"/>
            <a:ext cx="10174515" cy="58664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39711F3F-CCF9-4B50-AE7C-F4821422E5E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9481" y="958361"/>
            <a:ext cx="9573850" cy="57323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7DDF1E-A004-4042-9931-4D3231FC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2" y="161926"/>
            <a:ext cx="2340429" cy="926646"/>
          </a:xfrm>
        </p:spPr>
        <p:txBody>
          <a:bodyPr>
            <a:normAutofit/>
          </a:bodyPr>
          <a:lstStyle/>
          <a:p>
            <a:r>
              <a:rPr lang="zh-CN" altLang="en-US" sz="4000" smtClean="0"/>
              <a:t>战场信息</a:t>
            </a:r>
            <a:endParaRPr lang="zh-CN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C31D4CF5-EC3D-4C6B-BCF0-52EF0DC58832}"/>
              </a:ext>
            </a:extLst>
          </p:cNvPr>
          <p:cNvSpPr/>
          <p:nvPr/>
        </p:nvSpPr>
        <p:spPr>
          <a:xfrm>
            <a:off x="10197958" y="961568"/>
            <a:ext cx="695712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回合结束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7237828-7337-4765-BAAD-2E19D6FE9CF7}"/>
              </a:ext>
            </a:extLst>
          </p:cNvPr>
          <p:cNvSpPr/>
          <p:nvPr/>
        </p:nvSpPr>
        <p:spPr>
          <a:xfrm>
            <a:off x="1790591" y="1000964"/>
            <a:ext cx="8316687" cy="37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战场常驻信息滚动条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C08387F2-134C-41E1-97BF-9C434CDB6A34}"/>
              </a:ext>
            </a:extLst>
          </p:cNvPr>
          <p:cNvSpPr/>
          <p:nvPr/>
        </p:nvSpPr>
        <p:spPr>
          <a:xfrm>
            <a:off x="5459324" y="4606749"/>
            <a:ext cx="3251200" cy="17027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307F5041-9408-42D1-9951-74DBCB9A1C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07353" y="4725632"/>
            <a:ext cx="779937" cy="85036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2E26914A-7CAC-4A2D-917C-D7964E56B17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78072" y="4706137"/>
            <a:ext cx="824550" cy="871133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8E5E7CCA-33EF-4CA1-A87A-E1340FDCA0C9}"/>
              </a:ext>
            </a:extLst>
          </p:cNvPr>
          <p:cNvSpPr/>
          <p:nvPr/>
        </p:nvSpPr>
        <p:spPr>
          <a:xfrm>
            <a:off x="7668385" y="5275384"/>
            <a:ext cx="957943" cy="10111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战车</a:t>
            </a:r>
            <a:endParaRPr lang="en-US" altLang="zh-CN" sz="1000" dirty="0"/>
          </a:p>
          <a:p>
            <a:pPr algn="ctr"/>
            <a:r>
              <a:rPr lang="zh-CN" altLang="en-US" sz="1000" dirty="0"/>
              <a:t>攻击</a:t>
            </a:r>
            <a:r>
              <a:rPr lang="en-US" altLang="zh-CN" sz="1000" dirty="0"/>
              <a:t>:800</a:t>
            </a:r>
          </a:p>
          <a:p>
            <a:pPr algn="ctr"/>
            <a:r>
              <a:rPr lang="zh-CN" altLang="en-US" sz="1000" dirty="0"/>
              <a:t>防御</a:t>
            </a:r>
            <a:r>
              <a:rPr lang="en-US" altLang="zh-CN" sz="1000" dirty="0"/>
              <a:t>:800</a:t>
            </a:r>
          </a:p>
          <a:p>
            <a:pPr algn="ctr"/>
            <a:r>
              <a:rPr lang="zh-CN" altLang="en-US" sz="1000" dirty="0"/>
              <a:t>投影量</a:t>
            </a:r>
            <a:r>
              <a:rPr lang="en-US" altLang="zh-CN" sz="1000" dirty="0"/>
              <a:t>:100</a:t>
            </a:r>
          </a:p>
          <a:p>
            <a:pPr algn="ctr"/>
            <a:r>
              <a:rPr lang="zh-CN" altLang="en-US" sz="1000" dirty="0"/>
              <a:t>装填</a:t>
            </a:r>
            <a:r>
              <a:rPr lang="en-US" altLang="zh-CN" sz="1000" dirty="0"/>
              <a:t>: </a:t>
            </a:r>
            <a:r>
              <a:rPr lang="en-US" altLang="zh-CN" sz="1000" dirty="0" smtClean="0"/>
              <a:t>85</a:t>
            </a:r>
          </a:p>
          <a:p>
            <a:pPr algn="ctr"/>
            <a:r>
              <a:rPr lang="zh-CN" altLang="en-US" sz="1000" dirty="0" smtClean="0"/>
              <a:t>速度</a:t>
            </a:r>
            <a:endParaRPr lang="en-US" altLang="zh-CN" sz="1000" dirty="0" smtClean="0"/>
          </a:p>
          <a:p>
            <a:pPr algn="ctr"/>
            <a:r>
              <a:rPr lang="zh-CN" altLang="en-US" sz="1000" dirty="0" smtClean="0"/>
              <a:t>视野</a:t>
            </a:r>
            <a:endParaRPr lang="zh-CN" altLang="en-US" sz="1000" dirty="0"/>
          </a:p>
        </p:txBody>
      </p:sp>
      <p:sp>
        <p:nvSpPr>
          <p:cNvPr id="25" name="文本框 21">
            <a:extLst>
              <a:ext uri="{FF2B5EF4-FFF2-40B4-BE49-F238E27FC236}">
                <a16:creationId xmlns:a16="http://schemas.microsoft.com/office/drawing/2014/main" xmlns="" id="{ABDEC8FF-7B81-43D3-BD39-B1DEFA61FB22}"/>
              </a:ext>
            </a:extLst>
          </p:cNvPr>
          <p:cNvSpPr txBox="1"/>
          <p:nvPr/>
        </p:nvSpPr>
        <p:spPr>
          <a:xfrm>
            <a:off x="5607734" y="5391326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魏特曼</a:t>
            </a:r>
          </a:p>
        </p:txBody>
      </p:sp>
      <p:sp>
        <p:nvSpPr>
          <p:cNvPr id="26" name="文本框 22">
            <a:extLst>
              <a:ext uri="{FF2B5EF4-FFF2-40B4-BE49-F238E27FC236}">
                <a16:creationId xmlns:a16="http://schemas.microsoft.com/office/drawing/2014/main" xmlns="" id="{3CD81974-7101-4A4A-AA5E-F069ED79DAC0}"/>
              </a:ext>
            </a:extLst>
          </p:cNvPr>
          <p:cNvSpPr txBox="1"/>
          <p:nvPr/>
        </p:nvSpPr>
        <p:spPr>
          <a:xfrm>
            <a:off x="6740189" y="5351188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虎式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81B85227-F9B9-4C1F-B5FE-E6DEE7133137}"/>
              </a:ext>
            </a:extLst>
          </p:cNvPr>
          <p:cNvSpPr/>
          <p:nvPr/>
        </p:nvSpPr>
        <p:spPr>
          <a:xfrm>
            <a:off x="7678158" y="4721254"/>
            <a:ext cx="957943" cy="512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速射：</a:t>
            </a:r>
            <a:r>
              <a:rPr lang="en-US" altLang="zh-CN" sz="1000" dirty="0"/>
              <a:t>50</a:t>
            </a:r>
          </a:p>
          <a:p>
            <a:pPr algn="ctr"/>
            <a:r>
              <a:rPr lang="zh-CN" altLang="en-US" sz="1000" dirty="0"/>
              <a:t>命中：</a:t>
            </a:r>
            <a:r>
              <a:rPr lang="en-US" altLang="zh-CN" sz="1000" dirty="0"/>
              <a:t>50</a:t>
            </a:r>
          </a:p>
          <a:p>
            <a:pPr algn="ctr"/>
            <a:r>
              <a:rPr lang="zh-CN" altLang="en-US" sz="1000" dirty="0"/>
              <a:t>相性：</a:t>
            </a:r>
            <a:r>
              <a:rPr lang="en-US" altLang="zh-CN" sz="1000" dirty="0"/>
              <a:t>S</a:t>
            </a:r>
            <a:endParaRPr lang="zh-CN" altLang="en-US" sz="10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EC67CF28-787E-4737-BD35-EFFAA5A12222}"/>
              </a:ext>
            </a:extLst>
          </p:cNvPr>
          <p:cNvSpPr/>
          <p:nvPr/>
        </p:nvSpPr>
        <p:spPr>
          <a:xfrm>
            <a:off x="5620785" y="5720520"/>
            <a:ext cx="1907485" cy="4810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技能名（</a:t>
            </a:r>
            <a:r>
              <a:rPr lang="en-US" altLang="zh-CN" sz="1000" dirty="0"/>
              <a:t>LV</a:t>
            </a:r>
            <a:r>
              <a:rPr lang="zh-CN" altLang="en-US" sz="1000" dirty="0"/>
              <a:t>）：效果描述</a:t>
            </a:r>
          </a:p>
        </p:txBody>
      </p:sp>
      <p:sp>
        <p:nvSpPr>
          <p:cNvPr id="44" name="矩形 43"/>
          <p:cNvSpPr/>
          <p:nvPr/>
        </p:nvSpPr>
        <p:spPr>
          <a:xfrm>
            <a:off x="10330963" y="5706208"/>
            <a:ext cx="571500" cy="492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&lt;&lt;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9911860" y="2992316"/>
            <a:ext cx="817684" cy="3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9917724" y="2529253"/>
            <a:ext cx="817684" cy="3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攻击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1614640" y="2678723"/>
            <a:ext cx="817684" cy="3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4343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CE7F5FF-5058-4508-B706-A0EF28244C53}"/>
              </a:ext>
            </a:extLst>
          </p:cNvPr>
          <p:cNvSpPr/>
          <p:nvPr/>
        </p:nvSpPr>
        <p:spPr>
          <a:xfrm>
            <a:off x="928914" y="829581"/>
            <a:ext cx="10174515" cy="58664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B45B1893-D232-45BC-BF4C-9407C3FE0DE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5104" y="910666"/>
            <a:ext cx="10057222" cy="565718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7DDF1E-A004-4042-9931-4D3231FC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2" y="161926"/>
            <a:ext cx="2340429" cy="926646"/>
          </a:xfrm>
        </p:spPr>
        <p:txBody>
          <a:bodyPr>
            <a:normAutofit/>
          </a:bodyPr>
          <a:lstStyle/>
          <a:p>
            <a:r>
              <a:rPr lang="zh-CN" altLang="en-US" sz="4000" smtClean="0"/>
              <a:t>战场信息</a:t>
            </a:r>
            <a:endParaRPr lang="zh-CN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C31D4CF5-EC3D-4C6B-BCF0-52EF0DC58832}"/>
              </a:ext>
            </a:extLst>
          </p:cNvPr>
          <p:cNvSpPr/>
          <p:nvPr/>
        </p:nvSpPr>
        <p:spPr>
          <a:xfrm>
            <a:off x="10197958" y="961568"/>
            <a:ext cx="695712" cy="59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回合结束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7237828-7337-4765-BAAD-2E19D6FE9CF7}"/>
              </a:ext>
            </a:extLst>
          </p:cNvPr>
          <p:cNvSpPr/>
          <p:nvPr/>
        </p:nvSpPr>
        <p:spPr>
          <a:xfrm>
            <a:off x="1790591" y="1000964"/>
            <a:ext cx="8316687" cy="371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战场常驻信息滚动条</a:t>
            </a:r>
          </a:p>
        </p:txBody>
      </p:sp>
      <p:sp>
        <p:nvSpPr>
          <p:cNvPr id="44" name="矩形 43"/>
          <p:cNvSpPr/>
          <p:nvPr/>
        </p:nvSpPr>
        <p:spPr>
          <a:xfrm>
            <a:off x="10330963" y="5706208"/>
            <a:ext cx="571500" cy="492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&lt;&lt;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1374316" y="1283676"/>
            <a:ext cx="817684" cy="3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移动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1960470" y="2218592"/>
            <a:ext cx="817684" cy="33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重置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C08387F2-134C-41E1-97BF-9C434CDB6A34}"/>
              </a:ext>
            </a:extLst>
          </p:cNvPr>
          <p:cNvSpPr/>
          <p:nvPr/>
        </p:nvSpPr>
        <p:spPr>
          <a:xfrm>
            <a:off x="2015670" y="4609679"/>
            <a:ext cx="3251200" cy="17027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307F5041-9408-42D1-9951-74DBCB9A1C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63699" y="4728562"/>
            <a:ext cx="779937" cy="85036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xmlns="" id="{2E26914A-7CAC-4A2D-917C-D7964E56B17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34418" y="4709067"/>
            <a:ext cx="824550" cy="871133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8E5E7CCA-33EF-4CA1-A87A-E1340FDCA0C9}"/>
              </a:ext>
            </a:extLst>
          </p:cNvPr>
          <p:cNvSpPr/>
          <p:nvPr/>
        </p:nvSpPr>
        <p:spPr>
          <a:xfrm>
            <a:off x="4224731" y="5278314"/>
            <a:ext cx="957943" cy="10111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战车</a:t>
            </a:r>
            <a:endParaRPr lang="en-US" altLang="zh-CN" sz="1000" dirty="0"/>
          </a:p>
          <a:p>
            <a:pPr algn="ctr"/>
            <a:r>
              <a:rPr lang="zh-CN" altLang="en-US" sz="1000" dirty="0"/>
              <a:t>攻击</a:t>
            </a:r>
            <a:r>
              <a:rPr lang="en-US" altLang="zh-CN" sz="1000" dirty="0"/>
              <a:t>:800</a:t>
            </a:r>
          </a:p>
          <a:p>
            <a:pPr algn="ctr"/>
            <a:r>
              <a:rPr lang="zh-CN" altLang="en-US" sz="1000" dirty="0"/>
              <a:t>防御</a:t>
            </a:r>
            <a:r>
              <a:rPr lang="en-US" altLang="zh-CN" sz="1000" dirty="0"/>
              <a:t>:800</a:t>
            </a:r>
          </a:p>
          <a:p>
            <a:pPr algn="ctr"/>
            <a:r>
              <a:rPr lang="zh-CN" altLang="en-US" sz="1000" dirty="0"/>
              <a:t>投影量</a:t>
            </a:r>
            <a:r>
              <a:rPr lang="en-US" altLang="zh-CN" sz="1000" dirty="0"/>
              <a:t>:100</a:t>
            </a:r>
          </a:p>
          <a:p>
            <a:pPr algn="ctr"/>
            <a:r>
              <a:rPr lang="zh-CN" altLang="en-US" sz="1000" dirty="0"/>
              <a:t>装填</a:t>
            </a:r>
            <a:r>
              <a:rPr lang="en-US" altLang="zh-CN" sz="1000" dirty="0"/>
              <a:t>: </a:t>
            </a:r>
            <a:r>
              <a:rPr lang="en-US" altLang="zh-CN" sz="1000" dirty="0" smtClean="0"/>
              <a:t>85</a:t>
            </a:r>
          </a:p>
          <a:p>
            <a:pPr algn="ctr"/>
            <a:r>
              <a:rPr lang="zh-CN" altLang="en-US" sz="1000" dirty="0" smtClean="0"/>
              <a:t>速度</a:t>
            </a:r>
            <a:endParaRPr lang="en-US" altLang="zh-CN" sz="1000" dirty="0" smtClean="0"/>
          </a:p>
          <a:p>
            <a:pPr algn="ctr"/>
            <a:r>
              <a:rPr lang="zh-CN" altLang="en-US" sz="1000" dirty="0" smtClean="0"/>
              <a:t>视野</a:t>
            </a:r>
            <a:endParaRPr lang="zh-CN" altLang="en-US" sz="10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81B85227-F9B9-4C1F-B5FE-E6DEE7133137}"/>
              </a:ext>
            </a:extLst>
          </p:cNvPr>
          <p:cNvSpPr/>
          <p:nvPr/>
        </p:nvSpPr>
        <p:spPr>
          <a:xfrm>
            <a:off x="4234504" y="4724184"/>
            <a:ext cx="957943" cy="512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速射：</a:t>
            </a:r>
            <a:r>
              <a:rPr lang="en-US" altLang="zh-CN" sz="1000" dirty="0"/>
              <a:t>50</a:t>
            </a:r>
          </a:p>
          <a:p>
            <a:pPr algn="ctr"/>
            <a:r>
              <a:rPr lang="zh-CN" altLang="en-US" sz="1000" dirty="0"/>
              <a:t>命中：</a:t>
            </a:r>
            <a:r>
              <a:rPr lang="en-US" altLang="zh-CN" sz="1000" dirty="0"/>
              <a:t>50</a:t>
            </a:r>
          </a:p>
          <a:p>
            <a:pPr algn="ctr"/>
            <a:r>
              <a:rPr lang="zh-CN" altLang="en-US" sz="1000" dirty="0"/>
              <a:t>相性：</a:t>
            </a:r>
            <a:r>
              <a:rPr lang="en-US" altLang="zh-CN" sz="1000" dirty="0"/>
              <a:t>S</a:t>
            </a:r>
            <a:endParaRPr lang="zh-CN" altLang="en-US" sz="10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C67CF28-787E-4737-BD35-EFFAA5A12222}"/>
              </a:ext>
            </a:extLst>
          </p:cNvPr>
          <p:cNvSpPr/>
          <p:nvPr/>
        </p:nvSpPr>
        <p:spPr>
          <a:xfrm>
            <a:off x="2177131" y="5723450"/>
            <a:ext cx="1907485" cy="4810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技能名（</a:t>
            </a:r>
            <a:r>
              <a:rPr lang="en-US" altLang="zh-CN" sz="1000" dirty="0"/>
              <a:t>LV</a:t>
            </a:r>
            <a:r>
              <a:rPr lang="zh-CN" altLang="en-US" sz="1000" dirty="0"/>
              <a:t>）：效果描述</a:t>
            </a:r>
          </a:p>
        </p:txBody>
      </p:sp>
      <p:sp>
        <p:nvSpPr>
          <p:cNvPr id="46" name="文本框 21">
            <a:extLst>
              <a:ext uri="{FF2B5EF4-FFF2-40B4-BE49-F238E27FC236}">
                <a16:creationId xmlns:a16="http://schemas.microsoft.com/office/drawing/2014/main" xmlns="" id="{ABDEC8FF-7B81-43D3-BD39-B1DEFA61FB22}"/>
              </a:ext>
            </a:extLst>
          </p:cNvPr>
          <p:cNvSpPr txBox="1"/>
          <p:nvPr/>
        </p:nvSpPr>
        <p:spPr>
          <a:xfrm>
            <a:off x="2093741" y="5359087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敌人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43439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595</Words>
  <Application>Microsoft Office PowerPoint</Application>
  <PresentationFormat>自定义</PresentationFormat>
  <Paragraphs>235</Paragraphs>
  <Slides>20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幻灯片 1</vt:lpstr>
      <vt:lpstr>幻灯片 2</vt:lpstr>
      <vt:lpstr>幻灯片 3</vt:lpstr>
      <vt:lpstr>战场普通</vt:lpstr>
      <vt:lpstr>战场普通</vt:lpstr>
      <vt:lpstr>战场信息</vt:lpstr>
      <vt:lpstr>战场信息</vt:lpstr>
      <vt:lpstr>战场信息</vt:lpstr>
      <vt:lpstr>战场信息</vt:lpstr>
      <vt:lpstr>攻击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76</cp:revision>
  <dcterms:created xsi:type="dcterms:W3CDTF">2018-05-02T05:18:44Z</dcterms:created>
  <dcterms:modified xsi:type="dcterms:W3CDTF">2018-06-12T10:11:10Z</dcterms:modified>
</cp:coreProperties>
</file>