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1" r:id="rId6"/>
    <p:sldId id="267" r:id="rId7"/>
    <p:sldId id="268" r:id="rId8"/>
    <p:sldId id="266" r:id="rId9"/>
    <p:sldId id="26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260648"/>
            <a:ext cx="6400800" cy="4096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军工</a:t>
            </a:r>
            <a:r>
              <a:rPr lang="zh-CN" altLang="en-US" dirty="0" smtClean="0"/>
              <a:t>厂主界面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836712"/>
            <a:ext cx="10585176" cy="56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1600" y="1628800"/>
            <a:ext cx="3096344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901A8BD6-5213-4F30-8CAC-702C478B742A}"/>
              </a:ext>
            </a:extLst>
          </p:cNvPr>
          <p:cNvSpPr/>
          <p:nvPr/>
        </p:nvSpPr>
        <p:spPr>
          <a:xfrm>
            <a:off x="8532440" y="908720"/>
            <a:ext cx="1800200" cy="5099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51D84C4-21BE-4E4A-AF2C-619AA8B7B58F}"/>
              </a:ext>
            </a:extLst>
          </p:cNvPr>
          <p:cNvSpPr/>
          <p:nvPr/>
        </p:nvSpPr>
        <p:spPr>
          <a:xfrm>
            <a:off x="871926" y="902835"/>
            <a:ext cx="1419129" cy="5099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军工厂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503A6DB2-1023-4919-9FDD-D90490717C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908720"/>
            <a:ext cx="481866" cy="50376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555776" y="980728"/>
            <a:ext cx="792088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帮助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52320" y="1052736"/>
            <a:ext cx="792088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加速道具</a:t>
            </a:r>
            <a:endParaRPr lang="zh-CN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179512" y="1556792"/>
            <a:ext cx="720080" cy="446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B9E2B4EF-EFDD-4ACF-B63F-0A2F0984AFAF}"/>
              </a:ext>
            </a:extLst>
          </p:cNvPr>
          <p:cNvSpPr/>
          <p:nvPr/>
        </p:nvSpPr>
        <p:spPr>
          <a:xfrm>
            <a:off x="179512" y="2348880"/>
            <a:ext cx="648072" cy="604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制造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B9E2B4EF-EFDD-4ACF-B63F-0A2F0984AFAF}"/>
              </a:ext>
            </a:extLst>
          </p:cNvPr>
          <p:cNvSpPr/>
          <p:nvPr/>
        </p:nvSpPr>
        <p:spPr>
          <a:xfrm>
            <a:off x="179512" y="3284984"/>
            <a:ext cx="648072" cy="604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研发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B9E2B4EF-EFDD-4ACF-B63F-0A2F0984AFAF}"/>
              </a:ext>
            </a:extLst>
          </p:cNvPr>
          <p:cNvSpPr/>
          <p:nvPr/>
        </p:nvSpPr>
        <p:spPr>
          <a:xfrm>
            <a:off x="179512" y="4221088"/>
            <a:ext cx="648072" cy="604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分解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628800"/>
            <a:ext cx="309634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矩形 25"/>
          <p:cNvSpPr/>
          <p:nvPr/>
        </p:nvSpPr>
        <p:spPr>
          <a:xfrm>
            <a:off x="1547664" y="1628800"/>
            <a:ext cx="1944216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剩余时间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547664" y="1844824"/>
            <a:ext cx="1944216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00:00:00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71600" y="3212976"/>
            <a:ext cx="309634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加速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71600" y="3933056"/>
            <a:ext cx="3096344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扩展生产线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283968" y="3933056"/>
            <a:ext cx="3096344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扩展生产线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595828" y="3933056"/>
            <a:ext cx="3096344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扩展生产线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595828" y="1628800"/>
            <a:ext cx="3096344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628800"/>
            <a:ext cx="309634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矩形 48"/>
          <p:cNvSpPr/>
          <p:nvPr/>
        </p:nvSpPr>
        <p:spPr>
          <a:xfrm>
            <a:off x="4860032" y="1628800"/>
            <a:ext cx="1944216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剩余时间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860032" y="1844824"/>
            <a:ext cx="1944216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02:30:00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283968" y="3212976"/>
            <a:ext cx="309634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加速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331640" y="2348880"/>
            <a:ext cx="2304256" cy="7200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已完成</a:t>
            </a:r>
            <a:endParaRPr lang="zh-CN" altLang="en-US" dirty="0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5828" y="1628800"/>
            <a:ext cx="309634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矩形 53"/>
          <p:cNvSpPr/>
          <p:nvPr/>
        </p:nvSpPr>
        <p:spPr>
          <a:xfrm>
            <a:off x="8028384" y="2348880"/>
            <a:ext cx="2304256" cy="7200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空闲中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260648"/>
            <a:ext cx="6400800" cy="4096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收取坦克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836712"/>
            <a:ext cx="10585176" cy="56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1600" y="1628800"/>
            <a:ext cx="3096344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901A8BD6-5213-4F30-8CAC-702C478B742A}"/>
              </a:ext>
            </a:extLst>
          </p:cNvPr>
          <p:cNvSpPr/>
          <p:nvPr/>
        </p:nvSpPr>
        <p:spPr>
          <a:xfrm>
            <a:off x="8532440" y="908720"/>
            <a:ext cx="1800200" cy="5099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51D84C4-21BE-4E4A-AF2C-619AA8B7B58F}"/>
              </a:ext>
            </a:extLst>
          </p:cNvPr>
          <p:cNvSpPr/>
          <p:nvPr/>
        </p:nvSpPr>
        <p:spPr>
          <a:xfrm>
            <a:off x="871926" y="902835"/>
            <a:ext cx="1419129" cy="5099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军工厂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503A6DB2-1023-4919-9FDD-D90490717C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908720"/>
            <a:ext cx="481866" cy="50376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555776" y="980728"/>
            <a:ext cx="792088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帮助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52320" y="1052736"/>
            <a:ext cx="792088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加速道具</a:t>
            </a:r>
            <a:endParaRPr lang="zh-CN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179512" y="1556792"/>
            <a:ext cx="720080" cy="446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B9E2B4EF-EFDD-4ACF-B63F-0A2F0984AFAF}"/>
              </a:ext>
            </a:extLst>
          </p:cNvPr>
          <p:cNvSpPr/>
          <p:nvPr/>
        </p:nvSpPr>
        <p:spPr>
          <a:xfrm>
            <a:off x="179512" y="2348880"/>
            <a:ext cx="648072" cy="604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制造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B9E2B4EF-EFDD-4ACF-B63F-0A2F0984AFAF}"/>
              </a:ext>
            </a:extLst>
          </p:cNvPr>
          <p:cNvSpPr/>
          <p:nvPr/>
        </p:nvSpPr>
        <p:spPr>
          <a:xfrm>
            <a:off x="179512" y="3284984"/>
            <a:ext cx="648072" cy="604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研发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B9E2B4EF-EFDD-4ACF-B63F-0A2F0984AFAF}"/>
              </a:ext>
            </a:extLst>
          </p:cNvPr>
          <p:cNvSpPr/>
          <p:nvPr/>
        </p:nvSpPr>
        <p:spPr>
          <a:xfrm>
            <a:off x="179512" y="4221088"/>
            <a:ext cx="648072" cy="604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分解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628800"/>
            <a:ext cx="309634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矩形 25"/>
          <p:cNvSpPr/>
          <p:nvPr/>
        </p:nvSpPr>
        <p:spPr>
          <a:xfrm>
            <a:off x="1547664" y="1628800"/>
            <a:ext cx="1944216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剩余时间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547664" y="1844824"/>
            <a:ext cx="1944216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00:00:00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71600" y="3212976"/>
            <a:ext cx="309634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加速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71600" y="3933056"/>
            <a:ext cx="3096344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扩展生产线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283968" y="3933056"/>
            <a:ext cx="3096344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扩展生产线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595828" y="3933056"/>
            <a:ext cx="3096344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扩展生产线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595828" y="1628800"/>
            <a:ext cx="3096344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628800"/>
            <a:ext cx="309634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矩形 48"/>
          <p:cNvSpPr/>
          <p:nvPr/>
        </p:nvSpPr>
        <p:spPr>
          <a:xfrm>
            <a:off x="4860032" y="1628800"/>
            <a:ext cx="1944216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剩余时间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860032" y="1844824"/>
            <a:ext cx="1944216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02:30:00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283968" y="3212976"/>
            <a:ext cx="309634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加速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331640" y="2348880"/>
            <a:ext cx="2304256" cy="7200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已完成</a:t>
            </a:r>
            <a:endParaRPr lang="zh-CN" altLang="en-US" dirty="0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5828" y="1628800"/>
            <a:ext cx="309634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矩形 53"/>
          <p:cNvSpPr/>
          <p:nvPr/>
        </p:nvSpPr>
        <p:spPr>
          <a:xfrm>
            <a:off x="8028384" y="2348880"/>
            <a:ext cx="2304256" cy="7200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空闲中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43608" y="1340768"/>
            <a:ext cx="9433048" cy="48965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2132856"/>
            <a:ext cx="750954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矩形 30"/>
          <p:cNvSpPr/>
          <p:nvPr/>
        </p:nvSpPr>
        <p:spPr>
          <a:xfrm>
            <a:off x="3851920" y="1484784"/>
            <a:ext cx="41044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坦克出厂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563888" y="5157192"/>
            <a:ext cx="41764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r>
              <a:rPr lang="zh-CN" altLang="en-US" dirty="0" smtClean="0"/>
              <a:t>号坦克</a:t>
            </a:r>
            <a:r>
              <a:rPr lang="en-US" altLang="zh-CN" dirty="0" smtClean="0"/>
              <a:t>G</a:t>
            </a:r>
            <a:r>
              <a:rPr lang="zh-CN" altLang="en-US" dirty="0" smtClean="0"/>
              <a:t>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260648"/>
            <a:ext cx="6400800" cy="4096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加速确认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836712"/>
            <a:ext cx="10585176" cy="56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1600" y="1628800"/>
            <a:ext cx="3096344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901A8BD6-5213-4F30-8CAC-702C478B742A}"/>
              </a:ext>
            </a:extLst>
          </p:cNvPr>
          <p:cNvSpPr/>
          <p:nvPr/>
        </p:nvSpPr>
        <p:spPr>
          <a:xfrm>
            <a:off x="8532440" y="908720"/>
            <a:ext cx="1800200" cy="5099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51D84C4-21BE-4E4A-AF2C-619AA8B7B58F}"/>
              </a:ext>
            </a:extLst>
          </p:cNvPr>
          <p:cNvSpPr/>
          <p:nvPr/>
        </p:nvSpPr>
        <p:spPr>
          <a:xfrm>
            <a:off x="871926" y="902835"/>
            <a:ext cx="1419129" cy="5099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军工厂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503A6DB2-1023-4919-9FDD-D90490717C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908720"/>
            <a:ext cx="481866" cy="50376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555776" y="980728"/>
            <a:ext cx="792088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帮助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52320" y="1052736"/>
            <a:ext cx="792088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加速道具</a:t>
            </a:r>
            <a:endParaRPr lang="zh-CN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179512" y="1556792"/>
            <a:ext cx="720080" cy="446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B9E2B4EF-EFDD-4ACF-B63F-0A2F0984AFAF}"/>
              </a:ext>
            </a:extLst>
          </p:cNvPr>
          <p:cNvSpPr/>
          <p:nvPr/>
        </p:nvSpPr>
        <p:spPr>
          <a:xfrm>
            <a:off x="179512" y="2348880"/>
            <a:ext cx="648072" cy="604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制造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B9E2B4EF-EFDD-4ACF-B63F-0A2F0984AFAF}"/>
              </a:ext>
            </a:extLst>
          </p:cNvPr>
          <p:cNvSpPr/>
          <p:nvPr/>
        </p:nvSpPr>
        <p:spPr>
          <a:xfrm>
            <a:off x="179512" y="3284984"/>
            <a:ext cx="648072" cy="604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研发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B9E2B4EF-EFDD-4ACF-B63F-0A2F0984AFAF}"/>
              </a:ext>
            </a:extLst>
          </p:cNvPr>
          <p:cNvSpPr/>
          <p:nvPr/>
        </p:nvSpPr>
        <p:spPr>
          <a:xfrm>
            <a:off x="179512" y="4221088"/>
            <a:ext cx="648072" cy="604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分解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628800"/>
            <a:ext cx="309634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矩形 25"/>
          <p:cNvSpPr/>
          <p:nvPr/>
        </p:nvSpPr>
        <p:spPr>
          <a:xfrm>
            <a:off x="1547664" y="1628800"/>
            <a:ext cx="1944216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剩余时间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547664" y="1844824"/>
            <a:ext cx="1944216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00:00:00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71600" y="3212976"/>
            <a:ext cx="309634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加速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71600" y="3933056"/>
            <a:ext cx="3096344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扩展生产线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283968" y="3933056"/>
            <a:ext cx="3096344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扩展生产线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595828" y="3933056"/>
            <a:ext cx="3096344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扩展生产线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595828" y="1628800"/>
            <a:ext cx="3096344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628800"/>
            <a:ext cx="309634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矩形 48"/>
          <p:cNvSpPr/>
          <p:nvPr/>
        </p:nvSpPr>
        <p:spPr>
          <a:xfrm>
            <a:off x="4860032" y="1628800"/>
            <a:ext cx="1944216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剩余时间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860032" y="1844824"/>
            <a:ext cx="1944216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02:30:00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283968" y="3212976"/>
            <a:ext cx="309634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加速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331640" y="2348880"/>
            <a:ext cx="2304256" cy="7200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已完成</a:t>
            </a:r>
            <a:endParaRPr lang="zh-CN" altLang="en-US" dirty="0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5828" y="1628800"/>
            <a:ext cx="309634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矩形 53"/>
          <p:cNvSpPr/>
          <p:nvPr/>
        </p:nvSpPr>
        <p:spPr>
          <a:xfrm>
            <a:off x="8028384" y="2348880"/>
            <a:ext cx="2304256" cy="7200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空闲中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51920" y="2636912"/>
            <a:ext cx="388843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572000" y="2852936"/>
            <a:ext cx="2736304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确认使用加速？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220072" y="3284984"/>
            <a:ext cx="1296144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剩余加速道具</a:t>
            </a:r>
            <a:endParaRPr lang="zh-CN" altLang="en-US" sz="1000" dirty="0"/>
          </a:p>
        </p:txBody>
      </p:sp>
      <p:sp>
        <p:nvSpPr>
          <p:cNvPr id="32" name="矩形 31"/>
          <p:cNvSpPr/>
          <p:nvPr/>
        </p:nvSpPr>
        <p:spPr>
          <a:xfrm>
            <a:off x="4644008" y="4293096"/>
            <a:ext cx="1115616" cy="4320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940152" y="4293096"/>
            <a:ext cx="1115616" cy="4320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260648"/>
            <a:ext cx="6400800" cy="4096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商店引导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836712"/>
            <a:ext cx="10585176" cy="56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1600" y="1628800"/>
            <a:ext cx="3096344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901A8BD6-5213-4F30-8CAC-702C478B742A}"/>
              </a:ext>
            </a:extLst>
          </p:cNvPr>
          <p:cNvSpPr/>
          <p:nvPr/>
        </p:nvSpPr>
        <p:spPr>
          <a:xfrm>
            <a:off x="8532440" y="908720"/>
            <a:ext cx="1800200" cy="5099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51D84C4-21BE-4E4A-AF2C-619AA8B7B58F}"/>
              </a:ext>
            </a:extLst>
          </p:cNvPr>
          <p:cNvSpPr/>
          <p:nvPr/>
        </p:nvSpPr>
        <p:spPr>
          <a:xfrm>
            <a:off x="871926" y="902835"/>
            <a:ext cx="1419129" cy="5099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军工厂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503A6DB2-1023-4919-9FDD-D90490717C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908720"/>
            <a:ext cx="481866" cy="50376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555776" y="980728"/>
            <a:ext cx="792088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帮助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52320" y="1052736"/>
            <a:ext cx="792088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加速道具</a:t>
            </a:r>
            <a:endParaRPr lang="zh-CN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179512" y="1556792"/>
            <a:ext cx="720080" cy="446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B9E2B4EF-EFDD-4ACF-B63F-0A2F0984AFAF}"/>
              </a:ext>
            </a:extLst>
          </p:cNvPr>
          <p:cNvSpPr/>
          <p:nvPr/>
        </p:nvSpPr>
        <p:spPr>
          <a:xfrm>
            <a:off x="179512" y="2348880"/>
            <a:ext cx="648072" cy="604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制造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B9E2B4EF-EFDD-4ACF-B63F-0A2F0984AFAF}"/>
              </a:ext>
            </a:extLst>
          </p:cNvPr>
          <p:cNvSpPr/>
          <p:nvPr/>
        </p:nvSpPr>
        <p:spPr>
          <a:xfrm>
            <a:off x="179512" y="3284984"/>
            <a:ext cx="648072" cy="604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研发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B9E2B4EF-EFDD-4ACF-B63F-0A2F0984AFAF}"/>
              </a:ext>
            </a:extLst>
          </p:cNvPr>
          <p:cNvSpPr/>
          <p:nvPr/>
        </p:nvSpPr>
        <p:spPr>
          <a:xfrm>
            <a:off x="179512" y="4221088"/>
            <a:ext cx="648072" cy="604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分解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628800"/>
            <a:ext cx="309634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矩形 25"/>
          <p:cNvSpPr/>
          <p:nvPr/>
        </p:nvSpPr>
        <p:spPr>
          <a:xfrm>
            <a:off x="1547664" y="1628800"/>
            <a:ext cx="1944216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剩余时间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547664" y="1844824"/>
            <a:ext cx="1944216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00:00:00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71600" y="3212976"/>
            <a:ext cx="309634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加速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71600" y="3933056"/>
            <a:ext cx="3096344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扩展生产线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283968" y="3933056"/>
            <a:ext cx="3096344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扩展生产线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595828" y="3933056"/>
            <a:ext cx="3096344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扩展生产线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595828" y="1628800"/>
            <a:ext cx="3096344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628800"/>
            <a:ext cx="309634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矩形 48"/>
          <p:cNvSpPr/>
          <p:nvPr/>
        </p:nvSpPr>
        <p:spPr>
          <a:xfrm>
            <a:off x="4860032" y="1628800"/>
            <a:ext cx="1944216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剩余时间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860032" y="1844824"/>
            <a:ext cx="1944216" cy="2880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02:30:00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283968" y="3212976"/>
            <a:ext cx="309634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加速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331640" y="2348880"/>
            <a:ext cx="2304256" cy="7200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已完成</a:t>
            </a:r>
            <a:endParaRPr lang="zh-CN" altLang="en-US" dirty="0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5828" y="1628800"/>
            <a:ext cx="309634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矩形 53"/>
          <p:cNvSpPr/>
          <p:nvPr/>
        </p:nvSpPr>
        <p:spPr>
          <a:xfrm>
            <a:off x="8028384" y="2348880"/>
            <a:ext cx="2304256" cy="7200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空闲中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51920" y="2636912"/>
            <a:ext cx="388843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572000" y="2852936"/>
            <a:ext cx="2736304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当前没有加速道具，是否进入商城购买？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220072" y="3429000"/>
            <a:ext cx="1296144" cy="360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剩余加速道具</a:t>
            </a:r>
            <a:endParaRPr lang="zh-CN" altLang="en-US" sz="1000" dirty="0"/>
          </a:p>
        </p:txBody>
      </p:sp>
      <p:sp>
        <p:nvSpPr>
          <p:cNvPr id="32" name="矩形 31"/>
          <p:cNvSpPr/>
          <p:nvPr/>
        </p:nvSpPr>
        <p:spPr>
          <a:xfrm>
            <a:off x="4644008" y="4293096"/>
            <a:ext cx="1115616" cy="4320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940152" y="4293096"/>
            <a:ext cx="1115616" cy="4320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260648"/>
            <a:ext cx="6400800" cy="4096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制造二级界面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836712"/>
            <a:ext cx="10585176" cy="56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87624" y="1700808"/>
            <a:ext cx="7416824" cy="3960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901A8BD6-5213-4F30-8CAC-702C478B742A}"/>
              </a:ext>
            </a:extLst>
          </p:cNvPr>
          <p:cNvSpPr/>
          <p:nvPr/>
        </p:nvSpPr>
        <p:spPr>
          <a:xfrm>
            <a:off x="8532440" y="908720"/>
            <a:ext cx="1800200" cy="5099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51D84C4-21BE-4E4A-AF2C-619AA8B7B58F}"/>
              </a:ext>
            </a:extLst>
          </p:cNvPr>
          <p:cNvSpPr/>
          <p:nvPr/>
        </p:nvSpPr>
        <p:spPr>
          <a:xfrm>
            <a:off x="871926" y="902835"/>
            <a:ext cx="1419129" cy="5099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军工厂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503A6DB2-1023-4919-9FDD-D90490717C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908720"/>
            <a:ext cx="481866" cy="50376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555776" y="980728"/>
            <a:ext cx="792088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帮助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452320" y="1052736"/>
            <a:ext cx="792088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加速道具</a:t>
            </a:r>
            <a:endParaRPr lang="zh-CN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179512" y="1556792"/>
            <a:ext cx="720080" cy="446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B9E2B4EF-EFDD-4ACF-B63F-0A2F0984AFAF}"/>
              </a:ext>
            </a:extLst>
          </p:cNvPr>
          <p:cNvSpPr/>
          <p:nvPr/>
        </p:nvSpPr>
        <p:spPr>
          <a:xfrm>
            <a:off x="179512" y="2348880"/>
            <a:ext cx="648072" cy="604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制造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B9E2B4EF-EFDD-4ACF-B63F-0A2F0984AFAF}"/>
              </a:ext>
            </a:extLst>
          </p:cNvPr>
          <p:cNvSpPr/>
          <p:nvPr/>
        </p:nvSpPr>
        <p:spPr>
          <a:xfrm>
            <a:off x="179512" y="3284984"/>
            <a:ext cx="648072" cy="604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研发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B9E2B4EF-EFDD-4ACF-B63F-0A2F0984AFAF}"/>
              </a:ext>
            </a:extLst>
          </p:cNvPr>
          <p:cNvSpPr/>
          <p:nvPr/>
        </p:nvSpPr>
        <p:spPr>
          <a:xfrm>
            <a:off x="179512" y="4221088"/>
            <a:ext cx="648072" cy="604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分解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028384" y="5877272"/>
            <a:ext cx="1115616" cy="4320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324528" y="5877272"/>
            <a:ext cx="1115616" cy="4320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87624" y="5661248"/>
            <a:ext cx="864096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轻型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339752" y="5661248"/>
            <a:ext cx="864096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中型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419872" y="5661248"/>
            <a:ext cx="864096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重型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499992" y="5661248"/>
            <a:ext cx="864096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坦歼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331640" y="1988840"/>
            <a:ext cx="1944216" cy="1368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坦克图纸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635896" y="1988840"/>
            <a:ext cx="1944216" cy="1368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坦克图纸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940152" y="1988840"/>
            <a:ext cx="1944216" cy="1368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坦克图纸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331640" y="3861048"/>
            <a:ext cx="1944216" cy="1368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未解锁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635896" y="3861048"/>
            <a:ext cx="1944216" cy="1368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未解锁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940152" y="3861048"/>
            <a:ext cx="1944216" cy="1368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未解锁</a:t>
            </a:r>
            <a:endParaRPr lang="zh-CN" altLang="en-US" dirty="0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xmlns="" id="{D300DBA0-2FCB-4388-89E3-88276E3E1E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408" y="1844824"/>
            <a:ext cx="144016" cy="3600400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1331640" y="2924944"/>
            <a:ext cx="1008112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/>
              <a:t>所</a:t>
            </a:r>
            <a:r>
              <a:rPr lang="zh-CN" altLang="en-US" sz="900" dirty="0" smtClean="0"/>
              <a:t>需资源：</a:t>
            </a:r>
            <a:r>
              <a:rPr lang="en-US" altLang="zh-CN" sz="900" dirty="0" smtClean="0"/>
              <a:t>9999</a:t>
            </a:r>
            <a:endParaRPr lang="zh-CN" altLang="en-US" sz="900" dirty="0"/>
          </a:p>
        </p:txBody>
      </p:sp>
      <p:sp>
        <p:nvSpPr>
          <p:cNvPr id="61" name="矩形 60"/>
          <p:cNvSpPr/>
          <p:nvPr/>
        </p:nvSpPr>
        <p:spPr>
          <a:xfrm>
            <a:off x="1331640" y="3140968"/>
            <a:ext cx="1224136" cy="1440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 smtClean="0"/>
              <a:t>所</a:t>
            </a:r>
            <a:r>
              <a:rPr lang="zh-CN" altLang="en-US" sz="900" dirty="0" smtClean="0"/>
              <a:t>需时间：</a:t>
            </a:r>
            <a:r>
              <a:rPr lang="en-US" altLang="zh-CN" sz="900" dirty="0" smtClean="0"/>
              <a:t>02:30:00</a:t>
            </a:r>
            <a:endParaRPr lang="zh-CN" altLang="en-US" sz="900" dirty="0"/>
          </a:p>
        </p:txBody>
      </p:sp>
      <p:sp>
        <p:nvSpPr>
          <p:cNvPr id="62" name="矩形 61"/>
          <p:cNvSpPr/>
          <p:nvPr/>
        </p:nvSpPr>
        <p:spPr>
          <a:xfrm>
            <a:off x="6228184" y="1052736"/>
            <a:ext cx="1008112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8748464" y="1700808"/>
            <a:ext cx="1800200" cy="39604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8964488" y="177281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火力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8964488" y="3068960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护甲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8892480" y="4653136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其他属性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8964488" y="2132856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r>
              <a:rPr lang="zh-CN" altLang="en-US" dirty="0" smtClean="0"/>
              <a:t>格火力分别显示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8964488" y="3356992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r>
              <a:rPr lang="zh-CN" altLang="en-US" dirty="0" smtClean="0"/>
              <a:t>部位</a:t>
            </a:r>
            <a:r>
              <a:rPr lang="zh-CN" altLang="en-US" dirty="0" smtClean="0"/>
              <a:t>护甲</a:t>
            </a:r>
            <a:r>
              <a:rPr lang="zh-CN" altLang="en-US" dirty="0" smtClean="0"/>
              <a:t>分别显示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260648"/>
            <a:ext cx="6400800" cy="4096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科研界面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836712"/>
            <a:ext cx="10585176" cy="56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87624" y="1700808"/>
            <a:ext cx="9433048" cy="3960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901A8BD6-5213-4F30-8CAC-702C478B742A}"/>
              </a:ext>
            </a:extLst>
          </p:cNvPr>
          <p:cNvSpPr/>
          <p:nvPr/>
        </p:nvSpPr>
        <p:spPr>
          <a:xfrm>
            <a:off x="8532440" y="908720"/>
            <a:ext cx="1800200" cy="5099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51D84C4-21BE-4E4A-AF2C-619AA8B7B58F}"/>
              </a:ext>
            </a:extLst>
          </p:cNvPr>
          <p:cNvSpPr/>
          <p:nvPr/>
        </p:nvSpPr>
        <p:spPr>
          <a:xfrm>
            <a:off x="871926" y="902835"/>
            <a:ext cx="1419129" cy="5099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军工厂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503A6DB2-1023-4919-9FDD-D90490717C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908720"/>
            <a:ext cx="481866" cy="50376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555776" y="980728"/>
            <a:ext cx="792088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帮助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9512" y="1556792"/>
            <a:ext cx="720080" cy="446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B9E2B4EF-EFDD-4ACF-B63F-0A2F0984AFAF}"/>
              </a:ext>
            </a:extLst>
          </p:cNvPr>
          <p:cNvSpPr/>
          <p:nvPr/>
        </p:nvSpPr>
        <p:spPr>
          <a:xfrm>
            <a:off x="179512" y="2348880"/>
            <a:ext cx="648072" cy="604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制造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B9E2B4EF-EFDD-4ACF-B63F-0A2F0984AFAF}"/>
              </a:ext>
            </a:extLst>
          </p:cNvPr>
          <p:cNvSpPr/>
          <p:nvPr/>
        </p:nvSpPr>
        <p:spPr>
          <a:xfrm>
            <a:off x="179512" y="3284984"/>
            <a:ext cx="648072" cy="604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研发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B9E2B4EF-EFDD-4ACF-B63F-0A2F0984AFAF}"/>
              </a:ext>
            </a:extLst>
          </p:cNvPr>
          <p:cNvSpPr/>
          <p:nvPr/>
        </p:nvSpPr>
        <p:spPr>
          <a:xfrm>
            <a:off x="179512" y="4221088"/>
            <a:ext cx="648072" cy="604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分解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87624" y="5661248"/>
            <a:ext cx="864096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轻型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339752" y="5661248"/>
            <a:ext cx="864096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中型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419872" y="5661248"/>
            <a:ext cx="864096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重型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499992" y="5661248"/>
            <a:ext cx="864096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坦歼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331640" y="2924944"/>
            <a:ext cx="1330253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基础坦克型号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987824" y="2924944"/>
            <a:ext cx="1330253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衍生坦克型号图纸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860032" y="1916832"/>
            <a:ext cx="1330253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衍生坦克型号图纸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860032" y="3645024"/>
            <a:ext cx="1330253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衍生坦克型号图纸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6660232" y="2924944"/>
            <a:ext cx="1330253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衍生坦克型号图纸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588224" y="4581128"/>
            <a:ext cx="1330253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衍生坦克型号图纸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660232" y="1916832"/>
            <a:ext cx="1330253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衍生坦克型号图纸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748464" y="1916832"/>
            <a:ext cx="1330253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衍生坦克型号图纸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8714355" y="2924944"/>
            <a:ext cx="1330253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衍生坦克型号图纸</a:t>
            </a:r>
            <a:endParaRPr lang="zh-CN" altLang="en-US" dirty="0"/>
          </a:p>
        </p:txBody>
      </p:sp>
      <p:cxnSp>
        <p:nvCxnSpPr>
          <p:cNvPr id="70" name="肘形连接符 69"/>
          <p:cNvCxnSpPr>
            <a:stCxn id="35" idx="3"/>
            <a:endCxn id="39" idx="1"/>
          </p:cNvCxnSpPr>
          <p:nvPr/>
        </p:nvCxnSpPr>
        <p:spPr>
          <a:xfrm>
            <a:off x="2661893" y="3392996"/>
            <a:ext cx="325931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39" idx="3"/>
            <a:endCxn id="43" idx="1"/>
          </p:cNvCxnSpPr>
          <p:nvPr/>
        </p:nvCxnSpPr>
        <p:spPr>
          <a:xfrm flipV="1">
            <a:off x="4318077" y="2384884"/>
            <a:ext cx="541955" cy="1008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39" idx="3"/>
            <a:endCxn id="44" idx="1"/>
          </p:cNvCxnSpPr>
          <p:nvPr/>
        </p:nvCxnSpPr>
        <p:spPr>
          <a:xfrm>
            <a:off x="4318077" y="3392996"/>
            <a:ext cx="541955" cy="720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43" idx="3"/>
            <a:endCxn id="47" idx="1"/>
          </p:cNvCxnSpPr>
          <p:nvPr/>
        </p:nvCxnSpPr>
        <p:spPr>
          <a:xfrm>
            <a:off x="6190285" y="2384884"/>
            <a:ext cx="4699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47" idx="3"/>
            <a:endCxn id="48" idx="1"/>
          </p:cNvCxnSpPr>
          <p:nvPr/>
        </p:nvCxnSpPr>
        <p:spPr>
          <a:xfrm>
            <a:off x="7990485" y="2384884"/>
            <a:ext cx="7579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44" idx="3"/>
            <a:endCxn id="46" idx="1"/>
          </p:cNvCxnSpPr>
          <p:nvPr/>
        </p:nvCxnSpPr>
        <p:spPr>
          <a:xfrm>
            <a:off x="6190285" y="4113076"/>
            <a:ext cx="397939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44" idx="3"/>
            <a:endCxn id="45" idx="1"/>
          </p:cNvCxnSpPr>
          <p:nvPr/>
        </p:nvCxnSpPr>
        <p:spPr>
          <a:xfrm flipV="1">
            <a:off x="6190285" y="3392996"/>
            <a:ext cx="469947" cy="720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5" idx="3"/>
            <a:endCxn id="49" idx="1"/>
          </p:cNvCxnSpPr>
          <p:nvPr/>
        </p:nvCxnSpPr>
        <p:spPr>
          <a:xfrm>
            <a:off x="7990485" y="3392996"/>
            <a:ext cx="723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49" idx="3"/>
          </p:cNvCxnSpPr>
          <p:nvPr/>
        </p:nvCxnSpPr>
        <p:spPr>
          <a:xfrm flipV="1">
            <a:off x="10044608" y="3356992"/>
            <a:ext cx="57606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260648"/>
            <a:ext cx="6400800" cy="4096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科研界面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836712"/>
            <a:ext cx="10585176" cy="56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87624" y="1700808"/>
            <a:ext cx="9433048" cy="3960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901A8BD6-5213-4F30-8CAC-702C478B742A}"/>
              </a:ext>
            </a:extLst>
          </p:cNvPr>
          <p:cNvSpPr/>
          <p:nvPr/>
        </p:nvSpPr>
        <p:spPr>
          <a:xfrm>
            <a:off x="8532440" y="908720"/>
            <a:ext cx="1800200" cy="5099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51D84C4-21BE-4E4A-AF2C-619AA8B7B58F}"/>
              </a:ext>
            </a:extLst>
          </p:cNvPr>
          <p:cNvSpPr/>
          <p:nvPr/>
        </p:nvSpPr>
        <p:spPr>
          <a:xfrm>
            <a:off x="871926" y="902835"/>
            <a:ext cx="1419129" cy="5099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军工厂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503A6DB2-1023-4919-9FDD-D90490717C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908720"/>
            <a:ext cx="481866" cy="50376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555776" y="980728"/>
            <a:ext cx="792088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帮助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9512" y="1556792"/>
            <a:ext cx="720080" cy="446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B9E2B4EF-EFDD-4ACF-B63F-0A2F0984AFAF}"/>
              </a:ext>
            </a:extLst>
          </p:cNvPr>
          <p:cNvSpPr/>
          <p:nvPr/>
        </p:nvSpPr>
        <p:spPr>
          <a:xfrm>
            <a:off x="179512" y="2348880"/>
            <a:ext cx="648072" cy="604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制造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B9E2B4EF-EFDD-4ACF-B63F-0A2F0984AFAF}"/>
              </a:ext>
            </a:extLst>
          </p:cNvPr>
          <p:cNvSpPr/>
          <p:nvPr/>
        </p:nvSpPr>
        <p:spPr>
          <a:xfrm>
            <a:off x="179512" y="3284984"/>
            <a:ext cx="648072" cy="604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研发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B9E2B4EF-EFDD-4ACF-B63F-0A2F0984AFAF}"/>
              </a:ext>
            </a:extLst>
          </p:cNvPr>
          <p:cNvSpPr/>
          <p:nvPr/>
        </p:nvSpPr>
        <p:spPr>
          <a:xfrm>
            <a:off x="179512" y="4221088"/>
            <a:ext cx="648072" cy="604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分解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87624" y="5661248"/>
            <a:ext cx="864096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轻型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339752" y="5661248"/>
            <a:ext cx="864096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中型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419872" y="5661248"/>
            <a:ext cx="864096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重型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499992" y="5661248"/>
            <a:ext cx="864096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坦歼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331640" y="2924944"/>
            <a:ext cx="1330253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基础坦克型号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987824" y="2924944"/>
            <a:ext cx="1330253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衍生坦克型号图纸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860032" y="1916832"/>
            <a:ext cx="1330253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衍生坦克型号图纸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860032" y="3645024"/>
            <a:ext cx="1330253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衍生坦克型号图纸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6660232" y="2924944"/>
            <a:ext cx="1330253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衍生坦克型号图纸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588224" y="4581128"/>
            <a:ext cx="1330253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衍生坦克型号图纸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660232" y="1916832"/>
            <a:ext cx="1330253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衍生坦克型号图纸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748464" y="1916832"/>
            <a:ext cx="1330253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衍生坦克型号图纸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8714355" y="2924944"/>
            <a:ext cx="1330253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衍生坦克型号图纸</a:t>
            </a:r>
            <a:endParaRPr lang="zh-CN" altLang="en-US" dirty="0"/>
          </a:p>
        </p:txBody>
      </p:sp>
      <p:cxnSp>
        <p:nvCxnSpPr>
          <p:cNvPr id="70" name="肘形连接符 69"/>
          <p:cNvCxnSpPr>
            <a:stCxn id="35" idx="3"/>
            <a:endCxn id="39" idx="1"/>
          </p:cNvCxnSpPr>
          <p:nvPr/>
        </p:nvCxnSpPr>
        <p:spPr>
          <a:xfrm>
            <a:off x="2661893" y="3392996"/>
            <a:ext cx="325931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39" idx="3"/>
            <a:endCxn id="43" idx="1"/>
          </p:cNvCxnSpPr>
          <p:nvPr/>
        </p:nvCxnSpPr>
        <p:spPr>
          <a:xfrm flipV="1">
            <a:off x="4318077" y="2384884"/>
            <a:ext cx="541955" cy="1008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39" idx="3"/>
            <a:endCxn id="44" idx="1"/>
          </p:cNvCxnSpPr>
          <p:nvPr/>
        </p:nvCxnSpPr>
        <p:spPr>
          <a:xfrm>
            <a:off x="4318077" y="3392996"/>
            <a:ext cx="541955" cy="720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43" idx="3"/>
            <a:endCxn id="47" idx="1"/>
          </p:cNvCxnSpPr>
          <p:nvPr/>
        </p:nvCxnSpPr>
        <p:spPr>
          <a:xfrm>
            <a:off x="6190285" y="2384884"/>
            <a:ext cx="4699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47" idx="3"/>
            <a:endCxn id="48" idx="1"/>
          </p:cNvCxnSpPr>
          <p:nvPr/>
        </p:nvCxnSpPr>
        <p:spPr>
          <a:xfrm>
            <a:off x="7990485" y="2384884"/>
            <a:ext cx="7579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44" idx="3"/>
            <a:endCxn id="46" idx="1"/>
          </p:cNvCxnSpPr>
          <p:nvPr/>
        </p:nvCxnSpPr>
        <p:spPr>
          <a:xfrm>
            <a:off x="6190285" y="4113076"/>
            <a:ext cx="397939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44" idx="3"/>
            <a:endCxn id="45" idx="1"/>
          </p:cNvCxnSpPr>
          <p:nvPr/>
        </p:nvCxnSpPr>
        <p:spPr>
          <a:xfrm flipV="1">
            <a:off x="6190285" y="3392996"/>
            <a:ext cx="469947" cy="720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5" idx="3"/>
            <a:endCxn id="49" idx="1"/>
          </p:cNvCxnSpPr>
          <p:nvPr/>
        </p:nvCxnSpPr>
        <p:spPr>
          <a:xfrm>
            <a:off x="7990485" y="3392996"/>
            <a:ext cx="723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49" idx="3"/>
          </p:cNvCxnSpPr>
          <p:nvPr/>
        </p:nvCxnSpPr>
        <p:spPr>
          <a:xfrm flipV="1">
            <a:off x="10044608" y="3356992"/>
            <a:ext cx="57606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555776" y="1916832"/>
            <a:ext cx="684076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843808" y="2060848"/>
            <a:ext cx="3456384" cy="17281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坦克图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843808" y="4077072"/>
            <a:ext cx="3384376" cy="10081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516216" y="1988840"/>
            <a:ext cx="2627784" cy="33843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660232" y="2060848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火力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660232" y="3284984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护甲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172400" y="2060848"/>
            <a:ext cx="82758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其他属性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660232" y="2348880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r>
              <a:rPr lang="zh-CN" altLang="en-US" dirty="0" smtClean="0"/>
              <a:t>格火力分别显示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660232" y="3645024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r>
              <a:rPr lang="zh-CN" altLang="en-US" dirty="0" smtClean="0"/>
              <a:t>部位</a:t>
            </a:r>
            <a:r>
              <a:rPr lang="zh-CN" altLang="en-US" dirty="0" smtClean="0"/>
              <a:t>护甲</a:t>
            </a:r>
            <a:r>
              <a:rPr lang="zh-CN" altLang="en-US" dirty="0" smtClean="0"/>
              <a:t>分别显示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624736" y="4797152"/>
            <a:ext cx="1115616" cy="4320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7920880" y="4797152"/>
            <a:ext cx="1115616" cy="4320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研发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2987824" y="422108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军用物资</a:t>
            </a:r>
            <a:endParaRPr lang="zh-CN" altLang="en-US" sz="1000" dirty="0"/>
          </a:p>
        </p:txBody>
      </p:sp>
      <p:sp>
        <p:nvSpPr>
          <p:cNvPr id="57" name="矩形 56"/>
          <p:cNvSpPr/>
          <p:nvPr/>
        </p:nvSpPr>
        <p:spPr>
          <a:xfrm>
            <a:off x="3779912" y="422108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素材</a:t>
            </a:r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58" name="矩形 57"/>
          <p:cNvSpPr/>
          <p:nvPr/>
        </p:nvSpPr>
        <p:spPr>
          <a:xfrm>
            <a:off x="4572000" y="422108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素材</a:t>
            </a:r>
            <a:r>
              <a:rPr lang="en-US" altLang="zh-CN" sz="1000" dirty="0" smtClean="0"/>
              <a:t>2</a:t>
            </a:r>
            <a:endParaRPr lang="zh-CN" altLang="en-US" sz="1000" dirty="0"/>
          </a:p>
        </p:txBody>
      </p:sp>
      <p:sp>
        <p:nvSpPr>
          <p:cNvPr id="59" name="矩形 58"/>
          <p:cNvSpPr/>
          <p:nvPr/>
        </p:nvSpPr>
        <p:spPr>
          <a:xfrm>
            <a:off x="5436096" y="422108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素材</a:t>
            </a:r>
            <a:r>
              <a:rPr lang="en-US" altLang="zh-CN" sz="1000" dirty="0" smtClean="0"/>
              <a:t>3</a:t>
            </a:r>
            <a:endParaRPr lang="zh-CN" altLang="en-US" sz="10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2623433D-5654-40D9-ABBD-0DFCA07CF229}"/>
              </a:ext>
            </a:extLst>
          </p:cNvPr>
          <p:cNvSpPr/>
          <p:nvPr/>
        </p:nvSpPr>
        <p:spPr>
          <a:xfrm>
            <a:off x="3779912" y="4869160"/>
            <a:ext cx="609600" cy="134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</a:rPr>
              <a:t>5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0046AEED-8867-4AF3-B1DB-ABE05BD5D4E0}"/>
              </a:ext>
            </a:extLst>
          </p:cNvPr>
          <p:cNvSpPr/>
          <p:nvPr/>
        </p:nvSpPr>
        <p:spPr>
          <a:xfrm>
            <a:off x="4572000" y="4869160"/>
            <a:ext cx="609600" cy="134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3</a:t>
            </a:r>
            <a:endParaRPr lang="zh-CN" altLang="en-US" sz="8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4CD2B37A-EEE6-40EA-A1A7-E8B2AA72FA55}"/>
              </a:ext>
            </a:extLst>
          </p:cNvPr>
          <p:cNvSpPr/>
          <p:nvPr/>
        </p:nvSpPr>
        <p:spPr>
          <a:xfrm>
            <a:off x="5436096" y="4869160"/>
            <a:ext cx="609600" cy="134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</a:rPr>
              <a:t>1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95B3C266-75AC-4368-9A72-304B6FCFF355}"/>
              </a:ext>
            </a:extLst>
          </p:cNvPr>
          <p:cNvSpPr/>
          <p:nvPr/>
        </p:nvSpPr>
        <p:spPr>
          <a:xfrm>
            <a:off x="2987824" y="4869160"/>
            <a:ext cx="609600" cy="134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</a:rPr>
              <a:t>5000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副标题 2">
            <a:extLst>
              <a:ext uri="{FF2B5EF4-FFF2-40B4-BE49-F238E27FC236}">
                <a16:creationId xmlns:a16="http://schemas.microsoft.com/office/drawing/2014/main" xmlns="" id="{970951A3-B668-49B0-9A7C-E5B8A79C3D70}"/>
              </a:ext>
            </a:extLst>
          </p:cNvPr>
          <p:cNvSpPr txBox="1">
            <a:spLocks/>
          </p:cNvSpPr>
          <p:nvPr/>
        </p:nvSpPr>
        <p:spPr>
          <a:xfrm>
            <a:off x="323528" y="175385"/>
            <a:ext cx="9144000" cy="385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noProof="0" dirty="0" smtClean="0"/>
              <a:t>分解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界面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13B7665B-8C37-4661-B063-2F0617C407B9}"/>
              </a:ext>
            </a:extLst>
          </p:cNvPr>
          <p:cNvSpPr/>
          <p:nvPr/>
        </p:nvSpPr>
        <p:spPr>
          <a:xfrm>
            <a:off x="323528" y="980728"/>
            <a:ext cx="9487948" cy="522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2BF0547D-1535-4870-9216-06B74D5FFC6C}"/>
              </a:ext>
            </a:extLst>
          </p:cNvPr>
          <p:cNvSpPr/>
          <p:nvPr/>
        </p:nvSpPr>
        <p:spPr>
          <a:xfrm>
            <a:off x="1182001" y="980726"/>
            <a:ext cx="1459685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军械库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CC39AFF1-DD14-4B1D-AA6E-DE86F0128A5D}"/>
              </a:ext>
            </a:extLst>
          </p:cNvPr>
          <p:cNvSpPr/>
          <p:nvPr/>
        </p:nvSpPr>
        <p:spPr>
          <a:xfrm>
            <a:off x="452158" y="980727"/>
            <a:ext cx="486561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《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E09F6195-C7B8-4521-A58F-D5AB4082F023}"/>
              </a:ext>
            </a:extLst>
          </p:cNvPr>
          <p:cNvSpPr/>
          <p:nvPr/>
        </p:nvSpPr>
        <p:spPr>
          <a:xfrm>
            <a:off x="6804026" y="1031059"/>
            <a:ext cx="1100359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OFF</a:t>
            </a:r>
            <a:r>
              <a:rPr lang="zh-CN" altLang="en-US" dirty="0"/>
              <a:t>属性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7C973D93-DE6C-4E69-8B25-853F3E8A74F0}"/>
              </a:ext>
            </a:extLst>
          </p:cNvPr>
          <p:cNvSpPr/>
          <p:nvPr/>
        </p:nvSpPr>
        <p:spPr>
          <a:xfrm>
            <a:off x="7992821" y="1031058"/>
            <a:ext cx="810936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升序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2591E181-4F79-4C07-9989-AE4193AE8A1A}"/>
              </a:ext>
            </a:extLst>
          </p:cNvPr>
          <p:cNvSpPr/>
          <p:nvPr/>
        </p:nvSpPr>
        <p:spPr>
          <a:xfrm>
            <a:off x="8845702" y="1031058"/>
            <a:ext cx="921734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7C23D4C4-0148-40DD-BF5D-724E7AACB2A4}"/>
              </a:ext>
            </a:extLst>
          </p:cNvPr>
          <p:cNvSpPr/>
          <p:nvPr/>
        </p:nvSpPr>
        <p:spPr>
          <a:xfrm>
            <a:off x="468936" y="1644639"/>
            <a:ext cx="469783" cy="3020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9826DE4A-5A19-42B5-A41D-D737DF935B25}"/>
              </a:ext>
            </a:extLst>
          </p:cNvPr>
          <p:cNvSpPr/>
          <p:nvPr/>
        </p:nvSpPr>
        <p:spPr>
          <a:xfrm>
            <a:off x="1785706" y="1677012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4002C7B9-C481-4FCD-BFB6-E9F258A0DD40}"/>
              </a:ext>
            </a:extLst>
          </p:cNvPr>
          <p:cNvSpPr/>
          <p:nvPr/>
        </p:nvSpPr>
        <p:spPr>
          <a:xfrm>
            <a:off x="3047945" y="1677012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F97666F5-60A2-4C37-8EA0-DAA98C4B2135}"/>
              </a:ext>
            </a:extLst>
          </p:cNvPr>
          <p:cNvSpPr/>
          <p:nvPr/>
        </p:nvSpPr>
        <p:spPr>
          <a:xfrm>
            <a:off x="4359002" y="1677012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65C380FC-77EA-4789-B994-16ED391293CD}"/>
              </a:ext>
            </a:extLst>
          </p:cNvPr>
          <p:cNvSpPr/>
          <p:nvPr/>
        </p:nvSpPr>
        <p:spPr>
          <a:xfrm>
            <a:off x="5670059" y="1677013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B33C1C75-77C5-4B26-8297-75665B6E4CB7}"/>
              </a:ext>
            </a:extLst>
          </p:cNvPr>
          <p:cNvSpPr/>
          <p:nvPr/>
        </p:nvSpPr>
        <p:spPr>
          <a:xfrm>
            <a:off x="6989505" y="1678196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900BBD34-6B95-4108-ABB5-67DAFE116645}"/>
              </a:ext>
            </a:extLst>
          </p:cNvPr>
          <p:cNvSpPr/>
          <p:nvPr/>
        </p:nvSpPr>
        <p:spPr>
          <a:xfrm>
            <a:off x="8243355" y="1677012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D0B8FBD4-3659-4B01-96F7-0E1A1E65D77B}"/>
              </a:ext>
            </a:extLst>
          </p:cNvPr>
          <p:cNvSpPr/>
          <p:nvPr/>
        </p:nvSpPr>
        <p:spPr>
          <a:xfrm>
            <a:off x="527466" y="3187028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C39F2764-BC40-410A-B5B9-06EA35813A5C}"/>
              </a:ext>
            </a:extLst>
          </p:cNvPr>
          <p:cNvSpPr/>
          <p:nvPr/>
        </p:nvSpPr>
        <p:spPr>
          <a:xfrm>
            <a:off x="1789705" y="3187028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7A5379A1-4460-4B5C-B8D8-4CFF79A787F0}"/>
              </a:ext>
            </a:extLst>
          </p:cNvPr>
          <p:cNvSpPr/>
          <p:nvPr/>
        </p:nvSpPr>
        <p:spPr>
          <a:xfrm>
            <a:off x="3100762" y="3187028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226E3C89-C0BA-485B-AB8E-511A4915DF63}"/>
              </a:ext>
            </a:extLst>
          </p:cNvPr>
          <p:cNvSpPr/>
          <p:nvPr/>
        </p:nvSpPr>
        <p:spPr>
          <a:xfrm>
            <a:off x="4411819" y="3187029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8A95921A-6EC5-4EA1-89AD-09CDE99E6527}"/>
              </a:ext>
            </a:extLst>
          </p:cNvPr>
          <p:cNvSpPr/>
          <p:nvPr/>
        </p:nvSpPr>
        <p:spPr>
          <a:xfrm>
            <a:off x="5731265" y="3188212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44A64739-8A52-460D-9FE6-6EC8C8D153E6}"/>
              </a:ext>
            </a:extLst>
          </p:cNvPr>
          <p:cNvSpPr/>
          <p:nvPr/>
        </p:nvSpPr>
        <p:spPr>
          <a:xfrm>
            <a:off x="6985115" y="3187028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F6819D42-D338-462C-B4E4-751748C689DB}"/>
              </a:ext>
            </a:extLst>
          </p:cNvPr>
          <p:cNvSpPr/>
          <p:nvPr/>
        </p:nvSpPr>
        <p:spPr>
          <a:xfrm>
            <a:off x="527466" y="4682104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145F6996-C49B-4788-991A-9DEA6BCDC59C}"/>
              </a:ext>
            </a:extLst>
          </p:cNvPr>
          <p:cNvSpPr/>
          <p:nvPr/>
        </p:nvSpPr>
        <p:spPr>
          <a:xfrm>
            <a:off x="1789705" y="4682104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2A02CC0D-0F10-4E30-92E7-4C89E2559ED1}"/>
              </a:ext>
            </a:extLst>
          </p:cNvPr>
          <p:cNvSpPr/>
          <p:nvPr/>
        </p:nvSpPr>
        <p:spPr>
          <a:xfrm>
            <a:off x="3100762" y="4682104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881668DC-C5B6-4D82-B913-A8618632A810}"/>
              </a:ext>
            </a:extLst>
          </p:cNvPr>
          <p:cNvSpPr/>
          <p:nvPr/>
        </p:nvSpPr>
        <p:spPr>
          <a:xfrm>
            <a:off x="4411819" y="4682105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877E5B14-72FE-4E24-A160-EC51D5DCE847}"/>
              </a:ext>
            </a:extLst>
          </p:cNvPr>
          <p:cNvSpPr/>
          <p:nvPr/>
        </p:nvSpPr>
        <p:spPr>
          <a:xfrm>
            <a:off x="5731265" y="4683288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6B25800D-0A01-4934-86D8-846D44442977}"/>
              </a:ext>
            </a:extLst>
          </p:cNvPr>
          <p:cNvSpPr/>
          <p:nvPr/>
        </p:nvSpPr>
        <p:spPr>
          <a:xfrm>
            <a:off x="6985115" y="4682104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7D0EEC69-F7A8-4119-B524-A2C28ABC4688}"/>
              </a:ext>
            </a:extLst>
          </p:cNvPr>
          <p:cNvSpPr/>
          <p:nvPr/>
        </p:nvSpPr>
        <p:spPr>
          <a:xfrm>
            <a:off x="8255884" y="3187028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34B43D2F-C30A-467E-83C5-BAF944B76F87}"/>
              </a:ext>
            </a:extLst>
          </p:cNvPr>
          <p:cNvSpPr/>
          <p:nvPr/>
        </p:nvSpPr>
        <p:spPr>
          <a:xfrm>
            <a:off x="8270999" y="4682103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xmlns="" id="{D300DBA0-2FCB-4388-89E3-88276E3E1EF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66498" y="1786945"/>
            <a:ext cx="118960" cy="4176714"/>
          </a:xfrm>
          <a:prstGeom prst="rect">
            <a:avLst/>
          </a:prstGeom>
        </p:spPr>
      </p:pic>
      <p:sp>
        <p:nvSpPr>
          <p:cNvPr id="79" name="矩形 78"/>
          <p:cNvSpPr/>
          <p:nvPr/>
        </p:nvSpPr>
        <p:spPr>
          <a:xfrm>
            <a:off x="361627" y="5673145"/>
            <a:ext cx="9391651" cy="485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04503" y="5730295"/>
            <a:ext cx="2800350" cy="381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请选择</a:t>
            </a:r>
            <a:r>
              <a:rPr lang="zh-CN" altLang="en-US" dirty="0" smtClean="0"/>
              <a:t>用于分解的坦克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3514403" y="5720770"/>
            <a:ext cx="1524000" cy="381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已选中</a:t>
            </a:r>
            <a:r>
              <a:rPr lang="en-US" altLang="zh-CN" dirty="0" smtClean="0"/>
              <a:t>0/10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324403" y="5682669"/>
            <a:ext cx="914400" cy="485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8667428" y="5692194"/>
            <a:ext cx="914400" cy="485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9826DE4A-5A19-42B5-A41D-D737DF935B25}"/>
              </a:ext>
            </a:extLst>
          </p:cNvPr>
          <p:cNvSpPr/>
          <p:nvPr/>
        </p:nvSpPr>
        <p:spPr>
          <a:xfrm>
            <a:off x="539552" y="1700808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坦克图标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xmlns="" id="{970951A3-B668-49B0-9A7C-E5B8A79C3D70}"/>
              </a:ext>
            </a:extLst>
          </p:cNvPr>
          <p:cNvSpPr txBox="1">
            <a:spLocks/>
          </p:cNvSpPr>
          <p:nvPr/>
        </p:nvSpPr>
        <p:spPr>
          <a:xfrm>
            <a:off x="179512" y="175385"/>
            <a:ext cx="9144000" cy="385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分解界面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3B7665B-8C37-4661-B063-2F0617C407B9}"/>
              </a:ext>
            </a:extLst>
          </p:cNvPr>
          <p:cNvSpPr/>
          <p:nvPr/>
        </p:nvSpPr>
        <p:spPr>
          <a:xfrm>
            <a:off x="179512" y="980728"/>
            <a:ext cx="9487948" cy="522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BF0547D-1535-4870-9216-06B74D5FFC6C}"/>
              </a:ext>
            </a:extLst>
          </p:cNvPr>
          <p:cNvSpPr/>
          <p:nvPr/>
        </p:nvSpPr>
        <p:spPr>
          <a:xfrm>
            <a:off x="1037985" y="980726"/>
            <a:ext cx="1459685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军械库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C39AFF1-DD14-4B1D-AA6E-DE86F0128A5D}"/>
              </a:ext>
            </a:extLst>
          </p:cNvPr>
          <p:cNvSpPr/>
          <p:nvPr/>
        </p:nvSpPr>
        <p:spPr>
          <a:xfrm>
            <a:off x="308142" y="980727"/>
            <a:ext cx="486561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《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09F6195-C7B8-4521-A58F-D5AB4082F023}"/>
              </a:ext>
            </a:extLst>
          </p:cNvPr>
          <p:cNvSpPr/>
          <p:nvPr/>
        </p:nvSpPr>
        <p:spPr>
          <a:xfrm>
            <a:off x="6660010" y="1031059"/>
            <a:ext cx="1100359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OFF</a:t>
            </a:r>
            <a:r>
              <a:rPr lang="zh-CN" altLang="en-US" dirty="0"/>
              <a:t>属性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C973D93-DE6C-4E69-8B25-853F3E8A74F0}"/>
              </a:ext>
            </a:extLst>
          </p:cNvPr>
          <p:cNvSpPr/>
          <p:nvPr/>
        </p:nvSpPr>
        <p:spPr>
          <a:xfrm>
            <a:off x="7848805" y="1031058"/>
            <a:ext cx="810936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升序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591E181-4F79-4C07-9989-AE4193AE8A1A}"/>
              </a:ext>
            </a:extLst>
          </p:cNvPr>
          <p:cNvSpPr/>
          <p:nvPr/>
        </p:nvSpPr>
        <p:spPr>
          <a:xfrm>
            <a:off x="8701686" y="1031058"/>
            <a:ext cx="921734" cy="385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7C23D4C4-0148-40DD-BF5D-724E7AACB2A4}"/>
              </a:ext>
            </a:extLst>
          </p:cNvPr>
          <p:cNvSpPr/>
          <p:nvPr/>
        </p:nvSpPr>
        <p:spPr>
          <a:xfrm>
            <a:off x="324920" y="1644639"/>
            <a:ext cx="469783" cy="3020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9826DE4A-5A19-42B5-A41D-D737DF935B25}"/>
              </a:ext>
            </a:extLst>
          </p:cNvPr>
          <p:cNvSpPr/>
          <p:nvPr/>
        </p:nvSpPr>
        <p:spPr>
          <a:xfrm>
            <a:off x="1641690" y="1677012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002C7B9-C481-4FCD-BFB6-E9F258A0DD40}"/>
              </a:ext>
            </a:extLst>
          </p:cNvPr>
          <p:cNvSpPr/>
          <p:nvPr/>
        </p:nvSpPr>
        <p:spPr>
          <a:xfrm>
            <a:off x="2903929" y="1677012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F97666F5-60A2-4C37-8EA0-DAA98C4B2135}"/>
              </a:ext>
            </a:extLst>
          </p:cNvPr>
          <p:cNvSpPr/>
          <p:nvPr/>
        </p:nvSpPr>
        <p:spPr>
          <a:xfrm>
            <a:off x="4214986" y="1677012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65C380FC-77EA-4789-B994-16ED391293CD}"/>
              </a:ext>
            </a:extLst>
          </p:cNvPr>
          <p:cNvSpPr/>
          <p:nvPr/>
        </p:nvSpPr>
        <p:spPr>
          <a:xfrm>
            <a:off x="5526043" y="1677013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B33C1C75-77C5-4B26-8297-75665B6E4CB7}"/>
              </a:ext>
            </a:extLst>
          </p:cNvPr>
          <p:cNvSpPr/>
          <p:nvPr/>
        </p:nvSpPr>
        <p:spPr>
          <a:xfrm>
            <a:off x="6845489" y="1678196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900BBD34-6B95-4108-ABB5-67DAFE116645}"/>
              </a:ext>
            </a:extLst>
          </p:cNvPr>
          <p:cNvSpPr/>
          <p:nvPr/>
        </p:nvSpPr>
        <p:spPr>
          <a:xfrm>
            <a:off x="8099339" y="1677012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0B8FBD4-3659-4B01-96F7-0E1A1E65D77B}"/>
              </a:ext>
            </a:extLst>
          </p:cNvPr>
          <p:cNvSpPr/>
          <p:nvPr/>
        </p:nvSpPr>
        <p:spPr>
          <a:xfrm>
            <a:off x="383450" y="3187028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C39F2764-BC40-410A-B5B9-06EA35813A5C}"/>
              </a:ext>
            </a:extLst>
          </p:cNvPr>
          <p:cNvSpPr/>
          <p:nvPr/>
        </p:nvSpPr>
        <p:spPr>
          <a:xfrm>
            <a:off x="1645689" y="3187028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7A5379A1-4460-4B5C-B8D8-4CFF79A787F0}"/>
              </a:ext>
            </a:extLst>
          </p:cNvPr>
          <p:cNvSpPr/>
          <p:nvPr/>
        </p:nvSpPr>
        <p:spPr>
          <a:xfrm>
            <a:off x="2956746" y="3187028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226E3C89-C0BA-485B-AB8E-511A4915DF63}"/>
              </a:ext>
            </a:extLst>
          </p:cNvPr>
          <p:cNvSpPr/>
          <p:nvPr/>
        </p:nvSpPr>
        <p:spPr>
          <a:xfrm>
            <a:off x="4267803" y="3187029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A95921A-6EC5-4EA1-89AD-09CDE99E6527}"/>
              </a:ext>
            </a:extLst>
          </p:cNvPr>
          <p:cNvSpPr/>
          <p:nvPr/>
        </p:nvSpPr>
        <p:spPr>
          <a:xfrm>
            <a:off x="5587249" y="3188212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44A64739-8A52-460D-9FE6-6EC8C8D153E6}"/>
              </a:ext>
            </a:extLst>
          </p:cNvPr>
          <p:cNvSpPr/>
          <p:nvPr/>
        </p:nvSpPr>
        <p:spPr>
          <a:xfrm>
            <a:off x="6841099" y="3187028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F6819D42-D338-462C-B4E4-751748C689DB}"/>
              </a:ext>
            </a:extLst>
          </p:cNvPr>
          <p:cNvSpPr/>
          <p:nvPr/>
        </p:nvSpPr>
        <p:spPr>
          <a:xfrm>
            <a:off x="383450" y="4682104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145F6996-C49B-4788-991A-9DEA6BCDC59C}"/>
              </a:ext>
            </a:extLst>
          </p:cNvPr>
          <p:cNvSpPr/>
          <p:nvPr/>
        </p:nvSpPr>
        <p:spPr>
          <a:xfrm>
            <a:off x="1645689" y="4682104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2A02CC0D-0F10-4E30-92E7-4C89E2559ED1}"/>
              </a:ext>
            </a:extLst>
          </p:cNvPr>
          <p:cNvSpPr/>
          <p:nvPr/>
        </p:nvSpPr>
        <p:spPr>
          <a:xfrm>
            <a:off x="2956746" y="4682104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881668DC-C5B6-4D82-B913-A8618632A810}"/>
              </a:ext>
            </a:extLst>
          </p:cNvPr>
          <p:cNvSpPr/>
          <p:nvPr/>
        </p:nvSpPr>
        <p:spPr>
          <a:xfrm>
            <a:off x="4267803" y="4682105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877E5B14-72FE-4E24-A160-EC51D5DCE847}"/>
              </a:ext>
            </a:extLst>
          </p:cNvPr>
          <p:cNvSpPr/>
          <p:nvPr/>
        </p:nvSpPr>
        <p:spPr>
          <a:xfrm>
            <a:off x="5587249" y="4683288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6B25800D-0A01-4934-86D8-846D44442977}"/>
              </a:ext>
            </a:extLst>
          </p:cNvPr>
          <p:cNvSpPr/>
          <p:nvPr/>
        </p:nvSpPr>
        <p:spPr>
          <a:xfrm>
            <a:off x="6841099" y="4682104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7D0EEC69-F7A8-4119-B524-A2C28ABC4688}"/>
              </a:ext>
            </a:extLst>
          </p:cNvPr>
          <p:cNvSpPr/>
          <p:nvPr/>
        </p:nvSpPr>
        <p:spPr>
          <a:xfrm>
            <a:off x="8111868" y="3187028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34B43D2F-C30A-467E-83C5-BAF944B76F87}"/>
              </a:ext>
            </a:extLst>
          </p:cNvPr>
          <p:cNvSpPr/>
          <p:nvPr/>
        </p:nvSpPr>
        <p:spPr>
          <a:xfrm>
            <a:off x="8126983" y="4682103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D300DBA0-2FCB-4388-89E3-88276E3E1EF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2482" y="1786945"/>
            <a:ext cx="118960" cy="4176714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217611" y="5673145"/>
            <a:ext cx="9391651" cy="485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74762" y="5701720"/>
            <a:ext cx="1524000" cy="381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已选中</a:t>
            </a:r>
            <a:r>
              <a:rPr lang="en-US" altLang="zh-CN" dirty="0" smtClean="0"/>
              <a:t>1/10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180387" y="5682669"/>
            <a:ext cx="914400" cy="485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523412" y="5692194"/>
            <a:ext cx="914400" cy="485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074986" y="5720771"/>
            <a:ext cx="3289102" cy="381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可获得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951530" y="5777920"/>
            <a:ext cx="333131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" dirty="0" smtClean="0"/>
              <a:t>物资图标</a:t>
            </a:r>
            <a:endParaRPr lang="zh-CN" altLang="en-US" sz="5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9826DE4A-5A19-42B5-A41D-D737DF935B25}"/>
              </a:ext>
            </a:extLst>
          </p:cNvPr>
          <p:cNvSpPr/>
          <p:nvPr/>
        </p:nvSpPr>
        <p:spPr>
          <a:xfrm>
            <a:off x="395536" y="1700808"/>
            <a:ext cx="1007706" cy="1326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坦克图标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57992" y="5806495"/>
            <a:ext cx="434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9999</a:t>
            </a:r>
            <a:endParaRPr lang="zh-CN" altLang="en-US" sz="800" dirty="0"/>
          </a:p>
        </p:txBody>
      </p:sp>
      <p:sp>
        <p:nvSpPr>
          <p:cNvPr id="38" name="矩形 37"/>
          <p:cNvSpPr/>
          <p:nvPr/>
        </p:nvSpPr>
        <p:spPr>
          <a:xfrm>
            <a:off x="550987" y="2263195"/>
            <a:ext cx="742950" cy="276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已选中</a:t>
            </a:r>
            <a:endParaRPr lang="zh-CN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383</Words>
  <Application>Microsoft Office PowerPoint</Application>
  <PresentationFormat>全屏显示(4:3)</PresentationFormat>
  <Paragraphs>197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43</cp:revision>
  <dcterms:created xsi:type="dcterms:W3CDTF">2018-06-25T03:38:23Z</dcterms:created>
  <dcterms:modified xsi:type="dcterms:W3CDTF">2018-06-25T09:52:16Z</dcterms:modified>
</cp:coreProperties>
</file>