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D4FC2E-8645-4F71-8C0D-8CC0FD44B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C9B223C-BEB9-4913-8EB6-90D658DAC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2F19BDB-F2EF-4AAA-9778-B223B1F3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2CC12F-CEE6-4554-9BA6-3F8AA366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FD4E586-490B-49EA-9146-21B6A3E7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15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A0CD7F-F21D-42F5-A96D-105A7246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8F3EBDE-C1E8-48F1-9E76-D5CF8BE9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F816BF-1FE7-4D63-A36D-CDF8F43B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B90843-1391-4E8D-8627-0EDB7CEF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8ED584-3920-4D55-9771-52517CE5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931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DE342E7-1426-4C5E-ABDB-B18F2158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0B7C222-D9F2-42BB-A474-4B24854C7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C0C75C4-E093-4C39-BFE2-A473253D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F2672F5-B6C4-4811-9161-34977F9E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6173613-9529-481E-B882-0FA4668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47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573470-E199-4EF2-9D11-B4DE6604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1298D3F-C826-4347-B0EB-700E1811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1D7654-72BF-4337-9050-B0769E2D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1A50785-9DBD-4813-BFC2-9D05C87F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41F81ED-FEAF-4436-BC46-601206E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21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7E03FB-9420-4D38-98C6-B4A6DA7C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B45808E-450A-4022-88DB-062855F0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31D632B-D2AE-4D01-AA70-39640B99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CF2888-65BC-4646-B41E-B33B98A5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AD2069-0E2C-4704-90E1-BE007289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42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1E8AAC-4B48-493A-A9D6-0C712EC4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081F04A-2243-4B50-B58A-7D3D3199B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52ED1DC-C85B-4691-B10C-83B7CE1B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6B859AB-BD60-44ED-9E78-EE6999FE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58A46C2-8080-481E-8182-28FD95C2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3F3A5F-A701-4179-B61A-F5F52E4C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75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7C32CF-ADB7-4D65-B0ED-C0EFF101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1CA5F03-6873-4B03-B0A5-8E1BA7D2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C537CEE-AF6C-4191-B7BC-DEF48CF04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D267B57-62B4-45D7-B253-E4F11DA3D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9AA89F8-D372-4F79-8001-4AD783DD9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3263544C-9A29-46F2-9BBC-E622E191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922F85A-D04D-4C69-A71A-A4017B01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D3A4287-4B82-4C40-B73A-D00BFF4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982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66F445-CA21-4D46-8326-E3B42EE8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5149532-6AB3-4CF9-A79F-F57FEAB6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B0682C-FB1C-4102-8438-1DFC3B3B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D1F6DB-2E0D-49B6-A9C9-EB925AAB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68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097ADBF-1ABC-4D1E-996E-6D5B7E36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49319DF-A1E3-45FD-A830-9AA6CB8B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E3B78DF-C13A-4672-9BA1-B48739D0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553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235E85-8921-4781-9717-D2EC96F0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279FDB-BD27-47D9-B588-29160C46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F273182-5A8A-4FC4-A1A6-C2208E2B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50A0B7-DAB9-4EA5-901B-368E7B8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F76B52-0131-479F-93D3-742AA972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C890F2A-B438-43E1-8CF8-8882EF4C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273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F87859-EC56-4525-A381-5B0CC471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A5DC126-9BDF-40F8-A9B0-FC557232E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DAC581B-0802-49D1-B2EA-D8DAC8BD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DBB5FB-B35C-42B6-BBF6-DFE51103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45226A7-F850-45D9-9A60-E5D5EF07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3C6A453-BA2C-4C90-9A58-C2514B57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57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729EC40-CB82-4C81-938C-D8980264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FFDCB12-F1FA-4409-8CC9-DDC6506B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02E03FC-6DCA-4E1C-8579-86CD4554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B741-775D-4832-AC36-DB133C0FC44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BB0B0A0-FAB8-4A8B-BAB4-30E04C67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A53F40E-7E8D-4E85-B934-169BAB30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489E-5C2F-497F-BD32-0970E63F9F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193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E71E4E8-AC03-420A-86A7-8C0141FD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72" y="297950"/>
            <a:ext cx="9144000" cy="3878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军械库界面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3657FDE-9A4E-4FCF-B8E7-94DD765B8296}"/>
              </a:ext>
            </a:extLst>
          </p:cNvPr>
          <p:cNvSpPr/>
          <p:nvPr/>
        </p:nvSpPr>
        <p:spPr>
          <a:xfrm>
            <a:off x="1524000" y="889233"/>
            <a:ext cx="9487948" cy="52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1712C5E-15B5-4A44-B949-62B4F597F613}"/>
              </a:ext>
            </a:extLst>
          </p:cNvPr>
          <p:cNvSpPr/>
          <p:nvPr/>
        </p:nvSpPr>
        <p:spPr>
          <a:xfrm>
            <a:off x="2382473" y="889231"/>
            <a:ext cx="1459685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军械库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B108D52-8957-4FDD-9513-F3C6BDA68FF7}"/>
              </a:ext>
            </a:extLst>
          </p:cNvPr>
          <p:cNvSpPr/>
          <p:nvPr/>
        </p:nvSpPr>
        <p:spPr>
          <a:xfrm>
            <a:off x="1652630" y="889232"/>
            <a:ext cx="486561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《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5F83737-5C98-42DB-A5FA-1029EFD39B4C}"/>
              </a:ext>
            </a:extLst>
          </p:cNvPr>
          <p:cNvSpPr/>
          <p:nvPr/>
        </p:nvSpPr>
        <p:spPr>
          <a:xfrm>
            <a:off x="9193293" y="939563"/>
            <a:ext cx="810936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3BF7118-99FE-4DF4-ABFC-7E8DC05C6CA0}"/>
              </a:ext>
            </a:extLst>
          </p:cNvPr>
          <p:cNvSpPr/>
          <p:nvPr/>
        </p:nvSpPr>
        <p:spPr>
          <a:xfrm>
            <a:off x="10046174" y="939563"/>
            <a:ext cx="921734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3CA7C82-3A9F-4B54-9ABD-2951888943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970" y="1695450"/>
            <a:ext cx="118960" cy="41767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DC8C4B9-CC05-4A2A-A9BC-473638936F51}"/>
              </a:ext>
            </a:extLst>
          </p:cNvPr>
          <p:cNvSpPr/>
          <p:nvPr/>
        </p:nvSpPr>
        <p:spPr>
          <a:xfrm>
            <a:off x="4237533" y="889231"/>
            <a:ext cx="1536563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军械库</a:t>
            </a:r>
            <a:r>
              <a:rPr lang="en-US" altLang="zh-CN" sz="1200" dirty="0"/>
              <a:t>·</a:t>
            </a:r>
            <a:r>
              <a:rPr lang="zh-CN" altLang="en-US" sz="1200" dirty="0"/>
              <a:t>容量</a:t>
            </a:r>
            <a:r>
              <a:rPr lang="en-US" altLang="zh-CN" sz="1200" dirty="0"/>
              <a:t>100/100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E15E406-2C91-421A-9312-801D1B19A0B5}"/>
              </a:ext>
            </a:extLst>
          </p:cNvPr>
          <p:cNvSpPr/>
          <p:nvPr/>
        </p:nvSpPr>
        <p:spPr>
          <a:xfrm>
            <a:off x="3004139" y="150837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70AF2C5-D2F4-4275-9D1B-FD1B77791E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0185" y="1508002"/>
            <a:ext cx="1007706" cy="1326642"/>
          </a:xfrm>
          <a:prstGeom prst="rect">
            <a:avLst/>
          </a:prstGeom>
        </p:spPr>
      </p:pic>
      <p:sp>
        <p:nvSpPr>
          <p:cNvPr id="14" name="星形: 五角 13">
            <a:extLst>
              <a:ext uri="{FF2B5EF4-FFF2-40B4-BE49-F238E27FC236}">
                <a16:creationId xmlns="" xmlns:a16="http://schemas.microsoft.com/office/drawing/2014/main" id="{4E046230-ECA4-4398-825F-6503117E48D3}"/>
              </a:ext>
            </a:extLst>
          </p:cNvPr>
          <p:cNvSpPr/>
          <p:nvPr/>
        </p:nvSpPr>
        <p:spPr>
          <a:xfrm>
            <a:off x="2627162" y="1521180"/>
            <a:ext cx="190806" cy="19294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49941ED-2F14-4743-B2DA-1935F61254B6}"/>
              </a:ext>
            </a:extLst>
          </p:cNvPr>
          <p:cNvSpPr/>
          <p:nvPr/>
        </p:nvSpPr>
        <p:spPr>
          <a:xfrm>
            <a:off x="1975521" y="2582768"/>
            <a:ext cx="677034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坦克名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F933C49-932E-4A73-8905-18630417E994}"/>
              </a:ext>
            </a:extLst>
          </p:cNvPr>
          <p:cNvSpPr/>
          <p:nvPr/>
        </p:nvSpPr>
        <p:spPr>
          <a:xfrm>
            <a:off x="1810031" y="2110560"/>
            <a:ext cx="1007706" cy="174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第一战队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1E7F42D-1F7C-426A-8D49-2C1D1B699EC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3997" y="1546223"/>
            <a:ext cx="285714" cy="13333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D9CF59E-C389-4D03-9A50-7DE0926DD74F}"/>
              </a:ext>
            </a:extLst>
          </p:cNvPr>
          <p:cNvSpPr/>
          <p:nvPr/>
        </p:nvSpPr>
        <p:spPr>
          <a:xfrm>
            <a:off x="4297876" y="150800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3E67291-B2A0-4532-AA3D-644A4F3367E4}"/>
              </a:ext>
            </a:extLst>
          </p:cNvPr>
          <p:cNvSpPr/>
          <p:nvPr/>
        </p:nvSpPr>
        <p:spPr>
          <a:xfrm>
            <a:off x="5591558" y="150800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83D3A50-9952-4C89-B6A3-92091A5183EA}"/>
              </a:ext>
            </a:extLst>
          </p:cNvPr>
          <p:cNvSpPr/>
          <p:nvPr/>
        </p:nvSpPr>
        <p:spPr>
          <a:xfrm>
            <a:off x="6881407" y="150800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A4CCAF7-EB42-4FEB-9A1F-1375F1850C58}"/>
              </a:ext>
            </a:extLst>
          </p:cNvPr>
          <p:cNvSpPr/>
          <p:nvPr/>
        </p:nvSpPr>
        <p:spPr>
          <a:xfrm>
            <a:off x="8129264" y="1521180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73E8781-87A7-4EC0-A999-BB182BE2D90F}"/>
              </a:ext>
            </a:extLst>
          </p:cNvPr>
          <p:cNvSpPr/>
          <p:nvPr/>
        </p:nvSpPr>
        <p:spPr>
          <a:xfrm>
            <a:off x="9369098" y="150800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27AA2EF-15B1-4104-BB9E-3E421E7253D0}"/>
              </a:ext>
            </a:extLst>
          </p:cNvPr>
          <p:cNvSpPr/>
          <p:nvPr/>
        </p:nvSpPr>
        <p:spPr>
          <a:xfrm>
            <a:off x="1810031" y="3080700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DDBCB9B-A458-4AB5-8218-547339F1A483}"/>
              </a:ext>
            </a:extLst>
          </p:cNvPr>
          <p:cNvSpPr/>
          <p:nvPr/>
        </p:nvSpPr>
        <p:spPr>
          <a:xfrm>
            <a:off x="3000681" y="30977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AF63791D-8EE7-4828-83E6-01BC04CBAD59}"/>
              </a:ext>
            </a:extLst>
          </p:cNvPr>
          <p:cNvSpPr/>
          <p:nvPr/>
        </p:nvSpPr>
        <p:spPr>
          <a:xfrm>
            <a:off x="4310629" y="30977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5B62A6F3-7D5F-4E23-BFA1-3884F5FCE2C4}"/>
              </a:ext>
            </a:extLst>
          </p:cNvPr>
          <p:cNvSpPr/>
          <p:nvPr/>
        </p:nvSpPr>
        <p:spPr>
          <a:xfrm>
            <a:off x="5620577" y="30977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0D072E1-37AA-4861-9D7F-CCB497519B6C}"/>
              </a:ext>
            </a:extLst>
          </p:cNvPr>
          <p:cNvSpPr/>
          <p:nvPr/>
        </p:nvSpPr>
        <p:spPr>
          <a:xfrm>
            <a:off x="6889430" y="309771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83AE038C-BD36-47D7-81F6-35E021D9F70E}"/>
              </a:ext>
            </a:extLst>
          </p:cNvPr>
          <p:cNvSpPr/>
          <p:nvPr/>
        </p:nvSpPr>
        <p:spPr>
          <a:xfrm>
            <a:off x="8129264" y="3097716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4773FB1-5FD1-4C11-B9A2-6F2C0C0B750D}"/>
              </a:ext>
            </a:extLst>
          </p:cNvPr>
          <p:cNvSpPr/>
          <p:nvPr/>
        </p:nvSpPr>
        <p:spPr>
          <a:xfrm>
            <a:off x="9398117" y="3097715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C06EBCFD-1749-4A0F-B2EC-91D278B00C7E}"/>
              </a:ext>
            </a:extLst>
          </p:cNvPr>
          <p:cNvSpPr/>
          <p:nvPr/>
        </p:nvSpPr>
        <p:spPr>
          <a:xfrm>
            <a:off x="1810031" y="458189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8C094879-1CDF-4E4B-9EAA-697FCEC962A9}"/>
              </a:ext>
            </a:extLst>
          </p:cNvPr>
          <p:cNvSpPr/>
          <p:nvPr/>
        </p:nvSpPr>
        <p:spPr>
          <a:xfrm>
            <a:off x="3000681" y="45989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6248BED-E420-4BE1-ABFC-157ED38ABEC0}"/>
              </a:ext>
            </a:extLst>
          </p:cNvPr>
          <p:cNvSpPr/>
          <p:nvPr/>
        </p:nvSpPr>
        <p:spPr>
          <a:xfrm>
            <a:off x="4310629" y="45989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41236895-C6B2-453F-9C46-5EC0DC58732D}"/>
              </a:ext>
            </a:extLst>
          </p:cNvPr>
          <p:cNvSpPr/>
          <p:nvPr/>
        </p:nvSpPr>
        <p:spPr>
          <a:xfrm>
            <a:off x="5620577" y="45989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2F578946-57FA-40C6-A4E5-588D526A7605}"/>
              </a:ext>
            </a:extLst>
          </p:cNvPr>
          <p:cNvSpPr/>
          <p:nvPr/>
        </p:nvSpPr>
        <p:spPr>
          <a:xfrm>
            <a:off x="6889430" y="4598905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6302F010-9027-4208-A2E1-44125CE0BB73}"/>
              </a:ext>
            </a:extLst>
          </p:cNvPr>
          <p:cNvSpPr/>
          <p:nvPr/>
        </p:nvSpPr>
        <p:spPr>
          <a:xfrm>
            <a:off x="8129264" y="4598907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0EC8D172-FA32-49AE-BFA5-A09773E26767}"/>
              </a:ext>
            </a:extLst>
          </p:cNvPr>
          <p:cNvSpPr/>
          <p:nvPr/>
        </p:nvSpPr>
        <p:spPr>
          <a:xfrm>
            <a:off x="9398117" y="4598906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34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E0ED8CD-EEBC-4A85-B056-9191832B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75" y="174661"/>
            <a:ext cx="10515600" cy="495354"/>
          </a:xfrm>
        </p:spPr>
        <p:txBody>
          <a:bodyPr/>
          <a:lstStyle/>
          <a:p>
            <a:pPr algn="ctr"/>
            <a:r>
              <a:rPr lang="zh-CN" altLang="en-US" dirty="0"/>
              <a:t>坦克详情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A83A602-CBB1-4EF9-9A2D-97A55A43BA3A}"/>
              </a:ext>
            </a:extLst>
          </p:cNvPr>
          <p:cNvSpPr/>
          <p:nvPr/>
        </p:nvSpPr>
        <p:spPr>
          <a:xfrm>
            <a:off x="1524000" y="889233"/>
            <a:ext cx="9487948" cy="52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54297EF-732A-4DF3-9440-47F3C7532FBC}"/>
              </a:ext>
            </a:extLst>
          </p:cNvPr>
          <p:cNvSpPr/>
          <p:nvPr/>
        </p:nvSpPr>
        <p:spPr>
          <a:xfrm>
            <a:off x="2382473" y="889231"/>
            <a:ext cx="1459685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B6A382F-D3F6-4D96-BB20-862B1BDFE500}"/>
              </a:ext>
            </a:extLst>
          </p:cNvPr>
          <p:cNvSpPr/>
          <p:nvPr/>
        </p:nvSpPr>
        <p:spPr>
          <a:xfrm>
            <a:off x="1652630" y="889232"/>
            <a:ext cx="486561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《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DBFB6FB-B3A1-49A6-9274-A5BE2481E8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3741" y="1808734"/>
            <a:ext cx="4593683" cy="30811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7C37E58-497F-49A5-9A33-0312A5429F30}"/>
              </a:ext>
            </a:extLst>
          </p:cNvPr>
          <p:cNvSpPr/>
          <p:nvPr/>
        </p:nvSpPr>
        <p:spPr>
          <a:xfrm>
            <a:off x="6447423" y="2631248"/>
            <a:ext cx="677333" cy="572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620C8BE-94D2-43A7-8DEE-21BCF1BD57A2}"/>
              </a:ext>
            </a:extLst>
          </p:cNvPr>
          <p:cNvSpPr/>
          <p:nvPr/>
        </p:nvSpPr>
        <p:spPr>
          <a:xfrm>
            <a:off x="6447423" y="3446674"/>
            <a:ext cx="677333" cy="572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D647A2B-F540-4ADE-821B-84DC4FA63288}"/>
              </a:ext>
            </a:extLst>
          </p:cNvPr>
          <p:cNvSpPr/>
          <p:nvPr/>
        </p:nvSpPr>
        <p:spPr>
          <a:xfrm>
            <a:off x="6447423" y="4316978"/>
            <a:ext cx="677333" cy="572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C5CA99CE-1A10-4D58-81EB-E0355B3969D2}"/>
              </a:ext>
            </a:extLst>
          </p:cNvPr>
          <p:cNvSpPr/>
          <p:nvPr/>
        </p:nvSpPr>
        <p:spPr>
          <a:xfrm>
            <a:off x="8286087" y="1019453"/>
            <a:ext cx="1459685" cy="3956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DF1DFCC-D614-4B85-824E-4285704C7492}"/>
              </a:ext>
            </a:extLst>
          </p:cNvPr>
          <p:cNvSpPr/>
          <p:nvPr/>
        </p:nvSpPr>
        <p:spPr>
          <a:xfrm>
            <a:off x="7631875" y="1528865"/>
            <a:ext cx="2948274" cy="39194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5526403D-1469-48FB-9388-C88D764EDB5D}"/>
              </a:ext>
            </a:extLst>
          </p:cNvPr>
          <p:cNvSpPr/>
          <p:nvPr/>
        </p:nvSpPr>
        <p:spPr>
          <a:xfrm>
            <a:off x="8698523" y="1672981"/>
            <a:ext cx="1379641" cy="1815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82BFD72A-14F0-4A91-99DC-CEBA267AFF12}"/>
              </a:ext>
            </a:extLst>
          </p:cNvPr>
          <p:cNvSpPr/>
          <p:nvPr/>
        </p:nvSpPr>
        <p:spPr>
          <a:xfrm>
            <a:off x="8318201" y="2841695"/>
            <a:ext cx="1614792" cy="1815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/>
              <a:t>:400</a:t>
            </a:r>
            <a:endParaRPr lang="zh-CN" altLang="en-US" sz="9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3DAD3D-182F-4AAB-A153-7607438D94BB}"/>
              </a:ext>
            </a:extLst>
          </p:cNvPr>
          <p:cNvSpPr/>
          <p:nvPr/>
        </p:nvSpPr>
        <p:spPr>
          <a:xfrm>
            <a:off x="8318201" y="3117400"/>
            <a:ext cx="1600612" cy="714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400  :     100</a:t>
            </a:r>
          </a:p>
          <a:p>
            <a:r>
              <a:rPr lang="en-US" altLang="zh-CN" sz="1000" dirty="0"/>
              <a:t> 400   -    800  :     100</a:t>
            </a:r>
          </a:p>
          <a:p>
            <a:r>
              <a:rPr lang="en-US" altLang="zh-CN" sz="1000" dirty="0"/>
              <a:t> 800   -   1200 :     100</a:t>
            </a:r>
          </a:p>
          <a:p>
            <a:r>
              <a:rPr lang="en-US" altLang="zh-CN" sz="1000" dirty="0"/>
              <a:t> 1200 -   1600 </a:t>
            </a:r>
            <a:r>
              <a:rPr lang="en-US" altLang="zh-CN" sz="1000"/>
              <a:t>:     100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8FD59900-3C72-4DF8-9828-80835FA57613}"/>
              </a:ext>
            </a:extLst>
          </p:cNvPr>
          <p:cNvSpPr/>
          <p:nvPr/>
        </p:nvSpPr>
        <p:spPr>
          <a:xfrm>
            <a:off x="8298616" y="3952061"/>
            <a:ext cx="1614792" cy="1815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:600</a:t>
            </a:r>
            <a:endParaRPr lang="zh-CN" altLang="en-US" sz="9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B1463A8-72E6-46D8-99FD-01D8B4D6EA80}"/>
              </a:ext>
            </a:extLst>
          </p:cNvPr>
          <p:cNvSpPr/>
          <p:nvPr/>
        </p:nvSpPr>
        <p:spPr>
          <a:xfrm>
            <a:off x="8289644" y="4261671"/>
            <a:ext cx="1600612" cy="9819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      100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8AEC0F6-0147-4BB0-9B0B-5D2FF9FCF244}"/>
              </a:ext>
            </a:extLst>
          </p:cNvPr>
          <p:cNvSpPr/>
          <p:nvPr/>
        </p:nvSpPr>
        <p:spPr>
          <a:xfrm>
            <a:off x="8035428" y="1695293"/>
            <a:ext cx="565336" cy="359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坦克类型图标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3B378E7F-E2CC-4CE8-A2E4-BC05B260DF81}"/>
              </a:ext>
            </a:extLst>
          </p:cNvPr>
          <p:cNvSpPr/>
          <p:nvPr/>
        </p:nvSpPr>
        <p:spPr>
          <a:xfrm>
            <a:off x="8691861" y="1897168"/>
            <a:ext cx="1392967" cy="1815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EF12ADE8-54F3-4DEC-B782-DA98BF4EC30A}"/>
              </a:ext>
            </a:extLst>
          </p:cNvPr>
          <p:cNvSpPr/>
          <p:nvPr/>
        </p:nvSpPr>
        <p:spPr>
          <a:xfrm>
            <a:off x="8332052" y="2121355"/>
            <a:ext cx="537424" cy="20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BD2B1E10-D67D-41A7-BD17-676ECA85C194}"/>
              </a:ext>
            </a:extLst>
          </p:cNvPr>
          <p:cNvSpPr/>
          <p:nvPr/>
        </p:nvSpPr>
        <p:spPr>
          <a:xfrm>
            <a:off x="9323817" y="2136024"/>
            <a:ext cx="537424" cy="20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装填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ABAE3883-FA2B-405A-8007-0CA683FA6306}"/>
              </a:ext>
            </a:extLst>
          </p:cNvPr>
          <p:cNvSpPr/>
          <p:nvPr/>
        </p:nvSpPr>
        <p:spPr>
          <a:xfrm>
            <a:off x="8338847" y="2529991"/>
            <a:ext cx="537424" cy="20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938FB0AC-892D-43E5-958D-61FE4FA11D30}"/>
              </a:ext>
            </a:extLst>
          </p:cNvPr>
          <p:cNvSpPr/>
          <p:nvPr/>
        </p:nvSpPr>
        <p:spPr>
          <a:xfrm>
            <a:off x="9375984" y="2529991"/>
            <a:ext cx="537424" cy="20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3BF4B407-822B-4F6F-8CDB-95731B23F18B}"/>
              </a:ext>
            </a:extLst>
          </p:cNvPr>
          <p:cNvSpPr/>
          <p:nvPr/>
        </p:nvSpPr>
        <p:spPr>
          <a:xfrm>
            <a:off x="3112004" y="1658638"/>
            <a:ext cx="2077155" cy="3001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虎式坦克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2972454B-D78C-4D66-B7E8-6593D3A48CD0}"/>
              </a:ext>
            </a:extLst>
          </p:cNvPr>
          <p:cNvSpPr/>
          <p:nvPr/>
        </p:nvSpPr>
        <p:spPr>
          <a:xfrm>
            <a:off x="1853741" y="4946149"/>
            <a:ext cx="4593683" cy="9371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坦克描述</a:t>
            </a:r>
          </a:p>
        </p:txBody>
      </p:sp>
    </p:spTree>
    <p:extLst>
      <p:ext uri="{BB962C8B-B14F-4D97-AF65-F5344CB8AC3E}">
        <p14:creationId xmlns="" xmlns:p14="http://schemas.microsoft.com/office/powerpoint/2010/main" val="172113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103</Words>
  <Application>Microsoft Office PowerPoint</Application>
  <PresentationFormat>自定义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</cp:revision>
  <dcterms:created xsi:type="dcterms:W3CDTF">2018-05-31T07:59:54Z</dcterms:created>
  <dcterms:modified xsi:type="dcterms:W3CDTF">2018-06-26T02:00:51Z</dcterms:modified>
</cp:coreProperties>
</file>