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AC1EF-BCC5-4F2F-B1B3-BAF5E2183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CBCC99-4B30-484B-993E-0A4E145C3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1ABD63-E26E-46E8-89E3-9A13E962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0FAD-677D-424C-A044-F72329BF58D6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B1031-76BC-4AE2-8537-844950CF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7DFCA-58D2-4C18-99C5-84EDB554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711B-BBDA-4BAF-A042-6EB31D434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54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77389-7A6A-4075-A341-363C6C31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4853D8-4EE1-436E-A0EA-4D00F6885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78535-68FD-4127-973D-88C93CE8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0FAD-677D-424C-A044-F72329BF58D6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DCA93B-26F4-4D23-8852-A71EB8B8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5F66B-6859-43FC-B2A2-9F91C14E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711B-BBDA-4BAF-A042-6EB31D434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77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1A2627-6E27-4B6C-94B8-8B79933D0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BF9E9C-3BEE-4BB2-A0F6-EE637274F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3DEB6-D6E3-4CD1-8F6D-CBAC24D6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0FAD-677D-424C-A044-F72329BF58D6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532FD-D4EA-4C12-9F57-6FA24744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FE6C4-A6EA-4A80-A638-24F94ECD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711B-BBDA-4BAF-A042-6EB31D434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68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12D8D-EF61-454C-8AB7-71E56DC0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FFEAE6-765A-49D0-9140-2241DC08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80DCC-700F-42B3-9B23-6C9DE611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0FAD-677D-424C-A044-F72329BF58D6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AF307-7343-430D-A122-43CF3CC3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43F9CD-A23C-46B5-B95E-46277C43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711B-BBDA-4BAF-A042-6EB31D434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43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96252-E095-4A44-B04F-0A624E6C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384BBC-F7D6-4E1F-8F2D-A80C5F341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40F77-014D-46DD-9CC0-4F361D46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0FAD-677D-424C-A044-F72329BF58D6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1DD6A-2848-4CE3-BD23-331DFE0B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B3AED9-2058-401C-8A81-58C81742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711B-BBDA-4BAF-A042-6EB31D434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159D1-C4B6-4078-9EA9-0103BC29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1B9BA-34B6-4636-B721-89ECA3FE8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BF8E90-2DAB-4D6A-A79D-9058D1D60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D0BCAE-8B06-4772-BDF4-CA1C0E1B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0FAD-677D-424C-A044-F72329BF58D6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09F403-AE97-4E36-A315-62EC1537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8C6CE8-0DFE-4CE4-B522-2F70DB6E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711B-BBDA-4BAF-A042-6EB31D434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61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387E5-9F4D-465F-9ADD-7B623120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C2AFB8-CFD0-463E-9FA1-922514BEA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E1310C-A3D4-4E03-9662-0620E1F8C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ECBFA0-B5D2-4813-9A6C-19FB3CF4A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EAF116-32DD-43A6-8791-ED24B28DF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865D7D-886B-44A2-963A-D09006E4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0FAD-677D-424C-A044-F72329BF58D6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AE2C65-4458-46AE-B466-B39620A8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2EEB49-B324-40A9-B4C1-BE375FE4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711B-BBDA-4BAF-A042-6EB31D434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01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CF95C-3981-4878-B5F7-7E497524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F8011D-4266-4B1D-BF8B-C5EBE73A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0FAD-677D-424C-A044-F72329BF58D6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AE852B-0292-4086-A4AB-0B789E4C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FC6E63-72D3-4FAB-8230-A385327C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711B-BBDA-4BAF-A042-6EB31D434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39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8E9B77-EA13-4292-BB15-2893357C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0FAD-677D-424C-A044-F72329BF58D6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3878EA-FCBA-48D5-9CC8-565B1DD3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98C8EF-AED0-449C-9EE1-FC8AD145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711B-BBDA-4BAF-A042-6EB31D434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7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ABD7C-73CC-43A3-BCB3-B2C93C2A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E8FB0-59CD-490E-BBE0-CADF839CA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CDE0A0-1A71-45DE-9DE5-3FC1CE54C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7B59E6-B8E4-46D3-9424-0D5D755C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0FAD-677D-424C-A044-F72329BF58D6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2D3EE9-F202-4B5D-888C-76317A23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441D0-E67D-4586-84D2-A4675B0C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711B-BBDA-4BAF-A042-6EB31D434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70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09C6B-213A-4DCC-93FB-667EFCC5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ADF7EA-EDE5-4998-99C7-7A9C27EA1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F47F1D-117D-40C9-93FC-E1946718F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0325EF-35C3-4B0F-A9BA-2A2B6124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0FAD-677D-424C-A044-F72329BF58D6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83F643-DB06-44B0-AE46-66369105C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B60DB3-6E01-4C99-8611-36D6DBD0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711B-BBDA-4BAF-A042-6EB31D434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76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0A307-5063-439A-9063-AA0CC7DD3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41502F-08C5-4810-A7B6-7CBE31176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E9B555-8BB9-4695-AE3D-6B70EBE63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50FAD-677D-424C-A044-F72329BF58D6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13B0C-66DE-400A-82FC-51574EBEE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45680-5832-41D8-B19F-1D13EB006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711B-BBDA-4BAF-A042-6EB31D434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6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069A362-2EF9-4A16-8A81-60559E7B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0760" y="174659"/>
            <a:ext cx="6260386" cy="459769"/>
          </a:xfrm>
        </p:spPr>
        <p:txBody>
          <a:bodyPr/>
          <a:lstStyle/>
          <a:p>
            <a:r>
              <a:rPr lang="zh-CN" altLang="en-US" dirty="0"/>
              <a:t>编队界面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EDC525-9536-4B27-B637-44BB32151259}"/>
              </a:ext>
            </a:extLst>
          </p:cNvPr>
          <p:cNvSpPr/>
          <p:nvPr/>
        </p:nvSpPr>
        <p:spPr>
          <a:xfrm>
            <a:off x="1089061" y="934948"/>
            <a:ext cx="10541285" cy="54966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A25C42-D5CD-4651-81BA-903CEF733843}"/>
              </a:ext>
            </a:extLst>
          </p:cNvPr>
          <p:cNvSpPr/>
          <p:nvPr/>
        </p:nvSpPr>
        <p:spPr>
          <a:xfrm>
            <a:off x="1404938" y="1566052"/>
            <a:ext cx="2745822" cy="200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49405A3-8FD7-4054-91CF-C6600110AB8F}"/>
              </a:ext>
            </a:extLst>
          </p:cNvPr>
          <p:cNvSpPr/>
          <p:nvPr/>
        </p:nvSpPr>
        <p:spPr>
          <a:xfrm>
            <a:off x="1675495" y="995068"/>
            <a:ext cx="1419129" cy="5099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编队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09DBB51-F0AA-45EF-811B-40DE13E9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856" y="995068"/>
            <a:ext cx="481866" cy="503768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C8540F95-47E8-47B2-994E-36C225AE4466}"/>
              </a:ext>
            </a:extLst>
          </p:cNvPr>
          <p:cNvSpPr/>
          <p:nvPr/>
        </p:nvSpPr>
        <p:spPr>
          <a:xfrm>
            <a:off x="10239446" y="1566052"/>
            <a:ext cx="1388610" cy="482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队伍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33C14BB-BA1C-479A-924F-2FC221C8225E}"/>
              </a:ext>
            </a:extLst>
          </p:cNvPr>
          <p:cNvSpPr/>
          <p:nvPr/>
        </p:nvSpPr>
        <p:spPr>
          <a:xfrm>
            <a:off x="10239446" y="2197156"/>
            <a:ext cx="1388610" cy="482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队伍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69259E2-28DF-4F68-BCB1-6E5A89E28032}"/>
              </a:ext>
            </a:extLst>
          </p:cNvPr>
          <p:cNvSpPr/>
          <p:nvPr/>
        </p:nvSpPr>
        <p:spPr>
          <a:xfrm>
            <a:off x="10239446" y="2829995"/>
            <a:ext cx="1388610" cy="482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队伍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236A8E-9353-44DE-B03F-2B9E85BB0CC7}"/>
              </a:ext>
            </a:extLst>
          </p:cNvPr>
          <p:cNvSpPr/>
          <p:nvPr/>
        </p:nvSpPr>
        <p:spPr>
          <a:xfrm>
            <a:off x="10239446" y="3511013"/>
            <a:ext cx="1394891" cy="482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队伍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432F5C-F4EC-4B79-BD36-E66FCCC656FD}"/>
              </a:ext>
            </a:extLst>
          </p:cNvPr>
          <p:cNvSpPr/>
          <p:nvPr/>
        </p:nvSpPr>
        <p:spPr>
          <a:xfrm>
            <a:off x="10283095" y="4422852"/>
            <a:ext cx="1287523" cy="126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消耗物资：</a:t>
            </a:r>
            <a:endParaRPr lang="en-US" altLang="zh-CN" dirty="0"/>
          </a:p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C23C9C5-1491-4C0D-B83C-826E6C72E47D}"/>
              </a:ext>
            </a:extLst>
          </p:cNvPr>
          <p:cNvSpPr/>
          <p:nvPr/>
        </p:nvSpPr>
        <p:spPr>
          <a:xfrm>
            <a:off x="1500026" y="1606493"/>
            <a:ext cx="821177" cy="8484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单位头像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0FE995D-3C04-48D9-A2F8-1E3060E0B6D5}"/>
              </a:ext>
            </a:extLst>
          </p:cNvPr>
          <p:cNvSpPr/>
          <p:nvPr/>
        </p:nvSpPr>
        <p:spPr>
          <a:xfrm>
            <a:off x="1477921" y="2590180"/>
            <a:ext cx="821177" cy="8484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战车图标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74ED86D-70CF-405D-B675-24F8F99B4A29}"/>
              </a:ext>
            </a:extLst>
          </p:cNvPr>
          <p:cNvSpPr/>
          <p:nvPr/>
        </p:nvSpPr>
        <p:spPr>
          <a:xfrm>
            <a:off x="3270538" y="1265532"/>
            <a:ext cx="555439" cy="193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帮助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D621113-20E6-42F8-9DAD-6CD12F3A4EE3}"/>
              </a:ext>
            </a:extLst>
          </p:cNvPr>
          <p:cNvSpPr/>
          <p:nvPr/>
        </p:nvSpPr>
        <p:spPr>
          <a:xfrm>
            <a:off x="2408860" y="1837864"/>
            <a:ext cx="729466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速射：</a:t>
            </a:r>
            <a:r>
              <a:rPr lang="en-US" altLang="zh-CN" sz="1000" dirty="0"/>
              <a:t>99</a:t>
            </a:r>
            <a:endParaRPr lang="zh-CN" altLang="en-US" sz="1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4A823E-2F5B-4F0B-A3FC-8DC4FE405565}"/>
              </a:ext>
            </a:extLst>
          </p:cNvPr>
          <p:cNvSpPr txBox="1"/>
          <p:nvPr/>
        </p:nvSpPr>
        <p:spPr>
          <a:xfrm>
            <a:off x="1776794" y="2035327"/>
            <a:ext cx="469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Lv</a:t>
            </a:r>
            <a:r>
              <a:rPr lang="en-US" altLang="zh-CN" sz="900" dirty="0"/>
              <a:t> 50</a:t>
            </a:r>
            <a:endParaRPr lang="zh-CN" altLang="en-US" sz="9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2CCEC28-5BEA-43B3-8245-506BC131C24E}"/>
              </a:ext>
            </a:extLst>
          </p:cNvPr>
          <p:cNvSpPr/>
          <p:nvPr/>
        </p:nvSpPr>
        <p:spPr>
          <a:xfrm>
            <a:off x="3290346" y="1837864"/>
            <a:ext cx="729466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命中：</a:t>
            </a:r>
            <a:r>
              <a:rPr lang="en-US" altLang="zh-CN" sz="1000" dirty="0"/>
              <a:t>99</a:t>
            </a:r>
            <a:endParaRPr lang="zh-CN" altLang="en-US" sz="10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519E28F-2674-4ED8-9671-762ECF039D70}"/>
              </a:ext>
            </a:extLst>
          </p:cNvPr>
          <p:cNvSpPr/>
          <p:nvPr/>
        </p:nvSpPr>
        <p:spPr>
          <a:xfrm>
            <a:off x="2410241" y="2103540"/>
            <a:ext cx="1609571" cy="1618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技能名 </a:t>
            </a:r>
            <a:r>
              <a:rPr lang="en-US" altLang="zh-CN" sz="1200" dirty="0"/>
              <a:t>lv</a:t>
            </a:r>
            <a:endParaRPr lang="zh-CN" altLang="en-US" sz="12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ECFFF8E-5974-4DFC-B610-2A8A760B7F52}"/>
              </a:ext>
            </a:extLst>
          </p:cNvPr>
          <p:cNvSpPr/>
          <p:nvPr/>
        </p:nvSpPr>
        <p:spPr>
          <a:xfrm>
            <a:off x="2415996" y="2310702"/>
            <a:ext cx="1614816" cy="1242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经验条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BDCE87F-2E0E-471C-B214-C4AFA315ADC7}"/>
              </a:ext>
            </a:extLst>
          </p:cNvPr>
          <p:cNvSpPr txBox="1"/>
          <p:nvPr/>
        </p:nvSpPr>
        <p:spPr>
          <a:xfrm>
            <a:off x="2049884" y="1582564"/>
            <a:ext cx="392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疲劳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F872AAC-ADDA-4AC2-AF56-72A20B83BB89}"/>
              </a:ext>
            </a:extLst>
          </p:cNvPr>
          <p:cNvSpPr/>
          <p:nvPr/>
        </p:nvSpPr>
        <p:spPr>
          <a:xfrm>
            <a:off x="2995535" y="2602142"/>
            <a:ext cx="1035278" cy="8484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/>
              <a:t>伤害：   </a:t>
            </a:r>
            <a:r>
              <a:rPr lang="en-US" altLang="zh-CN" sz="1000" dirty="0"/>
              <a:t>100      </a:t>
            </a:r>
          </a:p>
          <a:p>
            <a:r>
              <a:rPr lang="zh-CN" altLang="en-US" sz="1000" dirty="0"/>
              <a:t>护甲：     </a:t>
            </a:r>
            <a:r>
              <a:rPr lang="en-US" altLang="zh-CN" sz="1000" dirty="0"/>
              <a:t>100</a:t>
            </a:r>
          </a:p>
          <a:p>
            <a:r>
              <a:rPr lang="zh-CN" altLang="en-US" sz="1000" dirty="0"/>
              <a:t>投影量：</a:t>
            </a:r>
            <a:r>
              <a:rPr lang="en-US" altLang="zh-CN" sz="1000" dirty="0"/>
              <a:t>100     </a:t>
            </a:r>
          </a:p>
          <a:p>
            <a:r>
              <a:rPr lang="zh-CN" altLang="en-US" sz="1000" dirty="0"/>
              <a:t>装填速度：</a:t>
            </a:r>
            <a:r>
              <a:rPr lang="en-US" altLang="zh-CN" sz="1000" dirty="0"/>
              <a:t>100</a:t>
            </a:r>
            <a:endParaRPr lang="zh-CN" altLang="en-US" sz="10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211DD7E-99B2-4071-8026-F87AE99D45A0}"/>
              </a:ext>
            </a:extLst>
          </p:cNvPr>
          <p:cNvSpPr/>
          <p:nvPr/>
        </p:nvSpPr>
        <p:spPr>
          <a:xfrm>
            <a:off x="2385059" y="3079242"/>
            <a:ext cx="537424" cy="3594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坦克类型图标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4FED3D-5018-4AB2-8E19-E66D9FE4AC2E}"/>
              </a:ext>
            </a:extLst>
          </p:cNvPr>
          <p:cNvSpPr/>
          <p:nvPr/>
        </p:nvSpPr>
        <p:spPr>
          <a:xfrm>
            <a:off x="2408860" y="1602473"/>
            <a:ext cx="1609571" cy="205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单位名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44BE6A5-9847-4DDA-BD1F-FA1AC4289338}"/>
              </a:ext>
            </a:extLst>
          </p:cNvPr>
          <p:cNvSpPr/>
          <p:nvPr/>
        </p:nvSpPr>
        <p:spPr>
          <a:xfrm>
            <a:off x="2378604" y="2598590"/>
            <a:ext cx="537424" cy="3594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坦克名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1E9978-52B3-488F-AD2E-8F017EA48A59}"/>
              </a:ext>
            </a:extLst>
          </p:cNvPr>
          <p:cNvSpPr/>
          <p:nvPr/>
        </p:nvSpPr>
        <p:spPr>
          <a:xfrm>
            <a:off x="4368446" y="1566052"/>
            <a:ext cx="2745822" cy="200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【</a:t>
            </a:r>
            <a:r>
              <a:rPr lang="zh-CN" altLang="en-US" dirty="0"/>
              <a:t>点击进行编队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8DD4809-2868-4360-B49C-49983B2F733F}"/>
              </a:ext>
            </a:extLst>
          </p:cNvPr>
          <p:cNvSpPr/>
          <p:nvPr/>
        </p:nvSpPr>
        <p:spPr>
          <a:xfrm>
            <a:off x="7303946" y="1566052"/>
            <a:ext cx="2745822" cy="200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【</a:t>
            </a:r>
            <a:r>
              <a:rPr lang="zh-CN" altLang="en-US" dirty="0"/>
              <a:t>点击进行编队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18E0A42-1513-4645-9750-CE8BD2AABE58}"/>
              </a:ext>
            </a:extLst>
          </p:cNvPr>
          <p:cNvSpPr/>
          <p:nvPr/>
        </p:nvSpPr>
        <p:spPr>
          <a:xfrm>
            <a:off x="1404938" y="3887205"/>
            <a:ext cx="2745822" cy="200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【</a:t>
            </a:r>
            <a:r>
              <a:rPr lang="zh-CN" altLang="en-US" dirty="0"/>
              <a:t>点击进行编队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57E4F94-AAD8-4159-BD4F-A1597F404B83}"/>
              </a:ext>
            </a:extLst>
          </p:cNvPr>
          <p:cNvSpPr/>
          <p:nvPr/>
        </p:nvSpPr>
        <p:spPr>
          <a:xfrm>
            <a:off x="4368446" y="3867633"/>
            <a:ext cx="2745822" cy="200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【</a:t>
            </a:r>
            <a:r>
              <a:rPr lang="zh-CN" altLang="en-US" dirty="0"/>
              <a:t>点击进行编队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5FAA631-7E51-44BF-BA3C-737AF50C4E0D}"/>
              </a:ext>
            </a:extLst>
          </p:cNvPr>
          <p:cNvSpPr/>
          <p:nvPr/>
        </p:nvSpPr>
        <p:spPr>
          <a:xfrm>
            <a:off x="7339181" y="3887205"/>
            <a:ext cx="2745822" cy="200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【</a:t>
            </a:r>
            <a:r>
              <a:rPr lang="zh-CN" altLang="en-US" dirty="0"/>
              <a:t>点击进行编队</a:t>
            </a:r>
            <a:r>
              <a:rPr lang="en-US" altLang="zh-CN" dirty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49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31D96FE4-8B99-4CF6-942C-BDE1FB4DB336}"/>
              </a:ext>
            </a:extLst>
          </p:cNvPr>
          <p:cNvSpPr/>
          <p:nvPr/>
        </p:nvSpPr>
        <p:spPr>
          <a:xfrm>
            <a:off x="1089061" y="934948"/>
            <a:ext cx="10541285" cy="54966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7D6398-2C7E-4AA1-ABEA-CDFCE25EF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92" y="204282"/>
            <a:ext cx="10515600" cy="42791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zh-CN" altLang="en-US" dirty="0"/>
              <a:t>点击已有队员的位置，显示二级编辑菜单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9D59558-3043-4D6D-ACFE-EBFA0131B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94" y="1697151"/>
            <a:ext cx="2642681" cy="418786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5E15723-6640-45FB-8AE5-CCB79DAC8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319" y="1689855"/>
            <a:ext cx="2642681" cy="4195157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DBBB60E-AEE6-472A-83D7-D0CDCD4D4C96}"/>
              </a:ext>
            </a:extLst>
          </p:cNvPr>
          <p:cNvSpPr/>
          <p:nvPr/>
        </p:nvSpPr>
        <p:spPr>
          <a:xfrm>
            <a:off x="1695734" y="997304"/>
            <a:ext cx="1419129" cy="5099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编队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3BF3D8E-19FE-41AA-88AB-096DA4238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095" y="997304"/>
            <a:ext cx="481866" cy="503768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62816335-0550-4246-A6B8-0C35E6C11613}"/>
              </a:ext>
            </a:extLst>
          </p:cNvPr>
          <p:cNvSpPr/>
          <p:nvPr/>
        </p:nvSpPr>
        <p:spPr>
          <a:xfrm>
            <a:off x="1241036" y="2236597"/>
            <a:ext cx="1926975" cy="3648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16F9D40-4CBD-4EAB-B2AB-F69933E8125E}"/>
              </a:ext>
            </a:extLst>
          </p:cNvPr>
          <p:cNvSpPr/>
          <p:nvPr/>
        </p:nvSpPr>
        <p:spPr>
          <a:xfrm>
            <a:off x="9453867" y="2318173"/>
            <a:ext cx="1979458" cy="356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339E017-A64C-4845-88A4-55D1149020F4}"/>
              </a:ext>
            </a:extLst>
          </p:cNvPr>
          <p:cNvSpPr/>
          <p:nvPr/>
        </p:nvSpPr>
        <p:spPr>
          <a:xfrm>
            <a:off x="1294186" y="1670473"/>
            <a:ext cx="1820677" cy="503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卡牌名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EFDF5F2-74BD-467C-B0A5-8AB8A0D7D817}"/>
              </a:ext>
            </a:extLst>
          </p:cNvPr>
          <p:cNvSpPr/>
          <p:nvPr/>
        </p:nvSpPr>
        <p:spPr>
          <a:xfrm>
            <a:off x="9532106" y="1716683"/>
            <a:ext cx="1820677" cy="503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坦克名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1FF3104-5633-442F-A99B-D617E8AA4C60}"/>
              </a:ext>
            </a:extLst>
          </p:cNvPr>
          <p:cNvSpPr/>
          <p:nvPr/>
        </p:nvSpPr>
        <p:spPr>
          <a:xfrm>
            <a:off x="1405029" y="2318172"/>
            <a:ext cx="290705" cy="2916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等级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E101459-1A1E-4366-8021-C13BA792DC00}"/>
              </a:ext>
            </a:extLst>
          </p:cNvPr>
          <p:cNvSpPr/>
          <p:nvPr/>
        </p:nvSpPr>
        <p:spPr>
          <a:xfrm>
            <a:off x="1737888" y="2470819"/>
            <a:ext cx="1246736" cy="1361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经验条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B35CB7B-FD2F-4343-801E-3246E4C6C3DE}"/>
              </a:ext>
            </a:extLst>
          </p:cNvPr>
          <p:cNvSpPr/>
          <p:nvPr/>
        </p:nvSpPr>
        <p:spPr>
          <a:xfrm>
            <a:off x="1405029" y="2721904"/>
            <a:ext cx="1579596" cy="3199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命中 </a:t>
            </a:r>
            <a:r>
              <a:rPr lang="en-US" altLang="zh-CN" dirty="0"/>
              <a:t>30/99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DA470BB-884B-49E6-BECD-DB10D36561C4}"/>
              </a:ext>
            </a:extLst>
          </p:cNvPr>
          <p:cNvSpPr/>
          <p:nvPr/>
        </p:nvSpPr>
        <p:spPr>
          <a:xfrm>
            <a:off x="1405028" y="3135698"/>
            <a:ext cx="1579596" cy="2916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速射 </a:t>
            </a:r>
            <a:r>
              <a:rPr lang="en-US" altLang="zh-CN" dirty="0"/>
              <a:t>30/99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F0D3385-FF55-4757-A48F-8DD014463D53}"/>
              </a:ext>
            </a:extLst>
          </p:cNvPr>
          <p:cNvSpPr/>
          <p:nvPr/>
        </p:nvSpPr>
        <p:spPr>
          <a:xfrm>
            <a:off x="1405028" y="3494227"/>
            <a:ext cx="1579596" cy="7837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轻型坦克：</a:t>
            </a:r>
            <a:r>
              <a:rPr lang="en-US" altLang="zh-CN" sz="1200" dirty="0"/>
              <a:t>S</a:t>
            </a:r>
          </a:p>
          <a:p>
            <a:pPr algn="ctr"/>
            <a:r>
              <a:rPr lang="zh-CN" altLang="en-US" sz="1200" dirty="0"/>
              <a:t>中型坦克：</a:t>
            </a:r>
            <a:r>
              <a:rPr lang="en-US" altLang="zh-CN" sz="1200" dirty="0"/>
              <a:t>S</a:t>
            </a:r>
          </a:p>
          <a:p>
            <a:pPr algn="ctr"/>
            <a:r>
              <a:rPr lang="zh-CN" altLang="en-US" sz="1200" dirty="0"/>
              <a:t>重型坦克：</a:t>
            </a:r>
            <a:r>
              <a:rPr lang="en-US" altLang="zh-CN" sz="1200" dirty="0"/>
              <a:t>S</a:t>
            </a:r>
          </a:p>
          <a:p>
            <a:pPr algn="ctr"/>
            <a:r>
              <a:rPr lang="zh-CN" altLang="en-US" sz="1200" dirty="0"/>
              <a:t>坦克歼击车：</a:t>
            </a:r>
            <a:r>
              <a:rPr lang="en-US" altLang="zh-CN" sz="1200" dirty="0"/>
              <a:t>S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D2C4EEE-9497-4113-AC93-959A7D032AA6}"/>
              </a:ext>
            </a:extLst>
          </p:cNvPr>
          <p:cNvSpPr/>
          <p:nvPr/>
        </p:nvSpPr>
        <p:spPr>
          <a:xfrm>
            <a:off x="1414725" y="4304211"/>
            <a:ext cx="1579596" cy="3199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擅长型号</a:t>
            </a:r>
            <a:endParaRPr lang="en-US" altLang="zh-CN" sz="900" dirty="0"/>
          </a:p>
          <a:p>
            <a:pPr algn="ctr"/>
            <a:r>
              <a:rPr lang="zh-CN" altLang="en-US" sz="900" dirty="0"/>
              <a:t>虎式</a:t>
            </a:r>
            <a:endParaRPr lang="en-US" altLang="zh-CN" sz="9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837B3AF-3234-4062-9A18-1BD592DDFDA0}"/>
              </a:ext>
            </a:extLst>
          </p:cNvPr>
          <p:cNvSpPr/>
          <p:nvPr/>
        </p:nvSpPr>
        <p:spPr>
          <a:xfrm>
            <a:off x="1405327" y="4666135"/>
            <a:ext cx="1579596" cy="2626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技能名 </a:t>
            </a:r>
            <a:r>
              <a:rPr lang="en-US" altLang="zh-CN" sz="1000" dirty="0"/>
              <a:t>lv</a:t>
            </a:r>
            <a:endParaRPr lang="zh-CN" altLang="en-US" sz="10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351E804-0207-42F0-B891-7E5B88B1B564}"/>
              </a:ext>
            </a:extLst>
          </p:cNvPr>
          <p:cNvSpPr/>
          <p:nvPr/>
        </p:nvSpPr>
        <p:spPr>
          <a:xfrm>
            <a:off x="1405028" y="5023223"/>
            <a:ext cx="1579596" cy="1108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技能经验条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A41F362-A0D9-4350-8552-55F3DC907F58}"/>
              </a:ext>
            </a:extLst>
          </p:cNvPr>
          <p:cNvSpPr/>
          <p:nvPr/>
        </p:nvSpPr>
        <p:spPr>
          <a:xfrm>
            <a:off x="1405028" y="5180676"/>
            <a:ext cx="1579596" cy="582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技能描述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D388171-5183-4024-B333-BD6220FB27FA}"/>
              </a:ext>
            </a:extLst>
          </p:cNvPr>
          <p:cNvSpPr/>
          <p:nvPr/>
        </p:nvSpPr>
        <p:spPr>
          <a:xfrm>
            <a:off x="10182222" y="2384766"/>
            <a:ext cx="1089498" cy="1815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轻型坦克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7106C11-18A9-4904-A23E-1E1BF5289E21}"/>
              </a:ext>
            </a:extLst>
          </p:cNvPr>
          <p:cNvSpPr/>
          <p:nvPr/>
        </p:nvSpPr>
        <p:spPr>
          <a:xfrm>
            <a:off x="9649838" y="3494227"/>
            <a:ext cx="1614792" cy="181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总伤害值</a:t>
            </a:r>
            <a:r>
              <a:rPr lang="en-US" altLang="zh-CN" sz="900" dirty="0"/>
              <a:t>:400</a:t>
            </a:r>
            <a:endParaRPr lang="zh-CN" altLang="en-US" sz="9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43C8DA6-9C55-4E6C-ACD2-3AB256E4BE4F}"/>
              </a:ext>
            </a:extLst>
          </p:cNvPr>
          <p:cNvSpPr/>
          <p:nvPr/>
        </p:nvSpPr>
        <p:spPr>
          <a:xfrm>
            <a:off x="9656928" y="3720496"/>
            <a:ext cx="1600612" cy="714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 0       -    400  :     100</a:t>
            </a:r>
          </a:p>
          <a:p>
            <a:r>
              <a:rPr lang="en-US" altLang="zh-CN" sz="1000" dirty="0"/>
              <a:t> 400   -    800  :     100</a:t>
            </a:r>
          </a:p>
          <a:p>
            <a:r>
              <a:rPr lang="en-US" altLang="zh-CN" sz="1000" dirty="0"/>
              <a:t> 800   -   1200 :     100</a:t>
            </a:r>
          </a:p>
          <a:p>
            <a:r>
              <a:rPr lang="en-US" altLang="zh-CN" sz="1000" dirty="0"/>
              <a:t> 1200 -   1600 </a:t>
            </a:r>
            <a:r>
              <a:rPr lang="en-US" altLang="zh-CN" sz="1000"/>
              <a:t>:     100</a:t>
            </a:r>
            <a:endParaRPr lang="zh-CN" altLang="en-US" sz="10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BA2FFF4-AA79-41AD-B0C7-2B4565FE73F8}"/>
              </a:ext>
            </a:extLst>
          </p:cNvPr>
          <p:cNvSpPr/>
          <p:nvPr/>
        </p:nvSpPr>
        <p:spPr>
          <a:xfrm>
            <a:off x="9656928" y="4537266"/>
            <a:ext cx="1614792" cy="181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总护甲值</a:t>
            </a:r>
            <a:r>
              <a:rPr lang="en-US" altLang="zh-CN" sz="900" dirty="0"/>
              <a:t>:600</a:t>
            </a:r>
            <a:endParaRPr lang="zh-CN" altLang="en-US" sz="9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F01324B-8CAD-47D0-AC69-C7B33CB3D4C1}"/>
              </a:ext>
            </a:extLst>
          </p:cNvPr>
          <p:cNvSpPr/>
          <p:nvPr/>
        </p:nvSpPr>
        <p:spPr>
          <a:xfrm>
            <a:off x="9671108" y="4807736"/>
            <a:ext cx="1600612" cy="9819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/>
              <a:t>炮塔正面</a:t>
            </a:r>
            <a:r>
              <a:rPr lang="en-US" altLang="zh-CN" sz="1000" dirty="0"/>
              <a:t>:      100</a:t>
            </a:r>
          </a:p>
          <a:p>
            <a:r>
              <a:rPr lang="zh-CN" altLang="en-US" sz="1000" dirty="0"/>
              <a:t>炮塔侧面</a:t>
            </a:r>
            <a:r>
              <a:rPr lang="en-US" altLang="zh-CN" sz="1000" dirty="0"/>
              <a:t>:      100</a:t>
            </a:r>
          </a:p>
          <a:p>
            <a:r>
              <a:rPr lang="zh-CN" altLang="en-US" sz="1000" dirty="0"/>
              <a:t>炮塔背面</a:t>
            </a:r>
            <a:r>
              <a:rPr lang="en-US" altLang="zh-CN" sz="1000" dirty="0"/>
              <a:t>:      100</a:t>
            </a:r>
          </a:p>
          <a:p>
            <a:r>
              <a:rPr lang="zh-CN" altLang="en-US" sz="1000" dirty="0"/>
              <a:t>车体正面</a:t>
            </a:r>
            <a:r>
              <a:rPr lang="en-US" altLang="zh-CN" sz="1000" dirty="0"/>
              <a:t>:      100</a:t>
            </a:r>
          </a:p>
          <a:p>
            <a:r>
              <a:rPr lang="zh-CN" altLang="en-US" sz="1000" dirty="0"/>
              <a:t>车体侧面</a:t>
            </a:r>
            <a:r>
              <a:rPr lang="en-US" altLang="zh-CN" sz="1000" dirty="0"/>
              <a:t>:      100</a:t>
            </a:r>
          </a:p>
          <a:p>
            <a:r>
              <a:rPr lang="zh-CN" altLang="en-US" sz="1000" dirty="0"/>
              <a:t>车体背面</a:t>
            </a:r>
            <a:r>
              <a:rPr lang="en-US" altLang="zh-CN" sz="1000" dirty="0"/>
              <a:t>:      100</a:t>
            </a:r>
            <a:endParaRPr lang="zh-CN" altLang="en-US" sz="10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46A9052-26B1-4867-B315-8AB94F395BE8}"/>
              </a:ext>
            </a:extLst>
          </p:cNvPr>
          <p:cNvSpPr/>
          <p:nvPr/>
        </p:nvSpPr>
        <p:spPr>
          <a:xfrm>
            <a:off x="9545788" y="2384766"/>
            <a:ext cx="537424" cy="3594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坦克类型图标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BF64CAB-49D8-4B35-B8DE-3AD04355CDEE}"/>
              </a:ext>
            </a:extLst>
          </p:cNvPr>
          <p:cNvSpPr/>
          <p:nvPr/>
        </p:nvSpPr>
        <p:spPr>
          <a:xfrm>
            <a:off x="10176230" y="2615079"/>
            <a:ext cx="1089498" cy="1815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主炮名（炮塔类型</a:t>
            </a:r>
            <a:r>
              <a:rPr lang="zh-CN" altLang="en-US" sz="1000" dirty="0"/>
              <a:t>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AFAFAC-B0FB-4273-A12E-1F9971B6567C}"/>
              </a:ext>
            </a:extLst>
          </p:cNvPr>
          <p:cNvSpPr/>
          <p:nvPr/>
        </p:nvSpPr>
        <p:spPr>
          <a:xfrm>
            <a:off x="9656928" y="2881855"/>
            <a:ext cx="537424" cy="2000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速度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6B037D5-5ACF-4756-A3E9-8F3533C41084}"/>
              </a:ext>
            </a:extLst>
          </p:cNvPr>
          <p:cNvSpPr/>
          <p:nvPr/>
        </p:nvSpPr>
        <p:spPr>
          <a:xfrm>
            <a:off x="10518259" y="2878678"/>
            <a:ext cx="537424" cy="2000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装填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3D8075D-3DCC-4678-A4F4-EC43168671C2}"/>
              </a:ext>
            </a:extLst>
          </p:cNvPr>
          <p:cNvSpPr/>
          <p:nvPr/>
        </p:nvSpPr>
        <p:spPr>
          <a:xfrm>
            <a:off x="9671108" y="3193618"/>
            <a:ext cx="537424" cy="2000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视野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58F88DA-A0F4-4D00-8EC2-F79934D958C5}"/>
              </a:ext>
            </a:extLst>
          </p:cNvPr>
          <p:cNvSpPr/>
          <p:nvPr/>
        </p:nvSpPr>
        <p:spPr>
          <a:xfrm>
            <a:off x="10527250" y="3209010"/>
            <a:ext cx="537424" cy="2000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投影量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6C856-2B7A-43C3-84A0-71F3E71A9892}"/>
              </a:ext>
            </a:extLst>
          </p:cNvPr>
          <p:cNvSpPr/>
          <p:nvPr/>
        </p:nvSpPr>
        <p:spPr>
          <a:xfrm>
            <a:off x="3721537" y="1249187"/>
            <a:ext cx="1627346" cy="3736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车长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2931AC3-BFD3-4444-9654-2DCACCF55FB1}"/>
              </a:ext>
            </a:extLst>
          </p:cNvPr>
          <p:cNvSpPr/>
          <p:nvPr/>
        </p:nvSpPr>
        <p:spPr>
          <a:xfrm>
            <a:off x="7064243" y="1268160"/>
            <a:ext cx="1681322" cy="33571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座车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A60FAD-B94E-4C35-8204-28C30EE8AA30}"/>
              </a:ext>
            </a:extLst>
          </p:cNvPr>
          <p:cNvSpPr/>
          <p:nvPr/>
        </p:nvSpPr>
        <p:spPr>
          <a:xfrm>
            <a:off x="4234457" y="5626878"/>
            <a:ext cx="1114425" cy="258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详情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461695-CD5E-44E1-B1C2-271744D8D6AB}"/>
              </a:ext>
            </a:extLst>
          </p:cNvPr>
          <p:cNvSpPr/>
          <p:nvPr/>
        </p:nvSpPr>
        <p:spPr>
          <a:xfrm>
            <a:off x="8381377" y="5951606"/>
            <a:ext cx="1351948" cy="413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清除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1674700-157F-425D-A175-E1B78ABA6D32}"/>
              </a:ext>
            </a:extLst>
          </p:cNvPr>
          <p:cNvSpPr/>
          <p:nvPr/>
        </p:nvSpPr>
        <p:spPr>
          <a:xfrm>
            <a:off x="10083212" y="5951606"/>
            <a:ext cx="1223871" cy="413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</a:t>
            </a:r>
          </a:p>
        </p:txBody>
      </p:sp>
    </p:spTree>
    <p:extLst>
      <p:ext uri="{BB962C8B-B14F-4D97-AF65-F5344CB8AC3E}">
        <p14:creationId xmlns:p14="http://schemas.microsoft.com/office/powerpoint/2010/main" val="14829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31D96FE4-8B99-4CF6-942C-BDE1FB4DB336}"/>
              </a:ext>
            </a:extLst>
          </p:cNvPr>
          <p:cNvSpPr/>
          <p:nvPr/>
        </p:nvSpPr>
        <p:spPr>
          <a:xfrm>
            <a:off x="1089061" y="934948"/>
            <a:ext cx="10541285" cy="54966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7D6398-2C7E-4AA1-ABEA-CDFCE25EF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92" y="204282"/>
            <a:ext cx="10515600" cy="42791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zh-CN" altLang="en-US" dirty="0"/>
              <a:t>点击空位置，显示二级编辑菜单，必须先设置车长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BBB60E-AEE6-472A-83D7-D0CDCD4D4C96}"/>
              </a:ext>
            </a:extLst>
          </p:cNvPr>
          <p:cNvSpPr/>
          <p:nvPr/>
        </p:nvSpPr>
        <p:spPr>
          <a:xfrm>
            <a:off x="1695734" y="997304"/>
            <a:ext cx="1419129" cy="5099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编队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3BF3D8E-19FE-41AA-88AB-096DA4238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095" y="997304"/>
            <a:ext cx="481866" cy="503768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62816335-0550-4246-A6B8-0C35E6C11613}"/>
              </a:ext>
            </a:extLst>
          </p:cNvPr>
          <p:cNvSpPr/>
          <p:nvPr/>
        </p:nvSpPr>
        <p:spPr>
          <a:xfrm>
            <a:off x="1241036" y="2236597"/>
            <a:ext cx="1926975" cy="3648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16F9D40-4CBD-4EAB-B2AB-F69933E8125E}"/>
              </a:ext>
            </a:extLst>
          </p:cNvPr>
          <p:cNvSpPr/>
          <p:nvPr/>
        </p:nvSpPr>
        <p:spPr>
          <a:xfrm>
            <a:off x="9453867" y="2318173"/>
            <a:ext cx="1979458" cy="356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339E017-A64C-4845-88A4-55D1149020F4}"/>
              </a:ext>
            </a:extLst>
          </p:cNvPr>
          <p:cNvSpPr/>
          <p:nvPr/>
        </p:nvSpPr>
        <p:spPr>
          <a:xfrm>
            <a:off x="1294186" y="1670473"/>
            <a:ext cx="1820677" cy="503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卡牌名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EFDF5F2-74BD-467C-B0A5-8AB8A0D7D817}"/>
              </a:ext>
            </a:extLst>
          </p:cNvPr>
          <p:cNvSpPr/>
          <p:nvPr/>
        </p:nvSpPr>
        <p:spPr>
          <a:xfrm>
            <a:off x="9532106" y="1716683"/>
            <a:ext cx="1820677" cy="503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坦克名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1FF3104-5633-442F-A99B-D617E8AA4C60}"/>
              </a:ext>
            </a:extLst>
          </p:cNvPr>
          <p:cNvSpPr/>
          <p:nvPr/>
        </p:nvSpPr>
        <p:spPr>
          <a:xfrm>
            <a:off x="1405029" y="2318172"/>
            <a:ext cx="290705" cy="2916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等级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E101459-1A1E-4366-8021-C13BA792DC00}"/>
              </a:ext>
            </a:extLst>
          </p:cNvPr>
          <p:cNvSpPr/>
          <p:nvPr/>
        </p:nvSpPr>
        <p:spPr>
          <a:xfrm>
            <a:off x="1737888" y="2470819"/>
            <a:ext cx="1246736" cy="1361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经验条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B35CB7B-FD2F-4343-801E-3246E4C6C3DE}"/>
              </a:ext>
            </a:extLst>
          </p:cNvPr>
          <p:cNvSpPr/>
          <p:nvPr/>
        </p:nvSpPr>
        <p:spPr>
          <a:xfrm>
            <a:off x="1405029" y="2721904"/>
            <a:ext cx="1579596" cy="3199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命中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DA470BB-884B-49E6-BECD-DB10D36561C4}"/>
              </a:ext>
            </a:extLst>
          </p:cNvPr>
          <p:cNvSpPr/>
          <p:nvPr/>
        </p:nvSpPr>
        <p:spPr>
          <a:xfrm>
            <a:off x="1405028" y="3135698"/>
            <a:ext cx="1579596" cy="2916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速射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F0D3385-FF55-4757-A48F-8DD014463D53}"/>
              </a:ext>
            </a:extLst>
          </p:cNvPr>
          <p:cNvSpPr/>
          <p:nvPr/>
        </p:nvSpPr>
        <p:spPr>
          <a:xfrm>
            <a:off x="1405028" y="3494227"/>
            <a:ext cx="1579596" cy="7837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轻型坦克：</a:t>
            </a:r>
            <a:endParaRPr lang="en-US" altLang="zh-CN" sz="1200" dirty="0"/>
          </a:p>
          <a:p>
            <a:pPr algn="ctr"/>
            <a:r>
              <a:rPr lang="zh-CN" altLang="en-US" sz="1200" dirty="0"/>
              <a:t>中型坦克：</a:t>
            </a:r>
            <a:endParaRPr lang="en-US" altLang="zh-CN" sz="1200" dirty="0"/>
          </a:p>
          <a:p>
            <a:pPr algn="ctr"/>
            <a:r>
              <a:rPr lang="zh-CN" altLang="en-US" sz="1200" dirty="0"/>
              <a:t>重型坦克：</a:t>
            </a:r>
            <a:endParaRPr lang="en-US" altLang="zh-CN" sz="1200" dirty="0"/>
          </a:p>
          <a:p>
            <a:pPr algn="ctr"/>
            <a:r>
              <a:rPr lang="zh-CN" altLang="en-US" sz="1200" dirty="0"/>
              <a:t>坦克歼击车：</a:t>
            </a:r>
            <a:endParaRPr lang="en-US" altLang="zh-CN" sz="1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D2C4EEE-9497-4113-AC93-959A7D032AA6}"/>
              </a:ext>
            </a:extLst>
          </p:cNvPr>
          <p:cNvSpPr/>
          <p:nvPr/>
        </p:nvSpPr>
        <p:spPr>
          <a:xfrm>
            <a:off x="1414725" y="4304211"/>
            <a:ext cx="1579596" cy="3199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擅长型号</a:t>
            </a:r>
            <a:endParaRPr lang="en-US" altLang="zh-CN" sz="9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837B3AF-3234-4062-9A18-1BD592DDFDA0}"/>
              </a:ext>
            </a:extLst>
          </p:cNvPr>
          <p:cNvSpPr/>
          <p:nvPr/>
        </p:nvSpPr>
        <p:spPr>
          <a:xfrm>
            <a:off x="1405327" y="4666135"/>
            <a:ext cx="1579596" cy="2626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技能名 </a:t>
            </a:r>
            <a:r>
              <a:rPr lang="en-US" altLang="zh-CN" sz="1000" dirty="0"/>
              <a:t>lv</a:t>
            </a:r>
            <a:endParaRPr lang="zh-CN" altLang="en-US" sz="10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351E804-0207-42F0-B891-7E5B88B1B564}"/>
              </a:ext>
            </a:extLst>
          </p:cNvPr>
          <p:cNvSpPr/>
          <p:nvPr/>
        </p:nvSpPr>
        <p:spPr>
          <a:xfrm>
            <a:off x="1405028" y="5023223"/>
            <a:ext cx="1579596" cy="1108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技能经验条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A41F362-A0D9-4350-8552-55F3DC907F58}"/>
              </a:ext>
            </a:extLst>
          </p:cNvPr>
          <p:cNvSpPr/>
          <p:nvPr/>
        </p:nvSpPr>
        <p:spPr>
          <a:xfrm>
            <a:off x="1405028" y="5180676"/>
            <a:ext cx="1579596" cy="582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技能描述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D388171-5183-4024-B333-BD6220FB27FA}"/>
              </a:ext>
            </a:extLst>
          </p:cNvPr>
          <p:cNvSpPr/>
          <p:nvPr/>
        </p:nvSpPr>
        <p:spPr>
          <a:xfrm>
            <a:off x="10182222" y="2384766"/>
            <a:ext cx="1089498" cy="1815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轻型坦克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7106C11-18A9-4904-A23E-1E1BF5289E21}"/>
              </a:ext>
            </a:extLst>
          </p:cNvPr>
          <p:cNvSpPr/>
          <p:nvPr/>
        </p:nvSpPr>
        <p:spPr>
          <a:xfrm>
            <a:off x="9649838" y="3494227"/>
            <a:ext cx="1614792" cy="181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总伤害值</a:t>
            </a:r>
            <a:r>
              <a:rPr lang="en-US" altLang="zh-CN" sz="900" dirty="0"/>
              <a:t>:</a:t>
            </a:r>
            <a:endParaRPr lang="zh-CN" altLang="en-US" sz="9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43C8DA6-9C55-4E6C-ACD2-3AB256E4BE4F}"/>
              </a:ext>
            </a:extLst>
          </p:cNvPr>
          <p:cNvSpPr/>
          <p:nvPr/>
        </p:nvSpPr>
        <p:spPr>
          <a:xfrm>
            <a:off x="9656928" y="3720496"/>
            <a:ext cx="1600612" cy="714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 0       -    400  :</a:t>
            </a:r>
          </a:p>
          <a:p>
            <a:r>
              <a:rPr lang="en-US" altLang="zh-CN" sz="1000" dirty="0"/>
              <a:t> 400   -    800  :</a:t>
            </a:r>
          </a:p>
          <a:p>
            <a:r>
              <a:rPr lang="en-US" altLang="zh-CN" sz="1000" dirty="0"/>
              <a:t> 800   -   1200 :</a:t>
            </a:r>
          </a:p>
          <a:p>
            <a:r>
              <a:rPr lang="en-US" altLang="zh-CN" sz="1000" dirty="0"/>
              <a:t> 1200 -   1600 :</a:t>
            </a:r>
            <a:endParaRPr lang="zh-CN" altLang="en-US" sz="10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BA2FFF4-AA79-41AD-B0C7-2B4565FE73F8}"/>
              </a:ext>
            </a:extLst>
          </p:cNvPr>
          <p:cNvSpPr/>
          <p:nvPr/>
        </p:nvSpPr>
        <p:spPr>
          <a:xfrm>
            <a:off x="9656928" y="4537266"/>
            <a:ext cx="1614792" cy="181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总护甲值</a:t>
            </a:r>
            <a:r>
              <a:rPr lang="en-US" altLang="zh-CN" sz="900" dirty="0"/>
              <a:t>:</a:t>
            </a:r>
            <a:endParaRPr lang="zh-CN" altLang="en-US" sz="9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F01324B-8CAD-47D0-AC69-C7B33CB3D4C1}"/>
              </a:ext>
            </a:extLst>
          </p:cNvPr>
          <p:cNvSpPr/>
          <p:nvPr/>
        </p:nvSpPr>
        <p:spPr>
          <a:xfrm>
            <a:off x="9671108" y="4807736"/>
            <a:ext cx="1600612" cy="9819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/>
              <a:t>炮塔正面</a:t>
            </a:r>
            <a:r>
              <a:rPr lang="en-US" altLang="zh-CN" sz="1000" dirty="0"/>
              <a:t>:</a:t>
            </a:r>
          </a:p>
          <a:p>
            <a:r>
              <a:rPr lang="zh-CN" altLang="en-US" sz="1000" dirty="0"/>
              <a:t>炮塔侧面</a:t>
            </a:r>
            <a:r>
              <a:rPr lang="en-US" altLang="zh-CN" sz="1000" dirty="0"/>
              <a:t>:</a:t>
            </a:r>
          </a:p>
          <a:p>
            <a:r>
              <a:rPr lang="zh-CN" altLang="en-US" sz="1000" dirty="0"/>
              <a:t>炮塔背面</a:t>
            </a:r>
            <a:r>
              <a:rPr lang="en-US" altLang="zh-CN" sz="1000" dirty="0"/>
              <a:t>:</a:t>
            </a:r>
          </a:p>
          <a:p>
            <a:r>
              <a:rPr lang="zh-CN" altLang="en-US" sz="1000" dirty="0"/>
              <a:t>车体正面</a:t>
            </a:r>
            <a:r>
              <a:rPr lang="en-US" altLang="zh-CN" sz="1000" dirty="0"/>
              <a:t>:</a:t>
            </a:r>
          </a:p>
          <a:p>
            <a:r>
              <a:rPr lang="zh-CN" altLang="en-US" sz="1000" dirty="0"/>
              <a:t>车体侧面</a:t>
            </a:r>
            <a:r>
              <a:rPr lang="en-US" altLang="zh-CN" sz="1000" dirty="0"/>
              <a:t>:</a:t>
            </a:r>
          </a:p>
          <a:p>
            <a:r>
              <a:rPr lang="zh-CN" altLang="en-US" sz="1000" dirty="0"/>
              <a:t>车体背面</a:t>
            </a:r>
            <a:r>
              <a:rPr lang="en-US" altLang="zh-CN" sz="1000" dirty="0"/>
              <a:t>:</a:t>
            </a:r>
            <a:endParaRPr lang="zh-CN" altLang="en-US" sz="10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46A9052-26B1-4867-B315-8AB94F395BE8}"/>
              </a:ext>
            </a:extLst>
          </p:cNvPr>
          <p:cNvSpPr/>
          <p:nvPr/>
        </p:nvSpPr>
        <p:spPr>
          <a:xfrm>
            <a:off x="9545788" y="2384766"/>
            <a:ext cx="537424" cy="3594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坦克类型图标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BF64CAB-49D8-4B35-B8DE-3AD04355CDEE}"/>
              </a:ext>
            </a:extLst>
          </p:cNvPr>
          <p:cNvSpPr/>
          <p:nvPr/>
        </p:nvSpPr>
        <p:spPr>
          <a:xfrm>
            <a:off x="10176230" y="2615079"/>
            <a:ext cx="1089498" cy="1815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主炮名（炮塔类型</a:t>
            </a:r>
            <a:r>
              <a:rPr lang="zh-CN" altLang="en-US" sz="1000" dirty="0"/>
              <a:t>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AFAFAC-B0FB-4273-A12E-1F9971B6567C}"/>
              </a:ext>
            </a:extLst>
          </p:cNvPr>
          <p:cNvSpPr/>
          <p:nvPr/>
        </p:nvSpPr>
        <p:spPr>
          <a:xfrm>
            <a:off x="9656928" y="2881855"/>
            <a:ext cx="537424" cy="2000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速度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6B037D5-5ACF-4756-A3E9-8F3533C41084}"/>
              </a:ext>
            </a:extLst>
          </p:cNvPr>
          <p:cNvSpPr/>
          <p:nvPr/>
        </p:nvSpPr>
        <p:spPr>
          <a:xfrm>
            <a:off x="10518259" y="2878678"/>
            <a:ext cx="537424" cy="2000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装填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3D8075D-3DCC-4678-A4F4-EC43168671C2}"/>
              </a:ext>
            </a:extLst>
          </p:cNvPr>
          <p:cNvSpPr/>
          <p:nvPr/>
        </p:nvSpPr>
        <p:spPr>
          <a:xfrm>
            <a:off x="9671108" y="3193618"/>
            <a:ext cx="537424" cy="2000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视野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58F88DA-A0F4-4D00-8EC2-F79934D958C5}"/>
              </a:ext>
            </a:extLst>
          </p:cNvPr>
          <p:cNvSpPr/>
          <p:nvPr/>
        </p:nvSpPr>
        <p:spPr>
          <a:xfrm>
            <a:off x="10527250" y="3209010"/>
            <a:ext cx="537424" cy="2000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投影量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6C856-2B7A-43C3-84A0-71F3E71A9892}"/>
              </a:ext>
            </a:extLst>
          </p:cNvPr>
          <p:cNvSpPr/>
          <p:nvPr/>
        </p:nvSpPr>
        <p:spPr>
          <a:xfrm>
            <a:off x="3721537" y="1249187"/>
            <a:ext cx="1627346" cy="3736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车长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2931AC3-BFD3-4444-9654-2DCACCF55FB1}"/>
              </a:ext>
            </a:extLst>
          </p:cNvPr>
          <p:cNvSpPr/>
          <p:nvPr/>
        </p:nvSpPr>
        <p:spPr>
          <a:xfrm>
            <a:off x="7064243" y="1268160"/>
            <a:ext cx="1681322" cy="33571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座车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461695-CD5E-44E1-B1C2-271744D8D6AB}"/>
              </a:ext>
            </a:extLst>
          </p:cNvPr>
          <p:cNvSpPr/>
          <p:nvPr/>
        </p:nvSpPr>
        <p:spPr>
          <a:xfrm>
            <a:off x="8381377" y="5951606"/>
            <a:ext cx="1351948" cy="413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清除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1674700-157F-425D-A175-E1B78ABA6D32}"/>
              </a:ext>
            </a:extLst>
          </p:cNvPr>
          <p:cNvSpPr/>
          <p:nvPr/>
        </p:nvSpPr>
        <p:spPr>
          <a:xfrm>
            <a:off x="10083212" y="5951606"/>
            <a:ext cx="1223871" cy="413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0C7FED-F02E-44A0-AB31-CECE1EC5AAB2}"/>
              </a:ext>
            </a:extLst>
          </p:cNvPr>
          <p:cNvSpPr/>
          <p:nvPr/>
        </p:nvSpPr>
        <p:spPr>
          <a:xfrm>
            <a:off x="6552152" y="1716683"/>
            <a:ext cx="2624152" cy="418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7E3CEB-61AB-49DA-8F19-252C398AF759}"/>
              </a:ext>
            </a:extLst>
          </p:cNvPr>
          <p:cNvSpPr/>
          <p:nvPr/>
        </p:nvSpPr>
        <p:spPr>
          <a:xfrm>
            <a:off x="3445646" y="1716683"/>
            <a:ext cx="2624152" cy="418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【</a:t>
            </a:r>
            <a:r>
              <a:rPr lang="zh-CN" altLang="en-US" dirty="0"/>
              <a:t>点击选择车长</a:t>
            </a:r>
            <a:r>
              <a:rPr lang="en-US" altLang="zh-CN" dirty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997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A92F4F5-EFC1-4B8C-89E9-68420E8F8830}"/>
              </a:ext>
            </a:extLst>
          </p:cNvPr>
          <p:cNvSpPr/>
          <p:nvPr/>
        </p:nvSpPr>
        <p:spPr>
          <a:xfrm>
            <a:off x="1524000" y="889233"/>
            <a:ext cx="9487948" cy="522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EE0B81-5ABA-4D4C-8B52-6F2240180228}"/>
              </a:ext>
            </a:extLst>
          </p:cNvPr>
          <p:cNvSpPr/>
          <p:nvPr/>
        </p:nvSpPr>
        <p:spPr>
          <a:xfrm>
            <a:off x="2382473" y="889231"/>
            <a:ext cx="1459685" cy="385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军营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C4C2FA-30C1-4382-827E-8090D5A0CFED}"/>
              </a:ext>
            </a:extLst>
          </p:cNvPr>
          <p:cNvSpPr/>
          <p:nvPr/>
        </p:nvSpPr>
        <p:spPr>
          <a:xfrm>
            <a:off x="1652630" y="889232"/>
            <a:ext cx="486561" cy="385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《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A1CC6B-020C-4E5E-9FDD-F221BDE44485}"/>
              </a:ext>
            </a:extLst>
          </p:cNvPr>
          <p:cNvSpPr/>
          <p:nvPr/>
        </p:nvSpPr>
        <p:spPr>
          <a:xfrm>
            <a:off x="8004498" y="939564"/>
            <a:ext cx="1100359" cy="385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OFF</a:t>
            </a:r>
            <a:r>
              <a:rPr lang="zh-CN" altLang="en-US" dirty="0"/>
              <a:t>属性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FCEB09-1781-4714-B96C-BD75FA511A30}"/>
              </a:ext>
            </a:extLst>
          </p:cNvPr>
          <p:cNvSpPr/>
          <p:nvPr/>
        </p:nvSpPr>
        <p:spPr>
          <a:xfrm>
            <a:off x="9193293" y="939563"/>
            <a:ext cx="810936" cy="385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降序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114912-935C-4A2A-9116-66D8E0EFB1F7}"/>
              </a:ext>
            </a:extLst>
          </p:cNvPr>
          <p:cNvSpPr/>
          <p:nvPr/>
        </p:nvSpPr>
        <p:spPr>
          <a:xfrm>
            <a:off x="10046174" y="939563"/>
            <a:ext cx="921734" cy="385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稀有度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1ED5FB6-76F8-4FBF-88E1-F401702F1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67" y="1585519"/>
            <a:ext cx="1007706" cy="1326643"/>
          </a:xfrm>
          <a:prstGeom prst="rect">
            <a:avLst/>
          </a:prstGeom>
        </p:spPr>
      </p:pic>
      <p:sp>
        <p:nvSpPr>
          <p:cNvPr id="10" name="星形: 五角 9">
            <a:extLst>
              <a:ext uri="{FF2B5EF4-FFF2-40B4-BE49-F238E27FC236}">
                <a16:creationId xmlns:a16="http://schemas.microsoft.com/office/drawing/2014/main" id="{F4486F4E-0529-4F6C-A9AB-4FB9FE41F400}"/>
              </a:ext>
            </a:extLst>
          </p:cNvPr>
          <p:cNvSpPr/>
          <p:nvPr/>
        </p:nvSpPr>
        <p:spPr>
          <a:xfrm>
            <a:off x="3804567" y="1585519"/>
            <a:ext cx="190806" cy="192947"/>
          </a:xfrm>
          <a:prstGeom prst="star5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89FB87-C20D-494F-94FD-10D3A7C0F9A2}"/>
              </a:ext>
            </a:extLst>
          </p:cNvPr>
          <p:cNvSpPr/>
          <p:nvPr/>
        </p:nvSpPr>
        <p:spPr>
          <a:xfrm>
            <a:off x="2885372" y="1553144"/>
            <a:ext cx="469783" cy="3020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SR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36E65E-8EDE-47B0-823E-0B08DCE048D8}"/>
              </a:ext>
            </a:extLst>
          </p:cNvPr>
          <p:cNvSpPr/>
          <p:nvPr/>
        </p:nvSpPr>
        <p:spPr>
          <a:xfrm>
            <a:off x="2931085" y="2642533"/>
            <a:ext cx="560435" cy="3020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LV</a:t>
            </a:r>
            <a:r>
              <a:rPr lang="zh-CN" altLang="en-US" sz="900" dirty="0"/>
              <a:t>最大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515059-8E16-4B9B-8CF3-E2A587067A07}"/>
              </a:ext>
            </a:extLst>
          </p:cNvPr>
          <p:cNvSpPr/>
          <p:nvPr/>
        </p:nvSpPr>
        <p:spPr>
          <a:xfrm>
            <a:off x="2987667" y="2474752"/>
            <a:ext cx="1007706" cy="1749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第一战队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657140D-3B24-450B-B8BC-F1329F7FC9C7}"/>
              </a:ext>
            </a:extLst>
          </p:cNvPr>
          <p:cNvSpPr/>
          <p:nvPr/>
        </p:nvSpPr>
        <p:spPr>
          <a:xfrm>
            <a:off x="4248417" y="1585517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9B95492-9AF6-4ED3-91F9-CFCC08842333}"/>
              </a:ext>
            </a:extLst>
          </p:cNvPr>
          <p:cNvSpPr/>
          <p:nvPr/>
        </p:nvSpPr>
        <p:spPr>
          <a:xfrm>
            <a:off x="5559474" y="1585517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8AFAE7B-C9E8-424F-9937-12227A9AC449}"/>
              </a:ext>
            </a:extLst>
          </p:cNvPr>
          <p:cNvSpPr/>
          <p:nvPr/>
        </p:nvSpPr>
        <p:spPr>
          <a:xfrm>
            <a:off x="6870531" y="1585518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A2F268-0109-4077-8BD0-B1E666422010}"/>
              </a:ext>
            </a:extLst>
          </p:cNvPr>
          <p:cNvSpPr/>
          <p:nvPr/>
        </p:nvSpPr>
        <p:spPr>
          <a:xfrm>
            <a:off x="8189977" y="1586701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38108F-2631-4E5F-ADF5-4E923838442D}"/>
              </a:ext>
            </a:extLst>
          </p:cNvPr>
          <p:cNvSpPr/>
          <p:nvPr/>
        </p:nvSpPr>
        <p:spPr>
          <a:xfrm>
            <a:off x="9443827" y="1585517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0584AA5-A948-46AC-BFEB-F75F8A2DBFAF}"/>
              </a:ext>
            </a:extLst>
          </p:cNvPr>
          <p:cNvSpPr/>
          <p:nvPr/>
        </p:nvSpPr>
        <p:spPr>
          <a:xfrm>
            <a:off x="1727938" y="3095533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B000AAE-D9E2-407F-BE37-0AC557848C82}"/>
              </a:ext>
            </a:extLst>
          </p:cNvPr>
          <p:cNvSpPr/>
          <p:nvPr/>
        </p:nvSpPr>
        <p:spPr>
          <a:xfrm>
            <a:off x="2990177" y="3095533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610656B-54D6-4C00-AD20-EDECEAE7F44D}"/>
              </a:ext>
            </a:extLst>
          </p:cNvPr>
          <p:cNvSpPr/>
          <p:nvPr/>
        </p:nvSpPr>
        <p:spPr>
          <a:xfrm>
            <a:off x="4301234" y="3095533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379AB1F-4718-49D5-B581-B5E00033253D}"/>
              </a:ext>
            </a:extLst>
          </p:cNvPr>
          <p:cNvSpPr/>
          <p:nvPr/>
        </p:nvSpPr>
        <p:spPr>
          <a:xfrm>
            <a:off x="5612291" y="3095534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F615869-0DAA-4AB9-9830-5DE16195C55B}"/>
              </a:ext>
            </a:extLst>
          </p:cNvPr>
          <p:cNvSpPr/>
          <p:nvPr/>
        </p:nvSpPr>
        <p:spPr>
          <a:xfrm>
            <a:off x="6931737" y="3096717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B66EA52-05FD-4624-91BD-42B8C496F5B3}"/>
              </a:ext>
            </a:extLst>
          </p:cNvPr>
          <p:cNvSpPr/>
          <p:nvPr/>
        </p:nvSpPr>
        <p:spPr>
          <a:xfrm>
            <a:off x="8185587" y="3095533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E162455-07E1-46E9-9177-5BA378DEB6C5}"/>
              </a:ext>
            </a:extLst>
          </p:cNvPr>
          <p:cNvSpPr/>
          <p:nvPr/>
        </p:nvSpPr>
        <p:spPr>
          <a:xfrm>
            <a:off x="1727938" y="4590609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F462F2B-57C2-4DD6-9276-82BD9E942EB1}"/>
              </a:ext>
            </a:extLst>
          </p:cNvPr>
          <p:cNvSpPr/>
          <p:nvPr/>
        </p:nvSpPr>
        <p:spPr>
          <a:xfrm>
            <a:off x="2990177" y="4590609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4BA7CFE-53D6-4845-9F87-A74F4A46E038}"/>
              </a:ext>
            </a:extLst>
          </p:cNvPr>
          <p:cNvSpPr/>
          <p:nvPr/>
        </p:nvSpPr>
        <p:spPr>
          <a:xfrm>
            <a:off x="4301234" y="4590609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2F580F2-ADB2-4C2E-8ACE-2DB9D2C96FE3}"/>
              </a:ext>
            </a:extLst>
          </p:cNvPr>
          <p:cNvSpPr/>
          <p:nvPr/>
        </p:nvSpPr>
        <p:spPr>
          <a:xfrm>
            <a:off x="5612291" y="4590610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610884B-A2AB-4CD5-9FBE-78F47CA2ED17}"/>
              </a:ext>
            </a:extLst>
          </p:cNvPr>
          <p:cNvSpPr/>
          <p:nvPr/>
        </p:nvSpPr>
        <p:spPr>
          <a:xfrm>
            <a:off x="6931737" y="4591793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96EE5B7-1971-4ABD-8EAE-32F4B93F0090}"/>
              </a:ext>
            </a:extLst>
          </p:cNvPr>
          <p:cNvSpPr/>
          <p:nvPr/>
        </p:nvSpPr>
        <p:spPr>
          <a:xfrm>
            <a:off x="8185587" y="4590609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4FBEDF3-E637-44E2-8795-0026A88CD8EA}"/>
              </a:ext>
            </a:extLst>
          </p:cNvPr>
          <p:cNvSpPr/>
          <p:nvPr/>
        </p:nvSpPr>
        <p:spPr>
          <a:xfrm>
            <a:off x="9456356" y="3095533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EBEEED5-8E4E-4176-925A-645B99968224}"/>
              </a:ext>
            </a:extLst>
          </p:cNvPr>
          <p:cNvSpPr/>
          <p:nvPr/>
        </p:nvSpPr>
        <p:spPr>
          <a:xfrm>
            <a:off x="9471471" y="4590608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79FE2A36-75D6-4064-9C1E-01831F09B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970" y="1695450"/>
            <a:ext cx="118960" cy="4176714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2731C12C-54BB-425B-8F1B-BB5E95E127AC}"/>
              </a:ext>
            </a:extLst>
          </p:cNvPr>
          <p:cNvSpPr/>
          <p:nvPr/>
        </p:nvSpPr>
        <p:spPr>
          <a:xfrm>
            <a:off x="4237533" y="889231"/>
            <a:ext cx="1536563" cy="385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军营容量</a:t>
            </a:r>
            <a:r>
              <a:rPr lang="en-US" altLang="zh-CN" sz="1200" dirty="0"/>
              <a:t>100/100</a:t>
            </a:r>
            <a:endParaRPr lang="zh-CN" altLang="en-US" sz="12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0CE59D4-658A-454C-B5BF-56442AFA32A5}"/>
              </a:ext>
            </a:extLst>
          </p:cNvPr>
          <p:cNvSpPr/>
          <p:nvPr/>
        </p:nvSpPr>
        <p:spPr>
          <a:xfrm>
            <a:off x="1726917" y="1570568"/>
            <a:ext cx="1007706" cy="13266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离队</a:t>
            </a:r>
          </a:p>
        </p:txBody>
      </p: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ED38A9F3-09A6-4F2C-846E-1E3F823FA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92" y="204282"/>
            <a:ext cx="10515600" cy="42791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zh-CN" altLang="en-US" dirty="0"/>
              <a:t>点击车长选择，打开军营界面，比普通军营多了离队选项</a:t>
            </a:r>
          </a:p>
        </p:txBody>
      </p:sp>
    </p:spTree>
    <p:extLst>
      <p:ext uri="{BB962C8B-B14F-4D97-AF65-F5344CB8AC3E}">
        <p14:creationId xmlns:p14="http://schemas.microsoft.com/office/powerpoint/2010/main" val="300797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03E78-1CF4-4E1E-A66F-C4956EAE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463"/>
            <a:ext cx="10515600" cy="41818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zh-CN" altLang="en-US" dirty="0"/>
              <a:t>单击选择满足条件的车长后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01742C-231C-4C50-A58E-FDE1B6A3849C}"/>
              </a:ext>
            </a:extLst>
          </p:cNvPr>
          <p:cNvSpPr/>
          <p:nvPr/>
        </p:nvSpPr>
        <p:spPr>
          <a:xfrm>
            <a:off x="1089061" y="934948"/>
            <a:ext cx="10541285" cy="54966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59F239-E90F-4105-ACD3-DCA85DD2B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319" y="1689855"/>
            <a:ext cx="2642681" cy="419515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C2A4520-B6D8-4BE2-B307-EF9C5D07D0B4}"/>
              </a:ext>
            </a:extLst>
          </p:cNvPr>
          <p:cNvSpPr/>
          <p:nvPr/>
        </p:nvSpPr>
        <p:spPr>
          <a:xfrm>
            <a:off x="1695734" y="997304"/>
            <a:ext cx="1419129" cy="5099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D1F7503-64FA-4239-A9C0-9C46CBC71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095" y="997304"/>
            <a:ext cx="481866" cy="50376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35F80AB-A897-4584-9482-ECD19B008132}"/>
              </a:ext>
            </a:extLst>
          </p:cNvPr>
          <p:cNvSpPr/>
          <p:nvPr/>
        </p:nvSpPr>
        <p:spPr>
          <a:xfrm>
            <a:off x="1241036" y="2236597"/>
            <a:ext cx="1926975" cy="3648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F1E8F7-01A1-4909-A4E3-3A0D25F536B0}"/>
              </a:ext>
            </a:extLst>
          </p:cNvPr>
          <p:cNvSpPr/>
          <p:nvPr/>
        </p:nvSpPr>
        <p:spPr>
          <a:xfrm>
            <a:off x="9453867" y="2318173"/>
            <a:ext cx="1979458" cy="356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BE28A0-ABEA-4A7D-A635-35C15C62A25B}"/>
              </a:ext>
            </a:extLst>
          </p:cNvPr>
          <p:cNvSpPr/>
          <p:nvPr/>
        </p:nvSpPr>
        <p:spPr>
          <a:xfrm>
            <a:off x="1294186" y="1670473"/>
            <a:ext cx="1820677" cy="503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卡牌名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B8D625-C73E-4F92-9AA8-9EC7396436D1}"/>
              </a:ext>
            </a:extLst>
          </p:cNvPr>
          <p:cNvSpPr/>
          <p:nvPr/>
        </p:nvSpPr>
        <p:spPr>
          <a:xfrm>
            <a:off x="9532106" y="1716683"/>
            <a:ext cx="1820677" cy="503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坦克名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B3B2000-FD42-40D6-8A22-04778DFE14C2}"/>
              </a:ext>
            </a:extLst>
          </p:cNvPr>
          <p:cNvSpPr/>
          <p:nvPr/>
        </p:nvSpPr>
        <p:spPr>
          <a:xfrm>
            <a:off x="1405029" y="2318172"/>
            <a:ext cx="290705" cy="2916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等级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944A9B6-A014-420F-A9A0-7B7A5ED82148}"/>
              </a:ext>
            </a:extLst>
          </p:cNvPr>
          <p:cNvSpPr/>
          <p:nvPr/>
        </p:nvSpPr>
        <p:spPr>
          <a:xfrm>
            <a:off x="1737888" y="2470819"/>
            <a:ext cx="1246736" cy="1361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经验条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109F6B2-4E89-4606-87F3-580EFD40259C}"/>
              </a:ext>
            </a:extLst>
          </p:cNvPr>
          <p:cNvSpPr/>
          <p:nvPr/>
        </p:nvSpPr>
        <p:spPr>
          <a:xfrm>
            <a:off x="1405029" y="2721904"/>
            <a:ext cx="1579596" cy="3199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命中 </a:t>
            </a:r>
            <a:r>
              <a:rPr lang="en-US" altLang="zh-CN" dirty="0"/>
              <a:t>30/99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2B7060F-20A0-4C28-8E7E-DF747F2AE4C5}"/>
              </a:ext>
            </a:extLst>
          </p:cNvPr>
          <p:cNvSpPr/>
          <p:nvPr/>
        </p:nvSpPr>
        <p:spPr>
          <a:xfrm>
            <a:off x="1405028" y="3135698"/>
            <a:ext cx="1579596" cy="2916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速射 </a:t>
            </a:r>
            <a:r>
              <a:rPr lang="en-US" altLang="zh-CN" dirty="0"/>
              <a:t>30/99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D6DA524-14D5-4739-948A-56746D8A6BAF}"/>
              </a:ext>
            </a:extLst>
          </p:cNvPr>
          <p:cNvSpPr/>
          <p:nvPr/>
        </p:nvSpPr>
        <p:spPr>
          <a:xfrm>
            <a:off x="1405028" y="3494227"/>
            <a:ext cx="1579596" cy="7837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轻型坦克：</a:t>
            </a:r>
            <a:r>
              <a:rPr lang="en-US" altLang="zh-CN" sz="1200" dirty="0"/>
              <a:t>S</a:t>
            </a:r>
          </a:p>
          <a:p>
            <a:pPr algn="ctr"/>
            <a:r>
              <a:rPr lang="zh-CN" altLang="en-US" sz="1200" dirty="0"/>
              <a:t>中型坦克：</a:t>
            </a:r>
            <a:r>
              <a:rPr lang="en-US" altLang="zh-CN" sz="1200" dirty="0"/>
              <a:t>S</a:t>
            </a:r>
          </a:p>
          <a:p>
            <a:pPr algn="ctr"/>
            <a:r>
              <a:rPr lang="zh-CN" altLang="en-US" sz="1200" dirty="0"/>
              <a:t>重型坦克：</a:t>
            </a:r>
            <a:r>
              <a:rPr lang="en-US" altLang="zh-CN" sz="1200" dirty="0"/>
              <a:t>S</a:t>
            </a:r>
          </a:p>
          <a:p>
            <a:pPr algn="ctr"/>
            <a:r>
              <a:rPr lang="zh-CN" altLang="en-US" sz="1200" dirty="0"/>
              <a:t>坦克歼击车：</a:t>
            </a:r>
            <a:r>
              <a:rPr lang="en-US" altLang="zh-CN" sz="1200" dirty="0"/>
              <a:t>S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184728-4877-46F8-BA51-D6BDF64A3F46}"/>
              </a:ext>
            </a:extLst>
          </p:cNvPr>
          <p:cNvSpPr/>
          <p:nvPr/>
        </p:nvSpPr>
        <p:spPr>
          <a:xfrm>
            <a:off x="1414725" y="4304211"/>
            <a:ext cx="1579596" cy="3199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擅长型号</a:t>
            </a:r>
            <a:endParaRPr lang="en-US" altLang="zh-CN" sz="900" dirty="0"/>
          </a:p>
          <a:p>
            <a:pPr algn="ctr"/>
            <a:r>
              <a:rPr lang="zh-CN" altLang="en-US" sz="900" dirty="0"/>
              <a:t>虎式</a:t>
            </a:r>
            <a:endParaRPr lang="en-US" altLang="zh-CN" sz="9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4A5010-5C15-42F3-9725-2E98911074A7}"/>
              </a:ext>
            </a:extLst>
          </p:cNvPr>
          <p:cNvSpPr/>
          <p:nvPr/>
        </p:nvSpPr>
        <p:spPr>
          <a:xfrm>
            <a:off x="1405327" y="4666135"/>
            <a:ext cx="1579596" cy="2626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技能名 </a:t>
            </a:r>
            <a:r>
              <a:rPr lang="en-US" altLang="zh-CN" sz="1000" dirty="0"/>
              <a:t>lv</a:t>
            </a:r>
            <a:endParaRPr lang="zh-CN" altLang="en-US" sz="10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2379748-D248-4FC2-936E-ADF588422CBB}"/>
              </a:ext>
            </a:extLst>
          </p:cNvPr>
          <p:cNvSpPr/>
          <p:nvPr/>
        </p:nvSpPr>
        <p:spPr>
          <a:xfrm>
            <a:off x="1405028" y="5023223"/>
            <a:ext cx="1579596" cy="1108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技能经验条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5122392-F229-4986-B520-07DF4C5FE3B2}"/>
              </a:ext>
            </a:extLst>
          </p:cNvPr>
          <p:cNvSpPr/>
          <p:nvPr/>
        </p:nvSpPr>
        <p:spPr>
          <a:xfrm>
            <a:off x="1405028" y="5180676"/>
            <a:ext cx="1579596" cy="582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技能描述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9B6CD11-A179-45C8-A719-C9EBA75FBD2E}"/>
              </a:ext>
            </a:extLst>
          </p:cNvPr>
          <p:cNvSpPr/>
          <p:nvPr/>
        </p:nvSpPr>
        <p:spPr>
          <a:xfrm>
            <a:off x="10182222" y="2384766"/>
            <a:ext cx="1089498" cy="1815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轻型坦克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5E0C220-EA06-491A-93FC-B037560419DA}"/>
              </a:ext>
            </a:extLst>
          </p:cNvPr>
          <p:cNvSpPr/>
          <p:nvPr/>
        </p:nvSpPr>
        <p:spPr>
          <a:xfrm>
            <a:off x="9649838" y="3494227"/>
            <a:ext cx="1614792" cy="181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总伤害值</a:t>
            </a:r>
            <a:r>
              <a:rPr lang="en-US" altLang="zh-CN" sz="900" dirty="0"/>
              <a:t>:400</a:t>
            </a:r>
            <a:endParaRPr lang="zh-CN" altLang="en-US" sz="9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3076A34-9A8A-4A01-AC14-069A0BC59731}"/>
              </a:ext>
            </a:extLst>
          </p:cNvPr>
          <p:cNvSpPr/>
          <p:nvPr/>
        </p:nvSpPr>
        <p:spPr>
          <a:xfrm>
            <a:off x="9656928" y="3720496"/>
            <a:ext cx="1600612" cy="714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 0       -    400  :     100</a:t>
            </a:r>
          </a:p>
          <a:p>
            <a:r>
              <a:rPr lang="en-US" altLang="zh-CN" sz="1000" dirty="0"/>
              <a:t> 400   -    800  :     100</a:t>
            </a:r>
          </a:p>
          <a:p>
            <a:r>
              <a:rPr lang="en-US" altLang="zh-CN" sz="1000" dirty="0"/>
              <a:t> 800   -   1200 :     100</a:t>
            </a:r>
          </a:p>
          <a:p>
            <a:r>
              <a:rPr lang="en-US" altLang="zh-CN" sz="1000" dirty="0"/>
              <a:t> 1200 -   1600 </a:t>
            </a:r>
            <a:r>
              <a:rPr lang="en-US" altLang="zh-CN" sz="1000"/>
              <a:t>:     100</a:t>
            </a:r>
            <a:endParaRPr lang="zh-CN" altLang="en-US" sz="1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BD07527-EFBF-4EAF-B02E-CA537A32BA76}"/>
              </a:ext>
            </a:extLst>
          </p:cNvPr>
          <p:cNvSpPr/>
          <p:nvPr/>
        </p:nvSpPr>
        <p:spPr>
          <a:xfrm>
            <a:off x="9656928" y="4537266"/>
            <a:ext cx="1614792" cy="181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总护甲值</a:t>
            </a:r>
            <a:r>
              <a:rPr lang="en-US" altLang="zh-CN" sz="900" dirty="0"/>
              <a:t>:600</a:t>
            </a:r>
            <a:endParaRPr lang="zh-CN" altLang="en-US" sz="9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43792EC-6E5F-4CB2-AC26-F553C21F8E8F}"/>
              </a:ext>
            </a:extLst>
          </p:cNvPr>
          <p:cNvSpPr/>
          <p:nvPr/>
        </p:nvSpPr>
        <p:spPr>
          <a:xfrm>
            <a:off x="9671108" y="4807736"/>
            <a:ext cx="1600612" cy="9819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/>
              <a:t>炮塔正面</a:t>
            </a:r>
            <a:r>
              <a:rPr lang="en-US" altLang="zh-CN" sz="1000" dirty="0"/>
              <a:t>:      100</a:t>
            </a:r>
          </a:p>
          <a:p>
            <a:r>
              <a:rPr lang="zh-CN" altLang="en-US" sz="1000" dirty="0"/>
              <a:t>炮塔侧面</a:t>
            </a:r>
            <a:r>
              <a:rPr lang="en-US" altLang="zh-CN" sz="1000" dirty="0"/>
              <a:t>:      100</a:t>
            </a:r>
          </a:p>
          <a:p>
            <a:r>
              <a:rPr lang="zh-CN" altLang="en-US" sz="1000" dirty="0"/>
              <a:t>炮塔背面</a:t>
            </a:r>
            <a:r>
              <a:rPr lang="en-US" altLang="zh-CN" sz="1000" dirty="0"/>
              <a:t>:      100</a:t>
            </a:r>
          </a:p>
          <a:p>
            <a:r>
              <a:rPr lang="zh-CN" altLang="en-US" sz="1000" dirty="0"/>
              <a:t>车体正面</a:t>
            </a:r>
            <a:r>
              <a:rPr lang="en-US" altLang="zh-CN" sz="1000" dirty="0"/>
              <a:t>:      100</a:t>
            </a:r>
          </a:p>
          <a:p>
            <a:r>
              <a:rPr lang="zh-CN" altLang="en-US" sz="1000" dirty="0"/>
              <a:t>车体侧面</a:t>
            </a:r>
            <a:r>
              <a:rPr lang="en-US" altLang="zh-CN" sz="1000" dirty="0"/>
              <a:t>:      100</a:t>
            </a:r>
          </a:p>
          <a:p>
            <a:r>
              <a:rPr lang="zh-CN" altLang="en-US" sz="1000" dirty="0"/>
              <a:t>车体背面</a:t>
            </a:r>
            <a:r>
              <a:rPr lang="en-US" altLang="zh-CN" sz="1000" dirty="0"/>
              <a:t>:      100</a:t>
            </a:r>
            <a:endParaRPr lang="zh-CN" altLang="en-US" sz="10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8B566B0-B722-45AE-BE6F-918096B1E705}"/>
              </a:ext>
            </a:extLst>
          </p:cNvPr>
          <p:cNvSpPr/>
          <p:nvPr/>
        </p:nvSpPr>
        <p:spPr>
          <a:xfrm>
            <a:off x="9545788" y="2384766"/>
            <a:ext cx="537424" cy="3594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坦克类型图标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DAF2BE7-6CF5-4502-8B4A-292282B5F91D}"/>
              </a:ext>
            </a:extLst>
          </p:cNvPr>
          <p:cNvSpPr/>
          <p:nvPr/>
        </p:nvSpPr>
        <p:spPr>
          <a:xfrm>
            <a:off x="10176230" y="2615079"/>
            <a:ext cx="1089498" cy="1815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主炮名（炮塔类型</a:t>
            </a:r>
            <a:r>
              <a:rPr lang="zh-CN" altLang="en-US" sz="1000" dirty="0"/>
              <a:t>）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68AAAF8-EE68-461B-8C21-5BE57FBD847B}"/>
              </a:ext>
            </a:extLst>
          </p:cNvPr>
          <p:cNvSpPr/>
          <p:nvPr/>
        </p:nvSpPr>
        <p:spPr>
          <a:xfrm>
            <a:off x="9656928" y="2881855"/>
            <a:ext cx="537424" cy="2000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速度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5CC4239-581E-412E-AFC2-ECBC7BF7814C}"/>
              </a:ext>
            </a:extLst>
          </p:cNvPr>
          <p:cNvSpPr/>
          <p:nvPr/>
        </p:nvSpPr>
        <p:spPr>
          <a:xfrm>
            <a:off x="10518259" y="2878678"/>
            <a:ext cx="537424" cy="2000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装填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0CF5059-D20C-4FC8-ACE6-EF066672DC2F}"/>
              </a:ext>
            </a:extLst>
          </p:cNvPr>
          <p:cNvSpPr/>
          <p:nvPr/>
        </p:nvSpPr>
        <p:spPr>
          <a:xfrm>
            <a:off x="9671108" y="3193618"/>
            <a:ext cx="537424" cy="2000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视野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AEE68A2-F5D7-4A32-A0F9-5585132055BD}"/>
              </a:ext>
            </a:extLst>
          </p:cNvPr>
          <p:cNvSpPr/>
          <p:nvPr/>
        </p:nvSpPr>
        <p:spPr>
          <a:xfrm>
            <a:off x="10527250" y="3209010"/>
            <a:ext cx="537424" cy="2000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投影量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1093FB6-F5A9-4F19-BF9F-ADA204456CEF}"/>
              </a:ext>
            </a:extLst>
          </p:cNvPr>
          <p:cNvSpPr/>
          <p:nvPr/>
        </p:nvSpPr>
        <p:spPr>
          <a:xfrm>
            <a:off x="3721537" y="1249187"/>
            <a:ext cx="1627346" cy="3736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车长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E941623-880C-4D1D-BA88-A16767662C5F}"/>
              </a:ext>
            </a:extLst>
          </p:cNvPr>
          <p:cNvSpPr/>
          <p:nvPr/>
        </p:nvSpPr>
        <p:spPr>
          <a:xfrm>
            <a:off x="7064243" y="1268160"/>
            <a:ext cx="1681322" cy="33571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座车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F25256F-48D5-4A8D-9DDF-3C515CF2E068}"/>
              </a:ext>
            </a:extLst>
          </p:cNvPr>
          <p:cNvSpPr/>
          <p:nvPr/>
        </p:nvSpPr>
        <p:spPr>
          <a:xfrm>
            <a:off x="4234457" y="5626878"/>
            <a:ext cx="1114425" cy="258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详情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AA49A87-642B-462A-9008-E9FDFFEE2A60}"/>
              </a:ext>
            </a:extLst>
          </p:cNvPr>
          <p:cNvSpPr/>
          <p:nvPr/>
        </p:nvSpPr>
        <p:spPr>
          <a:xfrm>
            <a:off x="8381377" y="5951606"/>
            <a:ext cx="1351948" cy="413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清除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D226774-904B-437E-9D34-BFCB47A8B121}"/>
              </a:ext>
            </a:extLst>
          </p:cNvPr>
          <p:cNvSpPr/>
          <p:nvPr/>
        </p:nvSpPr>
        <p:spPr>
          <a:xfrm>
            <a:off x="10083212" y="5951606"/>
            <a:ext cx="1223871" cy="413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4FEF1D9-4003-4133-94C3-7FF47D287A8B}"/>
              </a:ext>
            </a:extLst>
          </p:cNvPr>
          <p:cNvSpPr/>
          <p:nvPr/>
        </p:nvSpPr>
        <p:spPr>
          <a:xfrm>
            <a:off x="6552152" y="1716683"/>
            <a:ext cx="2624152" cy="418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【</a:t>
            </a:r>
            <a:r>
              <a:rPr lang="zh-CN" altLang="en-US" dirty="0"/>
              <a:t>点击选择战车</a:t>
            </a:r>
            <a:r>
              <a:rPr lang="en-US" altLang="zh-CN" dirty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40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4F76C-1C3E-405C-9700-8F85CD56F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05"/>
            <a:ext cx="10515600" cy="544648"/>
          </a:xfrm>
        </p:spPr>
        <p:txBody>
          <a:bodyPr/>
          <a:lstStyle/>
          <a:p>
            <a:r>
              <a:rPr lang="zh-CN" altLang="en-US" dirty="0"/>
              <a:t>点击车长选择，打开军械库界面，比普通军械库多了离队选项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6FE790-5FBF-4870-8A6D-DFDB2A577ACF}"/>
              </a:ext>
            </a:extLst>
          </p:cNvPr>
          <p:cNvSpPr/>
          <p:nvPr/>
        </p:nvSpPr>
        <p:spPr>
          <a:xfrm>
            <a:off x="1524000" y="889233"/>
            <a:ext cx="9487948" cy="522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691A10-9A80-42F1-A428-4D84EEFF9034}"/>
              </a:ext>
            </a:extLst>
          </p:cNvPr>
          <p:cNvSpPr/>
          <p:nvPr/>
        </p:nvSpPr>
        <p:spPr>
          <a:xfrm>
            <a:off x="2382473" y="889231"/>
            <a:ext cx="1459685" cy="385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军械库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F8E7C3-E9A0-4025-AE4C-A8D481BC14EF}"/>
              </a:ext>
            </a:extLst>
          </p:cNvPr>
          <p:cNvSpPr/>
          <p:nvPr/>
        </p:nvSpPr>
        <p:spPr>
          <a:xfrm>
            <a:off x="1652630" y="889232"/>
            <a:ext cx="486561" cy="385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《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7276EE-23E3-4921-A6F0-72D020549A88}"/>
              </a:ext>
            </a:extLst>
          </p:cNvPr>
          <p:cNvSpPr/>
          <p:nvPr/>
        </p:nvSpPr>
        <p:spPr>
          <a:xfrm>
            <a:off x="8004498" y="939564"/>
            <a:ext cx="1100359" cy="385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OFF</a:t>
            </a:r>
            <a:r>
              <a:rPr lang="zh-CN" altLang="en-US" dirty="0"/>
              <a:t>属性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692A00-9D4E-49C8-8363-604CF6D983BB}"/>
              </a:ext>
            </a:extLst>
          </p:cNvPr>
          <p:cNvSpPr/>
          <p:nvPr/>
        </p:nvSpPr>
        <p:spPr>
          <a:xfrm>
            <a:off x="9193293" y="939563"/>
            <a:ext cx="810936" cy="385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降序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8A43AA-C694-479F-A865-6D3CCF7A4375}"/>
              </a:ext>
            </a:extLst>
          </p:cNvPr>
          <p:cNvSpPr/>
          <p:nvPr/>
        </p:nvSpPr>
        <p:spPr>
          <a:xfrm>
            <a:off x="10046174" y="939563"/>
            <a:ext cx="921734" cy="385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ED450B-190A-4B43-B8FA-8926D8667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970" y="1695450"/>
            <a:ext cx="118960" cy="417671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7F37EC7-122D-49FC-9AFC-8379A22471D1}"/>
              </a:ext>
            </a:extLst>
          </p:cNvPr>
          <p:cNvSpPr/>
          <p:nvPr/>
        </p:nvSpPr>
        <p:spPr>
          <a:xfrm>
            <a:off x="4237533" y="889231"/>
            <a:ext cx="1536563" cy="385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军械库</a:t>
            </a:r>
            <a:r>
              <a:rPr lang="en-US" altLang="zh-CN" sz="1200" dirty="0"/>
              <a:t>·</a:t>
            </a:r>
            <a:r>
              <a:rPr lang="zh-CN" altLang="en-US" sz="1200" dirty="0"/>
              <a:t>容量</a:t>
            </a:r>
            <a:r>
              <a:rPr lang="en-US" altLang="zh-CN" sz="1200" dirty="0"/>
              <a:t>100/100</a:t>
            </a:r>
            <a:endParaRPr lang="zh-CN" altLang="en-US" sz="12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50D0854-62C1-4E92-888F-7521062AB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243" y="1508002"/>
            <a:ext cx="1007706" cy="1326642"/>
          </a:xfrm>
          <a:prstGeom prst="rect">
            <a:avLst/>
          </a:prstGeom>
        </p:spPr>
      </p:pic>
      <p:sp>
        <p:nvSpPr>
          <p:cNvPr id="14" name="星形: 五角 13">
            <a:extLst>
              <a:ext uri="{FF2B5EF4-FFF2-40B4-BE49-F238E27FC236}">
                <a16:creationId xmlns:a16="http://schemas.microsoft.com/office/drawing/2014/main" id="{839C40DE-D7D9-4B50-A080-43856DB7161A}"/>
              </a:ext>
            </a:extLst>
          </p:cNvPr>
          <p:cNvSpPr/>
          <p:nvPr/>
        </p:nvSpPr>
        <p:spPr>
          <a:xfrm>
            <a:off x="3804220" y="1521180"/>
            <a:ext cx="190806" cy="192947"/>
          </a:xfrm>
          <a:prstGeom prst="star5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537430-658B-4F21-A9BE-51C3DD199AEF}"/>
              </a:ext>
            </a:extLst>
          </p:cNvPr>
          <p:cNvSpPr/>
          <p:nvPr/>
        </p:nvSpPr>
        <p:spPr>
          <a:xfrm>
            <a:off x="3152579" y="2582768"/>
            <a:ext cx="677034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坦克名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49F1D77-970F-4541-BAED-1F93124E4A65}"/>
              </a:ext>
            </a:extLst>
          </p:cNvPr>
          <p:cNvSpPr/>
          <p:nvPr/>
        </p:nvSpPr>
        <p:spPr>
          <a:xfrm>
            <a:off x="2987089" y="2110560"/>
            <a:ext cx="1007706" cy="1749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第一战队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61A40CB-C2FA-4B8F-8168-BFB45AA1A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055" y="1546223"/>
            <a:ext cx="285714" cy="133333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03709AA2-1DFD-44CC-B273-171A1CF6DE9B}"/>
              </a:ext>
            </a:extLst>
          </p:cNvPr>
          <p:cNvSpPr/>
          <p:nvPr/>
        </p:nvSpPr>
        <p:spPr>
          <a:xfrm>
            <a:off x="4297876" y="1508002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DBBB4AE-D7B1-43BD-89CF-40C98D061EC7}"/>
              </a:ext>
            </a:extLst>
          </p:cNvPr>
          <p:cNvSpPr/>
          <p:nvPr/>
        </p:nvSpPr>
        <p:spPr>
          <a:xfrm>
            <a:off x="5591558" y="1508002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19CDBDD-6BF0-4E6A-8753-E5542E3E3E56}"/>
              </a:ext>
            </a:extLst>
          </p:cNvPr>
          <p:cNvSpPr/>
          <p:nvPr/>
        </p:nvSpPr>
        <p:spPr>
          <a:xfrm>
            <a:off x="6881407" y="1508001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8297E56-22A8-41EC-8951-1D69D1D5C06F}"/>
              </a:ext>
            </a:extLst>
          </p:cNvPr>
          <p:cNvSpPr/>
          <p:nvPr/>
        </p:nvSpPr>
        <p:spPr>
          <a:xfrm>
            <a:off x="8129264" y="1521180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D619849-26F4-4E95-89D3-FB7F668F46F9}"/>
              </a:ext>
            </a:extLst>
          </p:cNvPr>
          <p:cNvSpPr/>
          <p:nvPr/>
        </p:nvSpPr>
        <p:spPr>
          <a:xfrm>
            <a:off x="9369098" y="1508001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63D79B-B95C-49E3-A7FE-323BE32C152E}"/>
              </a:ext>
            </a:extLst>
          </p:cNvPr>
          <p:cNvSpPr/>
          <p:nvPr/>
        </p:nvSpPr>
        <p:spPr>
          <a:xfrm>
            <a:off x="1810031" y="3080700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364A710-CEA8-40CD-A4A1-E8C2B00FB5A0}"/>
              </a:ext>
            </a:extLst>
          </p:cNvPr>
          <p:cNvSpPr/>
          <p:nvPr/>
        </p:nvSpPr>
        <p:spPr>
          <a:xfrm>
            <a:off x="3000681" y="3097713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27CF03F-2B42-4CE8-8268-6398E686A71B}"/>
              </a:ext>
            </a:extLst>
          </p:cNvPr>
          <p:cNvSpPr/>
          <p:nvPr/>
        </p:nvSpPr>
        <p:spPr>
          <a:xfrm>
            <a:off x="4310629" y="3097713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9F66675-FBBA-4302-B06A-CE2460C68172}"/>
              </a:ext>
            </a:extLst>
          </p:cNvPr>
          <p:cNvSpPr/>
          <p:nvPr/>
        </p:nvSpPr>
        <p:spPr>
          <a:xfrm>
            <a:off x="5620577" y="3097713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3572544-44BB-450D-A957-4C64BE312FFF}"/>
              </a:ext>
            </a:extLst>
          </p:cNvPr>
          <p:cNvSpPr/>
          <p:nvPr/>
        </p:nvSpPr>
        <p:spPr>
          <a:xfrm>
            <a:off x="6889430" y="3097714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105413-2ACA-4491-A59A-BB82B50DC13C}"/>
              </a:ext>
            </a:extLst>
          </p:cNvPr>
          <p:cNvSpPr/>
          <p:nvPr/>
        </p:nvSpPr>
        <p:spPr>
          <a:xfrm>
            <a:off x="8129264" y="3097716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CF8566C-6058-4404-9A39-7202F2E8A9A3}"/>
              </a:ext>
            </a:extLst>
          </p:cNvPr>
          <p:cNvSpPr/>
          <p:nvPr/>
        </p:nvSpPr>
        <p:spPr>
          <a:xfrm>
            <a:off x="9398117" y="3097715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56BAC8-4C06-42FE-B551-753756C62336}"/>
              </a:ext>
            </a:extLst>
          </p:cNvPr>
          <p:cNvSpPr/>
          <p:nvPr/>
        </p:nvSpPr>
        <p:spPr>
          <a:xfrm>
            <a:off x="1810031" y="4581891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A4710F3-1CB7-4D74-9A65-4B6AF47291A7}"/>
              </a:ext>
            </a:extLst>
          </p:cNvPr>
          <p:cNvSpPr/>
          <p:nvPr/>
        </p:nvSpPr>
        <p:spPr>
          <a:xfrm>
            <a:off x="3000681" y="4598904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C6FE6BE-748D-47BA-98A5-F89F120388AA}"/>
              </a:ext>
            </a:extLst>
          </p:cNvPr>
          <p:cNvSpPr/>
          <p:nvPr/>
        </p:nvSpPr>
        <p:spPr>
          <a:xfrm>
            <a:off x="4310629" y="4598904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6B9ED61-0FCB-4686-821A-51148339112F}"/>
              </a:ext>
            </a:extLst>
          </p:cNvPr>
          <p:cNvSpPr/>
          <p:nvPr/>
        </p:nvSpPr>
        <p:spPr>
          <a:xfrm>
            <a:off x="5620577" y="4598904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281BFD2-9B78-4148-9448-60FA274BDCBA}"/>
              </a:ext>
            </a:extLst>
          </p:cNvPr>
          <p:cNvSpPr/>
          <p:nvPr/>
        </p:nvSpPr>
        <p:spPr>
          <a:xfrm>
            <a:off x="6889430" y="4598905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4950E9-B3C5-4B39-83B9-4A1E660C47A5}"/>
              </a:ext>
            </a:extLst>
          </p:cNvPr>
          <p:cNvSpPr/>
          <p:nvPr/>
        </p:nvSpPr>
        <p:spPr>
          <a:xfrm>
            <a:off x="8129264" y="4598907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6753667-0EA6-4128-B124-FD3864FDCD88}"/>
              </a:ext>
            </a:extLst>
          </p:cNvPr>
          <p:cNvSpPr/>
          <p:nvPr/>
        </p:nvSpPr>
        <p:spPr>
          <a:xfrm>
            <a:off x="9398117" y="4598906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18D9E3F-25F0-4EF0-A3C1-3B474323BA02}"/>
              </a:ext>
            </a:extLst>
          </p:cNvPr>
          <p:cNvSpPr/>
          <p:nvPr/>
        </p:nvSpPr>
        <p:spPr>
          <a:xfrm>
            <a:off x="1790870" y="1527114"/>
            <a:ext cx="1007706" cy="13266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离队</a:t>
            </a:r>
          </a:p>
        </p:txBody>
      </p:sp>
    </p:spTree>
    <p:extLst>
      <p:ext uri="{BB962C8B-B14F-4D97-AF65-F5344CB8AC3E}">
        <p14:creationId xmlns:p14="http://schemas.microsoft.com/office/powerpoint/2010/main" val="48208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511</Words>
  <Application>Microsoft Office PowerPoint</Application>
  <PresentationFormat>宽屏</PresentationFormat>
  <Paragraphs>173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28</cp:revision>
  <dcterms:created xsi:type="dcterms:W3CDTF">2018-05-30T03:39:14Z</dcterms:created>
  <dcterms:modified xsi:type="dcterms:W3CDTF">2018-05-31T09:21:21Z</dcterms:modified>
</cp:coreProperties>
</file>