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8D4A-EEF3-9A84-32B1-505E1A32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8808B-EBDB-6B33-6BA7-16BA76B8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A6C4-2B43-AA7C-939D-C95693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5C80-ADC4-42B6-7584-8C0A7DDC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00744-3162-A4D4-F90F-8412B59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39793-B109-FE29-A6BA-54C76EA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E239D-F1BF-F2CB-32A2-C53D3A8B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4517C-5EC3-D8B2-C632-36B6E545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B0EA0-7553-ACD1-7C77-F0B955A6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1AEF0-A884-D405-1EE2-4720D3E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5B0035-7E79-73CB-BB2F-235656ED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5F078-7CF3-4907-30D8-7CE3CE96F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CE5D-D849-B914-D8B8-D6B8297D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C40CD-6A03-03F6-9786-E44C0A6C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AB78-2AE5-1F3F-C9D4-D3814E2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A622-4F51-991A-E69D-0A26ECB1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CB5BB-1928-EB9E-4B93-DC2377CD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EA4EE-7722-FD3D-05C6-1A49CBA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8D965-D8D1-C16B-C579-CBE6142E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57303-55AE-91E2-2CD2-37CE3C6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60BE-7412-FC61-704B-7A8A8D08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D0EF9-98B6-7680-1D51-4CEC7EB7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AE29F-89AF-A7C2-1315-2B1D701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B9A06-7A7C-85D6-9279-62B021D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BD81-2B57-EBE5-6BDA-527DFD5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8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4771-5E5C-30E0-F330-1471E30E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DFF6-E7B2-3ED2-0038-D1AEFAD6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B94BD-64D7-98AF-D5EF-855708E7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69D39-1F3D-7663-481D-03ED42F5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5E525-1BD4-FFA6-93C1-50C6918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99E04-B611-B1E6-2803-7D1A2BA5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E584-132D-2CA5-7146-FAB05F94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E60E9-EFDA-AAA5-1611-B89F111E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918D2-2004-3633-290A-DA088AAE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60978-2664-CB62-F06A-08A7E0B2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B8A589-D31F-66A0-D2CC-F2B0464B6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1786C-7A61-B8CB-2225-CF582559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81034-F7A9-CEFE-57F6-3DBEF14A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4C9A7-8917-B420-22C6-C0AC06E5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9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8E33-C7B6-F374-1E2D-664A91B8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C7988-B0A2-8331-84BB-5FCA95C7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681823-EF16-C14D-2508-52A04F5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7807D-EFEE-19A2-7097-6B59A0CC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EEBDC0-F181-FD70-3C04-924ED747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E230D-C349-E76D-0A1D-CDC9C40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1AD6F-A041-8B56-94FA-0D6E383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EB8E4-10E8-A224-0129-3BCBA2CD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63E30-60C3-831E-21CE-02496DAD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AF254-FD58-7891-BF1C-85E1BCA8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C2A1B-8F4C-0748-79CF-C18E56E2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2588A-832E-C69D-B857-193029E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5D1AF-24F5-F41B-558B-D61AFCB5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D019-FA0C-A29A-0C2E-125D0A6A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836467-0783-FB4A-245B-22ABF1256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EBC8B-58FE-99B6-AEBF-44897803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7A770-ECA1-7783-C5C8-F0643662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22D02-E46F-9565-9C73-2F2E405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E433-0C4B-F90B-2F51-EA5FD3A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CA73B-6B88-F323-8FE4-98AC3533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BFD6D-132A-7490-5FB3-0A49B1AF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D5C4-14D9-EEEC-6E27-EE097CC3E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5C06-BEE5-4FFF-AA21-CBEADA7118A6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ED7BA-0203-4E18-1FDF-B70BAE72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E2EFA-4FAE-984F-1435-064AD7B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5B30-74AF-4AA3-928D-A5E00572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5BEBEB-2592-B2FA-C5AE-E358E228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7" y="523177"/>
            <a:ext cx="3171825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0B49E6-6C70-3425-40C4-D3466285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9" y="2831286"/>
            <a:ext cx="3160246" cy="1784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1FFDB9-E926-1450-E08C-683F61F5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27" y="4687132"/>
            <a:ext cx="3171825" cy="1697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B8B1E5-3C0D-6B83-416B-C9AD1A40AD76}"/>
              </a:ext>
            </a:extLst>
          </p:cNvPr>
          <p:cNvSpPr txBox="1"/>
          <p:nvPr/>
        </p:nvSpPr>
        <p:spPr>
          <a:xfrm>
            <a:off x="5915245" y="1677798"/>
            <a:ext cx="532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总结：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neck</a:t>
            </a:r>
            <a:r>
              <a:rPr lang="zh-CN" altLang="en-US"/>
              <a:t>部分插入了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gcblock</a:t>
            </a:r>
            <a:r>
              <a:rPr lang="zh-CN" altLang="en-US"/>
              <a:t>，从</a:t>
            </a:r>
            <a:r>
              <a:rPr lang="en-US" altLang="zh-CN"/>
              <a:t>0</a:t>
            </a:r>
            <a:r>
              <a:rPr lang="zh-CN" altLang="en-US"/>
              <a:t>开始训练</a:t>
            </a:r>
            <a:endParaRPr lang="en-US" altLang="zh-CN"/>
          </a:p>
          <a:p>
            <a:r>
              <a:rPr lang="zh-CN" altLang="en-US"/>
              <a:t>取</a:t>
            </a:r>
            <a:r>
              <a:rPr lang="en-US" altLang="zh-CN"/>
              <a:t>neck</a:t>
            </a:r>
            <a:r>
              <a:rPr lang="zh-CN" altLang="en-US"/>
              <a:t>部分的特征图可视化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对于最后一个特征图而言，聚焦的效果更好了</a:t>
            </a:r>
            <a:endParaRPr lang="en-US" altLang="zh-CN"/>
          </a:p>
          <a:p>
            <a:r>
              <a:rPr lang="zh-CN" altLang="en-US"/>
              <a:t>通过 </a:t>
            </a:r>
            <a:r>
              <a:rPr lang="en-US" altLang="zh-CN"/>
              <a:t>gc-block</a:t>
            </a:r>
            <a:r>
              <a:rPr lang="zh-CN" altLang="en-US"/>
              <a:t> 经过尺寸改变生成的。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Gc-block</a:t>
            </a:r>
            <a:r>
              <a:rPr lang="zh-CN" altLang="en-US"/>
              <a:t>通过尺寸变换 生成了</a:t>
            </a:r>
            <a:r>
              <a:rPr lang="en-US" altLang="zh-CN"/>
              <a:t>3</a:t>
            </a:r>
            <a:r>
              <a:rPr lang="zh-CN" altLang="en-US"/>
              <a:t>个合理得检测框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80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8615645639241</dc:creator>
  <cp:lastModifiedBy>8615645639241</cp:lastModifiedBy>
  <cp:revision>1</cp:revision>
  <dcterms:created xsi:type="dcterms:W3CDTF">2022-11-02T01:32:45Z</dcterms:created>
  <dcterms:modified xsi:type="dcterms:W3CDTF">2022-11-02T01:33:06Z</dcterms:modified>
</cp:coreProperties>
</file>