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401" r:id="rId3"/>
    <p:sldId id="608" r:id="rId4"/>
    <p:sldId id="638" r:id="rId5"/>
    <p:sldId id="639" r:id="rId6"/>
    <p:sldId id="640" r:id="rId7"/>
    <p:sldId id="641" r:id="rId8"/>
    <p:sldId id="642" r:id="rId9"/>
    <p:sldId id="643" r:id="rId10"/>
    <p:sldId id="644" r:id="rId11"/>
    <p:sldId id="648" r:id="rId12"/>
    <p:sldId id="631" r:id="rId13"/>
    <p:sldId id="645" r:id="rId14"/>
    <p:sldId id="649" r:id="rId15"/>
    <p:sldId id="651" r:id="rId16"/>
    <p:sldId id="650" r:id="rId17"/>
    <p:sldId id="607" r:id="rId18"/>
    <p:sldId id="610" r:id="rId19"/>
    <p:sldId id="652" r:id="rId20"/>
    <p:sldId id="653" r:id="rId21"/>
    <p:sldId id="647" r:id="rId22"/>
    <p:sldId id="654" r:id="rId23"/>
    <p:sldId id="549" r:id="rId24"/>
    <p:sldId id="364" r:id="rId25"/>
    <p:sldId id="365" r:id="rId26"/>
    <p:sldId id="366" r:id="rId27"/>
    <p:sldId id="367" r:id="rId28"/>
    <p:sldId id="637" r:id="rId29"/>
    <p:sldId id="494" r:id="rId30"/>
    <p:sldId id="505" r:id="rId31"/>
    <p:sldId id="565" r:id="rId32"/>
    <p:sldId id="566" r:id="rId33"/>
    <p:sldId id="577" r:id="rId34"/>
    <p:sldId id="578" r:id="rId35"/>
    <p:sldId id="567" r:id="rId36"/>
    <p:sldId id="655" r:id="rId37"/>
    <p:sldId id="569" r:id="rId38"/>
    <p:sldId id="579" r:id="rId39"/>
    <p:sldId id="571" r:id="rId40"/>
    <p:sldId id="543" r:id="rId41"/>
    <p:sldId id="371" r:id="rId42"/>
    <p:sldId id="646" r:id="rId43"/>
    <p:sldId id="609" r:id="rId44"/>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B35"/>
    <a:srgbClr val="5B9BD5"/>
    <a:srgbClr val="7030A0"/>
    <a:srgbClr val="FF3300"/>
    <a:srgbClr val="E2EBF3"/>
    <a:srgbClr val="FFFFFF"/>
    <a:srgbClr val="8B8B8A"/>
    <a:srgbClr val="663300"/>
    <a:srgbClr val="A6A6A6"/>
    <a:srgbClr val="8A3F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32778A-980D-40E6-8C5C-7B42610C7207}" v="142" dt="2024-11-18T21:53:08.3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5" autoAdjust="0"/>
    <p:restoredTop sz="94660"/>
  </p:normalViewPr>
  <p:slideViewPr>
    <p:cSldViewPr snapToGrid="0">
      <p:cViewPr varScale="1">
        <p:scale>
          <a:sx n="69" d="100"/>
          <a:sy n="69" d="100"/>
        </p:scale>
        <p:origin x="114" y="3468"/>
      </p:cViewPr>
      <p:guideLst/>
    </p:cSldViewPr>
  </p:slideViewPr>
  <p:notesTextViewPr>
    <p:cViewPr>
      <p:scale>
        <a:sx n="1" d="1"/>
        <a:sy n="1" d="1"/>
      </p:scale>
      <p:origin x="0" y="0"/>
    </p:cViewPr>
  </p:notesTextViewPr>
  <p:sorterViewPr>
    <p:cViewPr>
      <p:scale>
        <a:sx n="100" d="100"/>
        <a:sy n="100" d="100"/>
      </p:scale>
      <p:origin x="0" y="-549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ll Lord" userId="b68276031ed32d04" providerId="LiveId" clId="{1A32778A-980D-40E6-8C5C-7B42610C7207}"/>
    <pc:docChg chg="undo redo custSel addSld delSld modSld sldOrd">
      <pc:chgData name="Bill Lord" userId="b68276031ed32d04" providerId="LiveId" clId="{1A32778A-980D-40E6-8C5C-7B42610C7207}" dt="2024-11-22T21:24:12.286" v="8379" actId="14100"/>
      <pc:docMkLst>
        <pc:docMk/>
      </pc:docMkLst>
      <pc:sldChg chg="addSp delSp modSp mod modAnim">
        <pc:chgData name="Bill Lord" userId="b68276031ed32d04" providerId="LiveId" clId="{1A32778A-980D-40E6-8C5C-7B42610C7207}" dt="2024-11-18T21:38:15.483" v="8101" actId="20577"/>
        <pc:sldMkLst>
          <pc:docMk/>
          <pc:sldMk cId="3999202283" sldId="256"/>
        </pc:sldMkLst>
        <pc:spChg chg="mod">
          <ac:chgData name="Bill Lord" userId="b68276031ed32d04" providerId="LiveId" clId="{1A32778A-980D-40E6-8C5C-7B42610C7207}" dt="2024-11-17T15:01:02.691" v="2434" actId="20577"/>
          <ac:spMkLst>
            <pc:docMk/>
            <pc:sldMk cId="3999202283" sldId="256"/>
            <ac:spMk id="2" creationId="{00000000-0000-0000-0000-000000000000}"/>
          </ac:spMkLst>
        </pc:spChg>
        <pc:spChg chg="mod">
          <ac:chgData name="Bill Lord" userId="b68276031ed32d04" providerId="LiveId" clId="{1A32778A-980D-40E6-8C5C-7B42610C7207}" dt="2024-11-18T21:38:15.483" v="8101" actId="20577"/>
          <ac:spMkLst>
            <pc:docMk/>
            <pc:sldMk cId="3999202283" sldId="256"/>
            <ac:spMk id="3" creationId="{00000000-0000-0000-0000-000000000000}"/>
          </ac:spMkLst>
        </pc:spChg>
        <pc:spChg chg="mod">
          <ac:chgData name="Bill Lord" userId="b68276031ed32d04" providerId="LiveId" clId="{1A32778A-980D-40E6-8C5C-7B42610C7207}" dt="2024-11-14T18:12:40.438" v="3" actId="20577"/>
          <ac:spMkLst>
            <pc:docMk/>
            <pc:sldMk cId="3999202283" sldId="256"/>
            <ac:spMk id="4" creationId="{9B7D1658-DB18-59BD-BEAE-9DCBFC66F2F2}"/>
          </ac:spMkLst>
        </pc:spChg>
        <pc:picChg chg="add mod">
          <ac:chgData name="Bill Lord" userId="b68276031ed32d04" providerId="LiveId" clId="{1A32778A-980D-40E6-8C5C-7B42610C7207}" dt="2024-11-17T15:00:50.015" v="2432" actId="1076"/>
          <ac:picMkLst>
            <pc:docMk/>
            <pc:sldMk cId="3999202283" sldId="256"/>
            <ac:picMk id="6" creationId="{7BFC1797-8DA5-9710-ED14-C734C21D2B49}"/>
          </ac:picMkLst>
        </pc:picChg>
        <pc:picChg chg="del">
          <ac:chgData name="Bill Lord" userId="b68276031ed32d04" providerId="LiveId" clId="{1A32778A-980D-40E6-8C5C-7B42610C7207}" dt="2024-11-17T15:00:39.629" v="2431" actId="478"/>
          <ac:picMkLst>
            <pc:docMk/>
            <pc:sldMk cId="3999202283" sldId="256"/>
            <ac:picMk id="7" creationId="{566AFA3C-106B-7C7E-8741-8D56CEAE0CCA}"/>
          </ac:picMkLst>
        </pc:picChg>
        <pc:picChg chg="del">
          <ac:chgData name="Bill Lord" userId="b68276031ed32d04" providerId="LiveId" clId="{1A32778A-980D-40E6-8C5C-7B42610C7207}" dt="2024-11-17T15:00:36.553" v="2430" actId="478"/>
          <ac:picMkLst>
            <pc:docMk/>
            <pc:sldMk cId="3999202283" sldId="256"/>
            <ac:picMk id="9" creationId="{37CC5716-0183-65D7-B1A4-76C1C56FB380}"/>
          </ac:picMkLst>
        </pc:picChg>
      </pc:sldChg>
      <pc:sldChg chg="modSp mod">
        <pc:chgData name="Bill Lord" userId="b68276031ed32d04" providerId="LiveId" clId="{1A32778A-980D-40E6-8C5C-7B42610C7207}" dt="2024-11-18T18:49:52.901" v="6187" actId="20577"/>
        <pc:sldMkLst>
          <pc:docMk/>
          <pc:sldMk cId="1832792616" sldId="364"/>
        </pc:sldMkLst>
        <pc:spChg chg="mod">
          <ac:chgData name="Bill Lord" userId="b68276031ed32d04" providerId="LiveId" clId="{1A32778A-980D-40E6-8C5C-7B42610C7207}" dt="2024-11-18T18:49:52.901" v="6187" actId="20577"/>
          <ac:spMkLst>
            <pc:docMk/>
            <pc:sldMk cId="1832792616" sldId="364"/>
            <ac:spMk id="8" creationId="{00000000-0000-0000-0000-000000000000}"/>
          </ac:spMkLst>
        </pc:spChg>
      </pc:sldChg>
      <pc:sldChg chg="modSp mod">
        <pc:chgData name="Bill Lord" userId="b68276031ed32d04" providerId="LiveId" clId="{1A32778A-980D-40E6-8C5C-7B42610C7207}" dt="2024-11-18T21:37:28.305" v="8100" actId="20577"/>
        <pc:sldMkLst>
          <pc:docMk/>
          <pc:sldMk cId="1450608569" sldId="401"/>
        </pc:sldMkLst>
        <pc:spChg chg="mod">
          <ac:chgData name="Bill Lord" userId="b68276031ed32d04" providerId="LiveId" clId="{1A32778A-980D-40E6-8C5C-7B42610C7207}" dt="2024-11-18T21:37:28.305" v="8100" actId="20577"/>
          <ac:spMkLst>
            <pc:docMk/>
            <pc:sldMk cId="1450608569" sldId="401"/>
            <ac:spMk id="12" creationId="{00000000-0000-0000-0000-000000000000}"/>
          </ac:spMkLst>
        </pc:spChg>
      </pc:sldChg>
      <pc:sldChg chg="modSp mod">
        <pc:chgData name="Bill Lord" userId="b68276031ed32d04" providerId="LiveId" clId="{1A32778A-980D-40E6-8C5C-7B42610C7207}" dt="2024-11-18T19:31:25.857" v="6461" actId="13926"/>
        <pc:sldMkLst>
          <pc:docMk/>
          <pc:sldMk cId="4009121241" sldId="567"/>
        </pc:sldMkLst>
        <pc:spChg chg="mod">
          <ac:chgData name="Bill Lord" userId="b68276031ed32d04" providerId="LiveId" clId="{1A32778A-980D-40E6-8C5C-7B42610C7207}" dt="2024-11-18T19:31:25.857" v="6461" actId="13926"/>
          <ac:spMkLst>
            <pc:docMk/>
            <pc:sldMk cId="4009121241" sldId="567"/>
            <ac:spMk id="4" creationId="{00000000-0000-0000-0000-000000000000}"/>
          </ac:spMkLst>
        </pc:spChg>
      </pc:sldChg>
      <pc:sldChg chg="del ord">
        <pc:chgData name="Bill Lord" userId="b68276031ed32d04" providerId="LiveId" clId="{1A32778A-980D-40E6-8C5C-7B42610C7207}" dt="2024-11-18T16:31:58.620" v="5739" actId="2696"/>
        <pc:sldMkLst>
          <pc:docMk/>
          <pc:sldMk cId="3359102521" sldId="573"/>
        </pc:sldMkLst>
      </pc:sldChg>
      <pc:sldChg chg="del">
        <pc:chgData name="Bill Lord" userId="b68276031ed32d04" providerId="LiveId" clId="{1A32778A-980D-40E6-8C5C-7B42610C7207}" dt="2024-11-14T18:17:28.326" v="42" actId="47"/>
        <pc:sldMkLst>
          <pc:docMk/>
          <pc:sldMk cId="1835172676" sldId="589"/>
        </pc:sldMkLst>
      </pc:sldChg>
      <pc:sldChg chg="del">
        <pc:chgData name="Bill Lord" userId="b68276031ed32d04" providerId="LiveId" clId="{1A32778A-980D-40E6-8C5C-7B42610C7207}" dt="2024-11-14T18:16:44.193" v="28" actId="47"/>
        <pc:sldMkLst>
          <pc:docMk/>
          <pc:sldMk cId="3377518646" sldId="590"/>
        </pc:sldMkLst>
      </pc:sldChg>
      <pc:sldChg chg="del">
        <pc:chgData name="Bill Lord" userId="b68276031ed32d04" providerId="LiveId" clId="{1A32778A-980D-40E6-8C5C-7B42610C7207}" dt="2024-11-14T18:16:45.214" v="29" actId="47"/>
        <pc:sldMkLst>
          <pc:docMk/>
          <pc:sldMk cId="1903029683" sldId="591"/>
        </pc:sldMkLst>
      </pc:sldChg>
      <pc:sldChg chg="del">
        <pc:chgData name="Bill Lord" userId="b68276031ed32d04" providerId="LiveId" clId="{1A32778A-980D-40E6-8C5C-7B42610C7207}" dt="2024-11-14T18:16:45.984" v="30" actId="47"/>
        <pc:sldMkLst>
          <pc:docMk/>
          <pc:sldMk cId="131824549" sldId="592"/>
        </pc:sldMkLst>
      </pc:sldChg>
      <pc:sldChg chg="del">
        <pc:chgData name="Bill Lord" userId="b68276031ed32d04" providerId="LiveId" clId="{1A32778A-980D-40E6-8C5C-7B42610C7207}" dt="2024-11-14T18:16:50.493" v="31" actId="47"/>
        <pc:sldMkLst>
          <pc:docMk/>
          <pc:sldMk cId="2809330594" sldId="594"/>
        </pc:sldMkLst>
      </pc:sldChg>
      <pc:sldChg chg="del">
        <pc:chgData name="Bill Lord" userId="b68276031ed32d04" providerId="LiveId" clId="{1A32778A-980D-40E6-8C5C-7B42610C7207}" dt="2024-11-18T16:31:58.620" v="5739" actId="2696"/>
        <pc:sldMkLst>
          <pc:docMk/>
          <pc:sldMk cId="3484796573" sldId="595"/>
        </pc:sldMkLst>
      </pc:sldChg>
      <pc:sldChg chg="add">
        <pc:chgData name="Bill Lord" userId="b68276031ed32d04" providerId="LiveId" clId="{1A32778A-980D-40E6-8C5C-7B42610C7207}" dt="2024-11-18T18:13:06.431" v="5748"/>
        <pc:sldMkLst>
          <pc:docMk/>
          <pc:sldMk cId="1462580819" sldId="607"/>
        </pc:sldMkLst>
      </pc:sldChg>
      <pc:sldChg chg="modSp del mod">
        <pc:chgData name="Bill Lord" userId="b68276031ed32d04" providerId="LiveId" clId="{1A32778A-980D-40E6-8C5C-7B42610C7207}" dt="2024-11-18T18:12:15.589" v="5745" actId="2696"/>
        <pc:sldMkLst>
          <pc:docMk/>
          <pc:sldMk cId="1602720748" sldId="607"/>
        </pc:sldMkLst>
        <pc:spChg chg="mod">
          <ac:chgData name="Bill Lord" userId="b68276031ed32d04" providerId="LiveId" clId="{1A32778A-980D-40E6-8C5C-7B42610C7207}" dt="2024-11-18T16:31:52.114" v="5738" actId="20577"/>
          <ac:spMkLst>
            <pc:docMk/>
            <pc:sldMk cId="1602720748" sldId="607"/>
            <ac:spMk id="2" creationId="{00000000-0000-0000-0000-000000000000}"/>
          </ac:spMkLst>
        </pc:spChg>
      </pc:sldChg>
      <pc:sldChg chg="add del">
        <pc:chgData name="Bill Lord" userId="b68276031ed32d04" providerId="LiveId" clId="{1A32778A-980D-40E6-8C5C-7B42610C7207}" dt="2024-11-18T18:12:45.409" v="5747"/>
        <pc:sldMkLst>
          <pc:docMk/>
          <pc:sldMk cId="2411213944" sldId="607"/>
        </pc:sldMkLst>
      </pc:sldChg>
      <pc:sldChg chg="addSp delSp modSp mod">
        <pc:chgData name="Bill Lord" userId="b68276031ed32d04" providerId="LiveId" clId="{1A32778A-980D-40E6-8C5C-7B42610C7207}" dt="2024-11-14T19:57:39.595" v="391"/>
        <pc:sldMkLst>
          <pc:docMk/>
          <pc:sldMk cId="1206647481" sldId="608"/>
        </pc:sldMkLst>
        <pc:spChg chg="add mod">
          <ac:chgData name="Bill Lord" userId="b68276031ed32d04" providerId="LiveId" clId="{1A32778A-980D-40E6-8C5C-7B42610C7207}" dt="2024-11-14T19:57:39.595" v="391"/>
          <ac:spMkLst>
            <pc:docMk/>
            <pc:sldMk cId="1206647481" sldId="608"/>
            <ac:spMk id="3" creationId="{BA9D4512-DE41-C48D-2C37-1F0DA601B671}"/>
          </ac:spMkLst>
        </pc:spChg>
        <pc:spChg chg="del">
          <ac:chgData name="Bill Lord" userId="b68276031ed32d04" providerId="LiveId" clId="{1A32778A-980D-40E6-8C5C-7B42610C7207}" dt="2024-11-14T19:57:38.820" v="390" actId="478"/>
          <ac:spMkLst>
            <pc:docMk/>
            <pc:sldMk cId="1206647481" sldId="608"/>
            <ac:spMk id="4" creationId="{00000000-0000-0000-0000-000000000000}"/>
          </ac:spMkLst>
        </pc:spChg>
        <pc:spChg chg="add mod">
          <ac:chgData name="Bill Lord" userId="b68276031ed32d04" providerId="LiveId" clId="{1A32778A-980D-40E6-8C5C-7B42610C7207}" dt="2024-11-14T19:57:39.595" v="391"/>
          <ac:spMkLst>
            <pc:docMk/>
            <pc:sldMk cId="1206647481" sldId="608"/>
            <ac:spMk id="5" creationId="{61F41F5A-C4B0-E5F8-6BAA-720467EF7E3C}"/>
          </ac:spMkLst>
        </pc:spChg>
      </pc:sldChg>
      <pc:sldChg chg="addSp delSp modSp add mod">
        <pc:chgData name="Bill Lord" userId="b68276031ed32d04" providerId="LiveId" clId="{1A32778A-980D-40E6-8C5C-7B42610C7207}" dt="2024-11-18T18:24:30.053" v="5911" actId="207"/>
        <pc:sldMkLst>
          <pc:docMk/>
          <pc:sldMk cId="1298637163" sldId="610"/>
        </pc:sldMkLst>
        <pc:spChg chg="del">
          <ac:chgData name="Bill Lord" userId="b68276031ed32d04" providerId="LiveId" clId="{1A32778A-980D-40E6-8C5C-7B42610C7207}" dt="2024-11-18T18:15:53.821" v="5774" actId="478"/>
          <ac:spMkLst>
            <pc:docMk/>
            <pc:sldMk cId="1298637163" sldId="610"/>
            <ac:spMk id="2" creationId="{B36C23BC-4D20-2CCA-FAFE-82417F3F4D91}"/>
          </ac:spMkLst>
        </pc:spChg>
        <pc:spChg chg="add mod">
          <ac:chgData name="Bill Lord" userId="b68276031ed32d04" providerId="LiveId" clId="{1A32778A-980D-40E6-8C5C-7B42610C7207}" dt="2024-11-18T18:16:49.972" v="5777" actId="1076"/>
          <ac:spMkLst>
            <pc:docMk/>
            <pc:sldMk cId="1298637163" sldId="610"/>
            <ac:spMk id="3" creationId="{3353015C-C2E6-BDDD-0EAA-AB35033C1912}"/>
          </ac:spMkLst>
        </pc:spChg>
        <pc:spChg chg="add del mod">
          <ac:chgData name="Bill Lord" userId="b68276031ed32d04" providerId="LiveId" clId="{1A32778A-980D-40E6-8C5C-7B42610C7207}" dt="2024-11-18T18:17:06.094" v="5780"/>
          <ac:spMkLst>
            <pc:docMk/>
            <pc:sldMk cId="1298637163" sldId="610"/>
            <ac:spMk id="4" creationId="{CB49F9DC-82CF-FDA7-AF74-DED842F27FC1}"/>
          </ac:spMkLst>
        </pc:spChg>
        <pc:spChg chg="add mod">
          <ac:chgData name="Bill Lord" userId="b68276031ed32d04" providerId="LiveId" clId="{1A32778A-980D-40E6-8C5C-7B42610C7207}" dt="2024-11-18T18:22:05.884" v="5904"/>
          <ac:spMkLst>
            <pc:docMk/>
            <pc:sldMk cId="1298637163" sldId="610"/>
            <ac:spMk id="5" creationId="{7E0E1C03-D0DF-3E53-0544-6B806C6600CF}"/>
          </ac:spMkLst>
        </pc:spChg>
        <pc:spChg chg="add mod">
          <ac:chgData name="Bill Lord" userId="b68276031ed32d04" providerId="LiveId" clId="{1A32778A-980D-40E6-8C5C-7B42610C7207}" dt="2024-11-18T18:24:30.053" v="5911" actId="207"/>
          <ac:spMkLst>
            <pc:docMk/>
            <pc:sldMk cId="1298637163" sldId="610"/>
            <ac:spMk id="6" creationId="{0C3EEE11-04FF-8C06-EF83-A7EE953BA674}"/>
          </ac:spMkLst>
        </pc:spChg>
        <pc:spChg chg="mod">
          <ac:chgData name="Bill Lord" userId="b68276031ed32d04" providerId="LiveId" clId="{1A32778A-980D-40E6-8C5C-7B42610C7207}" dt="2024-11-18T18:15:38.820" v="5773" actId="207"/>
          <ac:spMkLst>
            <pc:docMk/>
            <pc:sldMk cId="1298637163" sldId="610"/>
            <ac:spMk id="9" creationId="{3C6AB616-0793-4C56-9908-EA06B17A17D5}"/>
          </ac:spMkLst>
        </pc:spChg>
        <pc:spChg chg="del">
          <ac:chgData name="Bill Lord" userId="b68276031ed32d04" providerId="LiveId" clId="{1A32778A-980D-40E6-8C5C-7B42610C7207}" dt="2024-11-18T18:15:53.821" v="5774" actId="478"/>
          <ac:spMkLst>
            <pc:docMk/>
            <pc:sldMk cId="1298637163" sldId="610"/>
            <ac:spMk id="14" creationId="{6543E861-5640-AD0E-E307-C6FC84A62DB3}"/>
          </ac:spMkLst>
        </pc:spChg>
        <pc:spChg chg="del">
          <ac:chgData name="Bill Lord" userId="b68276031ed32d04" providerId="LiveId" clId="{1A32778A-980D-40E6-8C5C-7B42610C7207}" dt="2024-11-18T18:15:53.821" v="5774" actId="478"/>
          <ac:spMkLst>
            <pc:docMk/>
            <pc:sldMk cId="1298637163" sldId="610"/>
            <ac:spMk id="15" creationId="{8DA8B56C-5547-9001-88F7-DFF9564F9435}"/>
          </ac:spMkLst>
        </pc:spChg>
        <pc:spChg chg="del">
          <ac:chgData name="Bill Lord" userId="b68276031ed32d04" providerId="LiveId" clId="{1A32778A-980D-40E6-8C5C-7B42610C7207}" dt="2024-11-18T18:15:53.821" v="5774" actId="478"/>
          <ac:spMkLst>
            <pc:docMk/>
            <pc:sldMk cId="1298637163" sldId="610"/>
            <ac:spMk id="16" creationId="{16810DFF-49EA-76C9-2FF1-2429F87F1F65}"/>
          </ac:spMkLst>
        </pc:spChg>
        <pc:spChg chg="del">
          <ac:chgData name="Bill Lord" userId="b68276031ed32d04" providerId="LiveId" clId="{1A32778A-980D-40E6-8C5C-7B42610C7207}" dt="2024-11-18T18:15:53.821" v="5774" actId="478"/>
          <ac:spMkLst>
            <pc:docMk/>
            <pc:sldMk cId="1298637163" sldId="610"/>
            <ac:spMk id="17" creationId="{6A68F47E-FCF6-095B-4184-801D7CEA5888}"/>
          </ac:spMkLst>
        </pc:spChg>
        <pc:spChg chg="del">
          <ac:chgData name="Bill Lord" userId="b68276031ed32d04" providerId="LiveId" clId="{1A32778A-980D-40E6-8C5C-7B42610C7207}" dt="2024-11-18T18:15:53.821" v="5774" actId="478"/>
          <ac:spMkLst>
            <pc:docMk/>
            <pc:sldMk cId="1298637163" sldId="610"/>
            <ac:spMk id="18" creationId="{0CBAFD2B-0346-56C9-1649-CF642B9EB437}"/>
          </ac:spMkLst>
        </pc:spChg>
        <pc:spChg chg="del">
          <ac:chgData name="Bill Lord" userId="b68276031ed32d04" providerId="LiveId" clId="{1A32778A-980D-40E6-8C5C-7B42610C7207}" dt="2024-11-18T18:15:53.821" v="5774" actId="478"/>
          <ac:spMkLst>
            <pc:docMk/>
            <pc:sldMk cId="1298637163" sldId="610"/>
            <ac:spMk id="19" creationId="{DDD98F1A-5ECD-096C-85D7-05859022F247}"/>
          </ac:spMkLst>
        </pc:spChg>
        <pc:spChg chg="del">
          <ac:chgData name="Bill Lord" userId="b68276031ed32d04" providerId="LiveId" clId="{1A32778A-980D-40E6-8C5C-7B42610C7207}" dt="2024-11-18T18:15:53.821" v="5774" actId="478"/>
          <ac:spMkLst>
            <pc:docMk/>
            <pc:sldMk cId="1298637163" sldId="610"/>
            <ac:spMk id="20" creationId="{9E76D86F-C439-2D61-E4A8-B1E2BB987CD4}"/>
          </ac:spMkLst>
        </pc:spChg>
        <pc:spChg chg="del">
          <ac:chgData name="Bill Lord" userId="b68276031ed32d04" providerId="LiveId" clId="{1A32778A-980D-40E6-8C5C-7B42610C7207}" dt="2024-11-18T18:15:53.821" v="5774" actId="478"/>
          <ac:spMkLst>
            <pc:docMk/>
            <pc:sldMk cId="1298637163" sldId="610"/>
            <ac:spMk id="21" creationId="{D89F4E7E-DAAB-326C-E6B8-EFFFECA9A243}"/>
          </ac:spMkLst>
        </pc:spChg>
        <pc:spChg chg="del">
          <ac:chgData name="Bill Lord" userId="b68276031ed32d04" providerId="LiveId" clId="{1A32778A-980D-40E6-8C5C-7B42610C7207}" dt="2024-11-18T18:15:53.821" v="5774" actId="478"/>
          <ac:spMkLst>
            <pc:docMk/>
            <pc:sldMk cId="1298637163" sldId="610"/>
            <ac:spMk id="22" creationId="{29A41C76-A911-D4F7-5E9B-A76770F4F674}"/>
          </ac:spMkLst>
        </pc:spChg>
        <pc:spChg chg="del">
          <ac:chgData name="Bill Lord" userId="b68276031ed32d04" providerId="LiveId" clId="{1A32778A-980D-40E6-8C5C-7B42610C7207}" dt="2024-11-18T18:15:53.821" v="5774" actId="478"/>
          <ac:spMkLst>
            <pc:docMk/>
            <pc:sldMk cId="1298637163" sldId="610"/>
            <ac:spMk id="23" creationId="{0A00E91D-A418-237F-EB98-7A346BC42529}"/>
          </ac:spMkLst>
        </pc:spChg>
        <pc:spChg chg="add mod ord">
          <ac:chgData name="Bill Lord" userId="b68276031ed32d04" providerId="LiveId" clId="{1A32778A-980D-40E6-8C5C-7B42610C7207}" dt="2024-11-18T18:24:19.697" v="5910" actId="167"/>
          <ac:spMkLst>
            <pc:docMk/>
            <pc:sldMk cId="1298637163" sldId="610"/>
            <ac:spMk id="32" creationId="{294CF218-D6ED-86D4-0911-B3BE14270F40}"/>
          </ac:spMkLst>
        </pc:spChg>
        <pc:grpChg chg="del">
          <ac:chgData name="Bill Lord" userId="b68276031ed32d04" providerId="LiveId" clId="{1A32778A-980D-40E6-8C5C-7B42610C7207}" dt="2024-11-18T18:15:53.821" v="5774" actId="478"/>
          <ac:grpSpMkLst>
            <pc:docMk/>
            <pc:sldMk cId="1298637163" sldId="610"/>
            <ac:grpSpMk id="26" creationId="{6EE9B9FE-05A6-3133-D7DC-9B4E34B2604C}"/>
          </ac:grpSpMkLst>
        </pc:grpChg>
        <pc:picChg chg="del">
          <ac:chgData name="Bill Lord" userId="b68276031ed32d04" providerId="LiveId" clId="{1A32778A-980D-40E6-8C5C-7B42610C7207}" dt="2024-11-18T18:15:53.821" v="5774" actId="478"/>
          <ac:picMkLst>
            <pc:docMk/>
            <pc:sldMk cId="1298637163" sldId="610"/>
            <ac:picMk id="11" creationId="{6E140415-8FFF-E4D7-C596-44329E31024E}"/>
          </ac:picMkLst>
        </pc:picChg>
        <pc:picChg chg="del">
          <ac:chgData name="Bill Lord" userId="b68276031ed32d04" providerId="LiveId" clId="{1A32778A-980D-40E6-8C5C-7B42610C7207}" dt="2024-11-18T18:15:53.821" v="5774" actId="478"/>
          <ac:picMkLst>
            <pc:docMk/>
            <pc:sldMk cId="1298637163" sldId="610"/>
            <ac:picMk id="13" creationId="{9B17E254-E8F6-AF54-BA41-1BB52E742C1D}"/>
          </ac:picMkLst>
        </pc:picChg>
        <pc:cxnChg chg="add mod">
          <ac:chgData name="Bill Lord" userId="b68276031ed32d04" providerId="LiveId" clId="{1A32778A-980D-40E6-8C5C-7B42610C7207}" dt="2024-11-18T18:22:13.092" v="5906" actId="14100"/>
          <ac:cxnSpMkLst>
            <pc:docMk/>
            <pc:sldMk cId="1298637163" sldId="610"/>
            <ac:cxnSpMk id="10" creationId="{69734981-8F5E-E312-D7EC-3D5DE15AA0AD}"/>
          </ac:cxnSpMkLst>
        </pc:cxnChg>
        <pc:cxnChg chg="add mod">
          <ac:chgData name="Bill Lord" userId="b68276031ed32d04" providerId="LiveId" clId="{1A32778A-980D-40E6-8C5C-7B42610C7207}" dt="2024-11-18T18:22:18.597" v="5907" actId="14100"/>
          <ac:cxnSpMkLst>
            <pc:docMk/>
            <pc:sldMk cId="1298637163" sldId="610"/>
            <ac:cxnSpMk id="12" creationId="{7C709882-E1A5-7408-3FB8-9D732A55C530}"/>
          </ac:cxnSpMkLst>
        </pc:cxnChg>
        <pc:cxnChg chg="del mod">
          <ac:chgData name="Bill Lord" userId="b68276031ed32d04" providerId="LiveId" clId="{1A32778A-980D-40E6-8C5C-7B42610C7207}" dt="2024-11-18T18:15:53.821" v="5774" actId="478"/>
          <ac:cxnSpMkLst>
            <pc:docMk/>
            <pc:sldMk cId="1298637163" sldId="610"/>
            <ac:cxnSpMk id="28" creationId="{A7F07E00-6E4D-7003-1046-B2AA5619FB28}"/>
          </ac:cxnSpMkLst>
        </pc:cxnChg>
      </pc:sldChg>
      <pc:sldChg chg="add del">
        <pc:chgData name="Bill Lord" userId="b68276031ed32d04" providerId="LiveId" clId="{1A32778A-980D-40E6-8C5C-7B42610C7207}" dt="2024-11-18T18:12:45.409" v="5747"/>
        <pc:sldMkLst>
          <pc:docMk/>
          <pc:sldMk cId="1925626483" sldId="610"/>
        </pc:sldMkLst>
      </pc:sldChg>
      <pc:sldChg chg="addSp delSp modSp del mod">
        <pc:chgData name="Bill Lord" userId="b68276031ed32d04" providerId="LiveId" clId="{1A32778A-980D-40E6-8C5C-7B42610C7207}" dt="2024-11-18T18:12:15.589" v="5745" actId="2696"/>
        <pc:sldMkLst>
          <pc:docMk/>
          <pc:sldMk cId="3764617054" sldId="610"/>
        </pc:sldMkLst>
        <pc:spChg chg="add mod">
          <ac:chgData name="Bill Lord" userId="b68276031ed32d04" providerId="LiveId" clId="{1A32778A-980D-40E6-8C5C-7B42610C7207}" dt="2024-11-17T22:16:53.228" v="3552" actId="20577"/>
          <ac:spMkLst>
            <pc:docMk/>
            <pc:sldMk cId="3764617054" sldId="610"/>
            <ac:spMk id="2" creationId="{610A5379-0D54-8FCB-C4C3-CCC83DDCA095}"/>
          </ac:spMkLst>
        </pc:spChg>
        <pc:spChg chg="add del mod">
          <ac:chgData name="Bill Lord" userId="b68276031ed32d04" providerId="LiveId" clId="{1A32778A-980D-40E6-8C5C-7B42610C7207}" dt="2024-11-17T22:09:27.454" v="3488" actId="478"/>
          <ac:spMkLst>
            <pc:docMk/>
            <pc:sldMk cId="3764617054" sldId="610"/>
            <ac:spMk id="3" creationId="{7F5C8698-6C7B-D940-BF35-7B7E3840792E}"/>
          </ac:spMkLst>
        </pc:spChg>
        <pc:spChg chg="add del mod">
          <ac:chgData name="Bill Lord" userId="b68276031ed32d04" providerId="LiveId" clId="{1A32778A-980D-40E6-8C5C-7B42610C7207}" dt="2024-11-17T22:09:32.669" v="3489" actId="478"/>
          <ac:spMkLst>
            <pc:docMk/>
            <pc:sldMk cId="3764617054" sldId="610"/>
            <ac:spMk id="4" creationId="{B5003F6B-ED16-85BE-756E-1BB1217EEC30}"/>
          </ac:spMkLst>
        </pc:spChg>
        <pc:spChg chg="del mod">
          <ac:chgData name="Bill Lord" userId="b68276031ed32d04" providerId="LiveId" clId="{1A32778A-980D-40E6-8C5C-7B42610C7207}" dt="2024-11-17T22:09:23.275" v="3487" actId="478"/>
          <ac:spMkLst>
            <pc:docMk/>
            <pc:sldMk cId="3764617054" sldId="610"/>
            <ac:spMk id="6" creationId="{00000000-0000-0000-0000-000000000000}"/>
          </ac:spMkLst>
        </pc:spChg>
        <pc:spChg chg="mod">
          <ac:chgData name="Bill Lord" userId="b68276031ed32d04" providerId="LiveId" clId="{1A32778A-980D-40E6-8C5C-7B42610C7207}" dt="2024-11-17T22:09:16.629" v="3486" actId="20577"/>
          <ac:spMkLst>
            <pc:docMk/>
            <pc:sldMk cId="3764617054" sldId="610"/>
            <ac:spMk id="9" creationId="{00000000-0000-0000-0000-000000000000}"/>
          </ac:spMkLst>
        </pc:spChg>
        <pc:spChg chg="add mod">
          <ac:chgData name="Bill Lord" userId="b68276031ed32d04" providerId="LiveId" clId="{1A32778A-980D-40E6-8C5C-7B42610C7207}" dt="2024-11-17T22:14:10.959" v="3501" actId="208"/>
          <ac:spMkLst>
            <pc:docMk/>
            <pc:sldMk cId="3764617054" sldId="610"/>
            <ac:spMk id="14" creationId="{EC2B7CE5-46BF-6D3D-3219-1B7E615A5DFC}"/>
          </ac:spMkLst>
        </pc:spChg>
        <pc:spChg chg="add mod">
          <ac:chgData name="Bill Lord" userId="b68276031ed32d04" providerId="LiveId" clId="{1A32778A-980D-40E6-8C5C-7B42610C7207}" dt="2024-11-17T22:14:32.492" v="3504" actId="14100"/>
          <ac:spMkLst>
            <pc:docMk/>
            <pc:sldMk cId="3764617054" sldId="610"/>
            <ac:spMk id="15" creationId="{EB7E77B7-D461-E32F-970A-85664DE0F60F}"/>
          </ac:spMkLst>
        </pc:spChg>
        <pc:spChg chg="add mod">
          <ac:chgData name="Bill Lord" userId="b68276031ed32d04" providerId="LiveId" clId="{1A32778A-980D-40E6-8C5C-7B42610C7207}" dt="2024-11-17T22:14:47.011" v="3507" actId="14100"/>
          <ac:spMkLst>
            <pc:docMk/>
            <pc:sldMk cId="3764617054" sldId="610"/>
            <ac:spMk id="16" creationId="{C41DC7E3-0924-AAA2-8A0D-D7506D8EEC2A}"/>
          </ac:spMkLst>
        </pc:spChg>
        <pc:spChg chg="add mod">
          <ac:chgData name="Bill Lord" userId="b68276031ed32d04" providerId="LiveId" clId="{1A32778A-980D-40E6-8C5C-7B42610C7207}" dt="2024-11-18T14:22:32.888" v="4290" actId="12788"/>
          <ac:spMkLst>
            <pc:docMk/>
            <pc:sldMk cId="3764617054" sldId="610"/>
            <ac:spMk id="17" creationId="{C6A04313-3FF0-ECD7-1DE7-AF57B0A7E638}"/>
          </ac:spMkLst>
        </pc:spChg>
        <pc:spChg chg="add mod">
          <ac:chgData name="Bill Lord" userId="b68276031ed32d04" providerId="LiveId" clId="{1A32778A-980D-40E6-8C5C-7B42610C7207}" dt="2024-11-18T14:22:41.341" v="4291" actId="465"/>
          <ac:spMkLst>
            <pc:docMk/>
            <pc:sldMk cId="3764617054" sldId="610"/>
            <ac:spMk id="18" creationId="{81287DDD-B771-C1BD-3663-F242618E3C45}"/>
          </ac:spMkLst>
        </pc:spChg>
        <pc:spChg chg="add mod">
          <ac:chgData name="Bill Lord" userId="b68276031ed32d04" providerId="LiveId" clId="{1A32778A-980D-40E6-8C5C-7B42610C7207}" dt="2024-11-18T14:22:41.341" v="4291" actId="465"/>
          <ac:spMkLst>
            <pc:docMk/>
            <pc:sldMk cId="3764617054" sldId="610"/>
            <ac:spMk id="19" creationId="{3807B12F-4CC0-A5A8-0ECE-368E61A56F0F}"/>
          </ac:spMkLst>
        </pc:spChg>
        <pc:spChg chg="add mod">
          <ac:chgData name="Bill Lord" userId="b68276031ed32d04" providerId="LiveId" clId="{1A32778A-980D-40E6-8C5C-7B42610C7207}" dt="2024-11-18T14:22:41.341" v="4291" actId="465"/>
          <ac:spMkLst>
            <pc:docMk/>
            <pc:sldMk cId="3764617054" sldId="610"/>
            <ac:spMk id="20" creationId="{45890F34-6985-7AF6-425F-946A7138997C}"/>
          </ac:spMkLst>
        </pc:spChg>
        <pc:spChg chg="add mod">
          <ac:chgData name="Bill Lord" userId="b68276031ed32d04" providerId="LiveId" clId="{1A32778A-980D-40E6-8C5C-7B42610C7207}" dt="2024-11-18T14:22:41.341" v="4291" actId="465"/>
          <ac:spMkLst>
            <pc:docMk/>
            <pc:sldMk cId="3764617054" sldId="610"/>
            <ac:spMk id="21" creationId="{261D8B9D-A587-CC37-3C77-892D7EDA354E}"/>
          </ac:spMkLst>
        </pc:spChg>
        <pc:spChg chg="add mod">
          <ac:chgData name="Bill Lord" userId="b68276031ed32d04" providerId="LiveId" clId="{1A32778A-980D-40E6-8C5C-7B42610C7207}" dt="2024-11-18T14:22:41.341" v="4291" actId="465"/>
          <ac:spMkLst>
            <pc:docMk/>
            <pc:sldMk cId="3764617054" sldId="610"/>
            <ac:spMk id="22" creationId="{0A1873C7-6766-7F9B-856A-E492D4FE8E58}"/>
          </ac:spMkLst>
        </pc:spChg>
        <pc:spChg chg="add mod">
          <ac:chgData name="Bill Lord" userId="b68276031ed32d04" providerId="LiveId" clId="{1A32778A-980D-40E6-8C5C-7B42610C7207}" dt="2024-11-18T14:22:41.341" v="4291" actId="465"/>
          <ac:spMkLst>
            <pc:docMk/>
            <pc:sldMk cId="3764617054" sldId="610"/>
            <ac:spMk id="23" creationId="{F96E9097-CD66-DAAD-C39E-6D589C2D1664}"/>
          </ac:spMkLst>
        </pc:spChg>
        <pc:spChg chg="add mod">
          <ac:chgData name="Bill Lord" userId="b68276031ed32d04" providerId="LiveId" clId="{1A32778A-980D-40E6-8C5C-7B42610C7207}" dt="2024-11-18T14:21:16.426" v="4280" actId="164"/>
          <ac:spMkLst>
            <pc:docMk/>
            <pc:sldMk cId="3764617054" sldId="610"/>
            <ac:spMk id="24" creationId="{05A84499-A35C-9A24-AB0D-A55731D2B110}"/>
          </ac:spMkLst>
        </pc:spChg>
        <pc:spChg chg="add mod">
          <ac:chgData name="Bill Lord" userId="b68276031ed32d04" providerId="LiveId" clId="{1A32778A-980D-40E6-8C5C-7B42610C7207}" dt="2024-11-18T14:21:16.426" v="4280" actId="164"/>
          <ac:spMkLst>
            <pc:docMk/>
            <pc:sldMk cId="3764617054" sldId="610"/>
            <ac:spMk id="25" creationId="{8E253BDA-B717-F9AD-D3FD-B8BE6734B282}"/>
          </ac:spMkLst>
        </pc:spChg>
        <pc:grpChg chg="add mod">
          <ac:chgData name="Bill Lord" userId="b68276031ed32d04" providerId="LiveId" clId="{1A32778A-980D-40E6-8C5C-7B42610C7207}" dt="2024-11-18T14:22:32.888" v="4290" actId="12788"/>
          <ac:grpSpMkLst>
            <pc:docMk/>
            <pc:sldMk cId="3764617054" sldId="610"/>
            <ac:grpSpMk id="26" creationId="{4A162BB3-39B8-939F-4A44-6EB6E2262F49}"/>
          </ac:grpSpMkLst>
        </pc:grpChg>
        <pc:picChg chg="add del">
          <ac:chgData name="Bill Lord" userId="b68276031ed32d04" providerId="LiveId" clId="{1A32778A-980D-40E6-8C5C-7B42610C7207}" dt="2024-11-17T22:12:06.943" v="3494" actId="478"/>
          <ac:picMkLst>
            <pc:docMk/>
            <pc:sldMk cId="3764617054" sldId="610"/>
            <ac:picMk id="8" creationId="{1B651757-B5B7-F12D-0F57-4AC03FFC4217}"/>
          </ac:picMkLst>
        </pc:picChg>
        <pc:picChg chg="add mod">
          <ac:chgData name="Bill Lord" userId="b68276031ed32d04" providerId="LiveId" clId="{1A32778A-980D-40E6-8C5C-7B42610C7207}" dt="2024-11-17T22:12:55.533" v="3497" actId="1076"/>
          <ac:picMkLst>
            <pc:docMk/>
            <pc:sldMk cId="3764617054" sldId="610"/>
            <ac:picMk id="11" creationId="{BA15E14E-84E0-9A71-22AD-BBF82B4654C5}"/>
          </ac:picMkLst>
        </pc:picChg>
        <pc:picChg chg="add mod">
          <ac:chgData name="Bill Lord" userId="b68276031ed32d04" providerId="LiveId" clId="{1A32778A-980D-40E6-8C5C-7B42610C7207}" dt="2024-11-17T22:13:01.147" v="3498" actId="1076"/>
          <ac:picMkLst>
            <pc:docMk/>
            <pc:sldMk cId="3764617054" sldId="610"/>
            <ac:picMk id="13" creationId="{F0821F4B-B656-3140-BBDB-66F00C8009E8}"/>
          </ac:picMkLst>
        </pc:picChg>
        <pc:cxnChg chg="add mod ord">
          <ac:chgData name="Bill Lord" userId="b68276031ed32d04" providerId="LiveId" clId="{1A32778A-980D-40E6-8C5C-7B42610C7207}" dt="2024-11-18T14:23:38.315" v="4294" actId="167"/>
          <ac:cxnSpMkLst>
            <pc:docMk/>
            <pc:sldMk cId="3764617054" sldId="610"/>
            <ac:cxnSpMk id="28" creationId="{835A1B2D-CE09-27BA-53B0-BFC53925BA6B}"/>
          </ac:cxnSpMkLst>
        </pc:cxnChg>
      </pc:sldChg>
      <pc:sldChg chg="del">
        <pc:chgData name="Bill Lord" userId="b68276031ed32d04" providerId="LiveId" clId="{1A32778A-980D-40E6-8C5C-7B42610C7207}" dt="2024-11-14T18:18:34.997" v="44" actId="47"/>
        <pc:sldMkLst>
          <pc:docMk/>
          <pc:sldMk cId="3663126709" sldId="611"/>
        </pc:sldMkLst>
      </pc:sldChg>
      <pc:sldChg chg="del">
        <pc:chgData name="Bill Lord" userId="b68276031ed32d04" providerId="LiveId" clId="{1A32778A-980D-40E6-8C5C-7B42610C7207}" dt="2024-11-14T18:16:55.491" v="33" actId="47"/>
        <pc:sldMkLst>
          <pc:docMk/>
          <pc:sldMk cId="1018536067" sldId="619"/>
        </pc:sldMkLst>
      </pc:sldChg>
      <pc:sldChg chg="del">
        <pc:chgData name="Bill Lord" userId="b68276031ed32d04" providerId="LiveId" clId="{1A32778A-980D-40E6-8C5C-7B42610C7207}" dt="2024-11-14T18:16:56.006" v="34" actId="47"/>
        <pc:sldMkLst>
          <pc:docMk/>
          <pc:sldMk cId="557293767" sldId="620"/>
        </pc:sldMkLst>
      </pc:sldChg>
      <pc:sldChg chg="del">
        <pc:chgData name="Bill Lord" userId="b68276031ed32d04" providerId="LiveId" clId="{1A32778A-980D-40E6-8C5C-7B42610C7207}" dt="2024-11-14T18:16:56.529" v="35" actId="47"/>
        <pc:sldMkLst>
          <pc:docMk/>
          <pc:sldMk cId="70605685" sldId="621"/>
        </pc:sldMkLst>
      </pc:sldChg>
      <pc:sldChg chg="del">
        <pc:chgData name="Bill Lord" userId="b68276031ed32d04" providerId="LiveId" clId="{1A32778A-980D-40E6-8C5C-7B42610C7207}" dt="2024-11-14T18:16:57.064" v="36" actId="47"/>
        <pc:sldMkLst>
          <pc:docMk/>
          <pc:sldMk cId="923223596" sldId="622"/>
        </pc:sldMkLst>
      </pc:sldChg>
      <pc:sldChg chg="del">
        <pc:chgData name="Bill Lord" userId="b68276031ed32d04" providerId="LiveId" clId="{1A32778A-980D-40E6-8C5C-7B42610C7207}" dt="2024-11-14T18:16:57.539" v="37" actId="47"/>
        <pc:sldMkLst>
          <pc:docMk/>
          <pc:sldMk cId="1308823049" sldId="623"/>
        </pc:sldMkLst>
      </pc:sldChg>
      <pc:sldChg chg="del">
        <pc:chgData name="Bill Lord" userId="b68276031ed32d04" providerId="LiveId" clId="{1A32778A-980D-40E6-8C5C-7B42610C7207}" dt="2024-11-14T18:16:58.090" v="38" actId="47"/>
        <pc:sldMkLst>
          <pc:docMk/>
          <pc:sldMk cId="2872372521" sldId="624"/>
        </pc:sldMkLst>
      </pc:sldChg>
      <pc:sldChg chg="del">
        <pc:chgData name="Bill Lord" userId="b68276031ed32d04" providerId="LiveId" clId="{1A32778A-980D-40E6-8C5C-7B42610C7207}" dt="2024-11-14T18:16:58.680" v="39" actId="47"/>
        <pc:sldMkLst>
          <pc:docMk/>
          <pc:sldMk cId="280037506" sldId="625"/>
        </pc:sldMkLst>
      </pc:sldChg>
      <pc:sldChg chg="del">
        <pc:chgData name="Bill Lord" userId="b68276031ed32d04" providerId="LiveId" clId="{1A32778A-980D-40E6-8C5C-7B42610C7207}" dt="2024-11-14T18:17:00.031" v="41" actId="47"/>
        <pc:sldMkLst>
          <pc:docMk/>
          <pc:sldMk cId="2011497714" sldId="627"/>
        </pc:sldMkLst>
      </pc:sldChg>
      <pc:sldChg chg="del">
        <pc:chgData name="Bill Lord" userId="b68276031ed32d04" providerId="LiveId" clId="{1A32778A-980D-40E6-8C5C-7B42610C7207}" dt="2024-11-14T18:16:59.199" v="40" actId="47"/>
        <pc:sldMkLst>
          <pc:docMk/>
          <pc:sldMk cId="1313747350" sldId="628"/>
        </pc:sldMkLst>
      </pc:sldChg>
      <pc:sldChg chg="del">
        <pc:chgData name="Bill Lord" userId="b68276031ed32d04" providerId="LiveId" clId="{1A32778A-980D-40E6-8C5C-7B42610C7207}" dt="2024-11-14T18:16:42.472" v="26" actId="47"/>
        <pc:sldMkLst>
          <pc:docMk/>
          <pc:sldMk cId="1268731848" sldId="630"/>
        </pc:sldMkLst>
      </pc:sldChg>
      <pc:sldChg chg="addSp modSp add mod">
        <pc:chgData name="Bill Lord" userId="b68276031ed32d04" providerId="LiveId" clId="{1A32778A-980D-40E6-8C5C-7B42610C7207}" dt="2024-11-17T19:04:52.546" v="3359" actId="207"/>
        <pc:sldMkLst>
          <pc:docMk/>
          <pc:sldMk cId="836592596" sldId="631"/>
        </pc:sldMkLst>
        <pc:spChg chg="add mod">
          <ac:chgData name="Bill Lord" userId="b68276031ed32d04" providerId="LiveId" clId="{1A32778A-980D-40E6-8C5C-7B42610C7207}" dt="2024-11-17T19:04:52.546" v="3359" actId="207"/>
          <ac:spMkLst>
            <pc:docMk/>
            <pc:sldMk cId="836592596" sldId="631"/>
            <ac:spMk id="11" creationId="{B795BCA5-795C-C3BF-E341-F16A864A8BE0}"/>
          </ac:spMkLst>
        </pc:spChg>
        <pc:graphicFrameChg chg="modGraphic">
          <ac:chgData name="Bill Lord" userId="b68276031ed32d04" providerId="LiveId" clId="{1A32778A-980D-40E6-8C5C-7B42610C7207}" dt="2024-11-17T19:02:25.412" v="3251" actId="13926"/>
          <ac:graphicFrameMkLst>
            <pc:docMk/>
            <pc:sldMk cId="836592596" sldId="631"/>
            <ac:graphicFrameMk id="4" creationId="{868B8532-68D9-AA49-C284-7A15139B060C}"/>
          </ac:graphicFrameMkLst>
        </pc:graphicFrameChg>
        <pc:graphicFrameChg chg="modGraphic">
          <ac:chgData name="Bill Lord" userId="b68276031ed32d04" providerId="LiveId" clId="{1A32778A-980D-40E6-8C5C-7B42610C7207}" dt="2024-11-17T19:02:35.880" v="3252" actId="13926"/>
          <ac:graphicFrameMkLst>
            <pc:docMk/>
            <pc:sldMk cId="836592596" sldId="631"/>
            <ac:graphicFrameMk id="5" creationId="{42CE5ED1-6F57-C832-9D85-02CB95A0CD3C}"/>
          </ac:graphicFrameMkLst>
        </pc:graphicFrameChg>
      </pc:sldChg>
      <pc:sldChg chg="addSp delSp modSp del mod">
        <pc:chgData name="Bill Lord" userId="b68276031ed32d04" providerId="LiveId" clId="{1A32778A-980D-40E6-8C5C-7B42610C7207}" dt="2024-11-17T19:01:13.491" v="3247" actId="2696"/>
        <pc:sldMkLst>
          <pc:docMk/>
          <pc:sldMk cId="1460141641" sldId="631"/>
        </pc:sldMkLst>
        <pc:spChg chg="mod">
          <ac:chgData name="Bill Lord" userId="b68276031ed32d04" providerId="LiveId" clId="{1A32778A-980D-40E6-8C5C-7B42610C7207}" dt="2024-11-14T18:45:30.708" v="126" actId="1076"/>
          <ac:spMkLst>
            <pc:docMk/>
            <pc:sldMk cId="1460141641" sldId="631"/>
            <ac:spMk id="2" creationId="{F4C73C1D-59C1-A17D-B987-BD1D8C242981}"/>
          </ac:spMkLst>
        </pc:spChg>
        <pc:spChg chg="mod">
          <ac:chgData name="Bill Lord" userId="b68276031ed32d04" providerId="LiveId" clId="{1A32778A-980D-40E6-8C5C-7B42610C7207}" dt="2024-11-14T19:25:13.486" v="255" actId="1076"/>
          <ac:spMkLst>
            <pc:docMk/>
            <pc:sldMk cId="1460141641" sldId="631"/>
            <ac:spMk id="3" creationId="{3A01C15F-FAC4-3639-C3FD-BE8DCA5F9D91}"/>
          </ac:spMkLst>
        </pc:spChg>
        <pc:spChg chg="mod">
          <ac:chgData name="Bill Lord" userId="b68276031ed32d04" providerId="LiveId" clId="{1A32778A-980D-40E6-8C5C-7B42610C7207}" dt="2024-11-14T19:26:30.797" v="339" actId="1037"/>
          <ac:spMkLst>
            <pc:docMk/>
            <pc:sldMk cId="1460141641" sldId="631"/>
            <ac:spMk id="6" creationId="{00000000-0000-0000-0000-000000000000}"/>
          </ac:spMkLst>
        </pc:spChg>
        <pc:spChg chg="add mod">
          <ac:chgData name="Bill Lord" userId="b68276031ed32d04" providerId="LiveId" clId="{1A32778A-980D-40E6-8C5C-7B42610C7207}" dt="2024-11-14T19:25:24.877" v="290" actId="1035"/>
          <ac:spMkLst>
            <pc:docMk/>
            <pc:sldMk cId="1460141641" sldId="631"/>
            <ac:spMk id="8" creationId="{9C51D1B2-845F-1F77-4C4A-CF64DD1396F3}"/>
          </ac:spMkLst>
        </pc:spChg>
        <pc:spChg chg="add mod">
          <ac:chgData name="Bill Lord" userId="b68276031ed32d04" providerId="LiveId" clId="{1A32778A-980D-40E6-8C5C-7B42610C7207}" dt="2024-11-14T19:26:30.797" v="339" actId="1037"/>
          <ac:spMkLst>
            <pc:docMk/>
            <pc:sldMk cId="1460141641" sldId="631"/>
            <ac:spMk id="9" creationId="{303E5311-4D0E-C5FC-6C4C-E79D49FA4CAC}"/>
          </ac:spMkLst>
        </pc:spChg>
        <pc:spChg chg="add mod">
          <ac:chgData name="Bill Lord" userId="b68276031ed32d04" providerId="LiveId" clId="{1A32778A-980D-40E6-8C5C-7B42610C7207}" dt="2024-11-14T19:26:30.797" v="339" actId="1037"/>
          <ac:spMkLst>
            <pc:docMk/>
            <pc:sldMk cId="1460141641" sldId="631"/>
            <ac:spMk id="10" creationId="{F1F93CB3-2CF5-E1F0-3310-F2350212B465}"/>
          </ac:spMkLst>
        </pc:spChg>
        <pc:spChg chg="add mod">
          <ac:chgData name="Bill Lord" userId="b68276031ed32d04" providerId="LiveId" clId="{1A32778A-980D-40E6-8C5C-7B42610C7207}" dt="2024-11-14T19:26:40.734" v="341"/>
          <ac:spMkLst>
            <pc:docMk/>
            <pc:sldMk cId="1460141641" sldId="631"/>
            <ac:spMk id="11" creationId="{0A8C1C6C-644D-70A3-4708-E5757850A491}"/>
          </ac:spMkLst>
        </pc:spChg>
        <pc:spChg chg="add mod">
          <ac:chgData name="Bill Lord" userId="b68276031ed32d04" providerId="LiveId" clId="{1A32778A-980D-40E6-8C5C-7B42610C7207}" dt="2024-11-14T19:26:40.734" v="341"/>
          <ac:spMkLst>
            <pc:docMk/>
            <pc:sldMk cId="1460141641" sldId="631"/>
            <ac:spMk id="13" creationId="{82BF6A31-4614-3914-0A43-AFBDC6F1D1E2}"/>
          </ac:spMkLst>
        </pc:spChg>
        <pc:spChg chg="add mod">
          <ac:chgData name="Bill Lord" userId="b68276031ed32d04" providerId="LiveId" clId="{1A32778A-980D-40E6-8C5C-7B42610C7207}" dt="2024-11-14T19:26:40.734" v="341"/>
          <ac:spMkLst>
            <pc:docMk/>
            <pc:sldMk cId="1460141641" sldId="631"/>
            <ac:spMk id="14" creationId="{D2DB976D-8DF3-427A-1166-72A9C76C61E1}"/>
          </ac:spMkLst>
        </pc:spChg>
        <pc:spChg chg="add mod">
          <ac:chgData name="Bill Lord" userId="b68276031ed32d04" providerId="LiveId" clId="{1A32778A-980D-40E6-8C5C-7B42610C7207}" dt="2024-11-14T19:27:32.831" v="370" actId="1038"/>
          <ac:spMkLst>
            <pc:docMk/>
            <pc:sldMk cId="1460141641" sldId="631"/>
            <ac:spMk id="15" creationId="{5E7B906A-D6B7-15F2-C0CF-507CAA4F9BFC}"/>
          </ac:spMkLst>
        </pc:spChg>
        <pc:graphicFrameChg chg="add mod modGraphic">
          <ac:chgData name="Bill Lord" userId="b68276031ed32d04" providerId="LiveId" clId="{1A32778A-980D-40E6-8C5C-7B42610C7207}" dt="2024-11-14T19:26:30.797" v="339" actId="1037"/>
          <ac:graphicFrameMkLst>
            <pc:docMk/>
            <pc:sldMk cId="1460141641" sldId="631"/>
            <ac:graphicFrameMk id="4" creationId="{868B8532-68D9-AA49-C284-7A15139B060C}"/>
          </ac:graphicFrameMkLst>
        </pc:graphicFrameChg>
        <pc:graphicFrameChg chg="add del mod modGraphic">
          <ac:chgData name="Bill Lord" userId="b68276031ed32d04" providerId="LiveId" clId="{1A32778A-980D-40E6-8C5C-7B42610C7207}" dt="2024-11-14T19:06:30.293" v="130" actId="13926"/>
          <ac:graphicFrameMkLst>
            <pc:docMk/>
            <pc:sldMk cId="1460141641" sldId="631"/>
            <ac:graphicFrameMk id="5" creationId="{42CE5ED1-6F57-C832-9D85-02CB95A0CD3C}"/>
          </ac:graphicFrameMkLst>
        </pc:graphicFrameChg>
        <pc:graphicFrameChg chg="add mod">
          <ac:chgData name="Bill Lord" userId="b68276031ed32d04" providerId="LiveId" clId="{1A32778A-980D-40E6-8C5C-7B42610C7207}" dt="2024-11-14T19:26:40.734" v="341"/>
          <ac:graphicFrameMkLst>
            <pc:docMk/>
            <pc:sldMk cId="1460141641" sldId="631"/>
            <ac:graphicFrameMk id="12" creationId="{EC234585-290E-010A-C9C4-EAA15B9C65BA}"/>
          </ac:graphicFrameMkLst>
        </pc:graphicFrameChg>
      </pc:sldChg>
      <pc:sldChg chg="del">
        <pc:chgData name="Bill Lord" userId="b68276031ed32d04" providerId="LiveId" clId="{1A32778A-980D-40E6-8C5C-7B42610C7207}" dt="2024-11-14T18:17:29.609" v="43" actId="47"/>
        <pc:sldMkLst>
          <pc:docMk/>
          <pc:sldMk cId="3685395284" sldId="634"/>
        </pc:sldMkLst>
      </pc:sldChg>
      <pc:sldChg chg="del">
        <pc:chgData name="Bill Lord" userId="b68276031ed32d04" providerId="LiveId" clId="{1A32778A-980D-40E6-8C5C-7B42610C7207}" dt="2024-11-14T18:16:43.534" v="27" actId="47"/>
        <pc:sldMkLst>
          <pc:docMk/>
          <pc:sldMk cId="2320756380" sldId="635"/>
        </pc:sldMkLst>
      </pc:sldChg>
      <pc:sldChg chg="del">
        <pc:chgData name="Bill Lord" userId="b68276031ed32d04" providerId="LiveId" clId="{1A32778A-980D-40E6-8C5C-7B42610C7207}" dt="2024-11-14T18:16:54.912" v="32" actId="47"/>
        <pc:sldMkLst>
          <pc:docMk/>
          <pc:sldMk cId="66974271" sldId="636"/>
        </pc:sldMkLst>
      </pc:sldChg>
      <pc:sldChg chg="addSp delSp modSp add mod">
        <pc:chgData name="Bill Lord" userId="b68276031ed32d04" providerId="LiveId" clId="{1A32778A-980D-40E6-8C5C-7B42610C7207}" dt="2024-11-18T14:49:10.713" v="4296" actId="1076"/>
        <pc:sldMkLst>
          <pc:docMk/>
          <pc:sldMk cId="2383864697" sldId="638"/>
        </pc:sldMkLst>
        <pc:spChg chg="mod">
          <ac:chgData name="Bill Lord" userId="b68276031ed32d04" providerId="LiveId" clId="{1A32778A-980D-40E6-8C5C-7B42610C7207}" dt="2024-11-14T19:56:51.196" v="388" actId="20577"/>
          <ac:spMkLst>
            <pc:docMk/>
            <pc:sldMk cId="2383864697" sldId="638"/>
            <ac:spMk id="2" creationId="{B64E159F-F96E-DD7F-C4B7-73EB7AB5C381}"/>
          </ac:spMkLst>
        </pc:spChg>
        <pc:spChg chg="add mod">
          <ac:chgData name="Bill Lord" userId="b68276031ed32d04" providerId="LiveId" clId="{1A32778A-980D-40E6-8C5C-7B42610C7207}" dt="2024-11-18T14:49:10.713" v="4296" actId="1076"/>
          <ac:spMkLst>
            <pc:docMk/>
            <pc:sldMk cId="2383864697" sldId="638"/>
            <ac:spMk id="3" creationId="{DA3DB4A3-8F55-FF10-A531-9B35BA217BD5}"/>
          </ac:spMkLst>
        </pc:spChg>
        <pc:spChg chg="del">
          <ac:chgData name="Bill Lord" userId="b68276031ed32d04" providerId="LiveId" clId="{1A32778A-980D-40E6-8C5C-7B42610C7207}" dt="2024-11-14T19:56:56.753" v="389" actId="478"/>
          <ac:spMkLst>
            <pc:docMk/>
            <pc:sldMk cId="2383864697" sldId="638"/>
            <ac:spMk id="4" creationId="{B4A91F30-EA70-7673-0BDA-EBD848C5CCAA}"/>
          </ac:spMkLst>
        </pc:spChg>
      </pc:sldChg>
      <pc:sldChg chg="addSp delSp modSp add mod">
        <pc:chgData name="Bill Lord" userId="b68276031ed32d04" providerId="LiveId" clId="{1A32778A-980D-40E6-8C5C-7B42610C7207}" dt="2024-11-17T18:11:43.505" v="2865" actId="207"/>
        <pc:sldMkLst>
          <pc:docMk/>
          <pc:sldMk cId="4087037695" sldId="639"/>
        </pc:sldMkLst>
        <pc:spChg chg="del">
          <ac:chgData name="Bill Lord" userId="b68276031ed32d04" providerId="LiveId" clId="{1A32778A-980D-40E6-8C5C-7B42610C7207}" dt="2024-11-14T20:08:42.358" v="428" actId="478"/>
          <ac:spMkLst>
            <pc:docMk/>
            <pc:sldMk cId="4087037695" sldId="639"/>
            <ac:spMk id="2" creationId="{85630735-78C4-09BA-9CDA-8749E2CE48BF}"/>
          </ac:spMkLst>
        </pc:spChg>
        <pc:spChg chg="add mod">
          <ac:chgData name="Bill Lord" userId="b68276031ed32d04" providerId="LiveId" clId="{1A32778A-980D-40E6-8C5C-7B42610C7207}" dt="2024-11-17T18:11:43.505" v="2865" actId="207"/>
          <ac:spMkLst>
            <pc:docMk/>
            <pc:sldMk cId="4087037695" sldId="639"/>
            <ac:spMk id="5" creationId="{BA48F676-2B8D-A413-72E1-2577A89D2E52}"/>
          </ac:spMkLst>
        </pc:spChg>
        <pc:spChg chg="add mod">
          <ac:chgData name="Bill Lord" userId="b68276031ed32d04" providerId="LiveId" clId="{1A32778A-980D-40E6-8C5C-7B42610C7207}" dt="2024-11-17T18:08:45.740" v="2819" actId="1035"/>
          <ac:spMkLst>
            <pc:docMk/>
            <pc:sldMk cId="4087037695" sldId="639"/>
            <ac:spMk id="16" creationId="{0D7CDDE1-3D28-3A91-558B-5B5525CAFBC7}"/>
          </ac:spMkLst>
        </pc:spChg>
        <pc:spChg chg="add mod">
          <ac:chgData name="Bill Lord" userId="b68276031ed32d04" providerId="LiveId" clId="{1A32778A-980D-40E6-8C5C-7B42610C7207}" dt="2024-11-17T18:08:53.111" v="2824" actId="1035"/>
          <ac:spMkLst>
            <pc:docMk/>
            <pc:sldMk cId="4087037695" sldId="639"/>
            <ac:spMk id="18" creationId="{FF1D411D-6A91-74BF-414B-DA9C73FC3FE8}"/>
          </ac:spMkLst>
        </pc:spChg>
        <pc:picChg chg="add mod">
          <ac:chgData name="Bill Lord" userId="b68276031ed32d04" providerId="LiveId" clId="{1A32778A-980D-40E6-8C5C-7B42610C7207}" dt="2024-11-17T14:53:22.760" v="2400" actId="1076"/>
          <ac:picMkLst>
            <pc:docMk/>
            <pc:sldMk cId="4087037695" sldId="639"/>
            <ac:picMk id="3" creationId="{8A5326D3-55A8-8798-E778-C828DF6B6748}"/>
          </ac:picMkLst>
        </pc:picChg>
        <pc:picChg chg="add del mod">
          <ac:chgData name="Bill Lord" userId="b68276031ed32d04" providerId="LiveId" clId="{1A32778A-980D-40E6-8C5C-7B42610C7207}" dt="2024-11-14T20:08:42.358" v="428" actId="478"/>
          <ac:picMkLst>
            <pc:docMk/>
            <pc:sldMk cId="4087037695" sldId="639"/>
            <ac:picMk id="4" creationId="{7CFF3B5E-87BC-0318-F578-F73377F51253}"/>
          </ac:picMkLst>
        </pc:picChg>
        <pc:picChg chg="mod">
          <ac:chgData name="Bill Lord" userId="b68276031ed32d04" providerId="LiveId" clId="{1A32778A-980D-40E6-8C5C-7B42610C7207}" dt="2024-11-17T18:08:30.149" v="2784" actId="1076"/>
          <ac:picMkLst>
            <pc:docMk/>
            <pc:sldMk cId="4087037695" sldId="639"/>
            <ac:picMk id="4" creationId="{EECAC2CB-0BD6-6214-DDC7-614643CF0206}"/>
          </ac:picMkLst>
        </pc:picChg>
        <pc:picChg chg="add del mod">
          <ac:chgData name="Bill Lord" userId="b68276031ed32d04" providerId="LiveId" clId="{1A32778A-980D-40E6-8C5C-7B42610C7207}" dt="2024-11-14T20:08:35.817" v="427" actId="21"/>
          <ac:picMkLst>
            <pc:docMk/>
            <pc:sldMk cId="4087037695" sldId="639"/>
            <ac:picMk id="6" creationId="{12016EC9-7A07-B605-9F64-6C6B9A7797B9}"/>
          </ac:picMkLst>
        </pc:picChg>
        <pc:picChg chg="add del mod">
          <ac:chgData name="Bill Lord" userId="b68276031ed32d04" providerId="LiveId" clId="{1A32778A-980D-40E6-8C5C-7B42610C7207}" dt="2024-11-14T20:08:42.358" v="428" actId="478"/>
          <ac:picMkLst>
            <pc:docMk/>
            <pc:sldMk cId="4087037695" sldId="639"/>
            <ac:picMk id="8" creationId="{054F9AE8-7063-20F7-AE64-6F94CB409A4D}"/>
          </ac:picMkLst>
        </pc:picChg>
        <pc:picChg chg="add del mod">
          <ac:chgData name="Bill Lord" userId="b68276031ed32d04" providerId="LiveId" clId="{1A32778A-980D-40E6-8C5C-7B42610C7207}" dt="2024-11-14T20:08:42.358" v="428" actId="478"/>
          <ac:picMkLst>
            <pc:docMk/>
            <pc:sldMk cId="4087037695" sldId="639"/>
            <ac:picMk id="10" creationId="{3AB215CA-C042-EEFC-BE15-D3AF8642FEBD}"/>
          </ac:picMkLst>
        </pc:picChg>
        <pc:picChg chg="add del mod">
          <ac:chgData name="Bill Lord" userId="b68276031ed32d04" providerId="LiveId" clId="{1A32778A-980D-40E6-8C5C-7B42610C7207}" dt="2024-11-14T20:08:42.358" v="428" actId="478"/>
          <ac:picMkLst>
            <pc:docMk/>
            <pc:sldMk cId="4087037695" sldId="639"/>
            <ac:picMk id="12" creationId="{F8FB6396-CB1F-A4E3-B6E2-A694E6EE30E4}"/>
          </ac:picMkLst>
        </pc:picChg>
        <pc:picChg chg="add del mod">
          <ac:chgData name="Bill Lord" userId="b68276031ed32d04" providerId="LiveId" clId="{1A32778A-980D-40E6-8C5C-7B42610C7207}" dt="2024-11-14T20:08:42.358" v="428" actId="478"/>
          <ac:picMkLst>
            <pc:docMk/>
            <pc:sldMk cId="4087037695" sldId="639"/>
            <ac:picMk id="14" creationId="{9CCD9028-EA7F-BA43-0165-C8AE5A81C680}"/>
          </ac:picMkLst>
        </pc:picChg>
        <pc:picChg chg="add del mod">
          <ac:chgData name="Bill Lord" userId="b68276031ed32d04" providerId="LiveId" clId="{1A32778A-980D-40E6-8C5C-7B42610C7207}" dt="2024-11-14T20:14:46.743" v="787" actId="478"/>
          <ac:picMkLst>
            <pc:docMk/>
            <pc:sldMk cId="4087037695" sldId="639"/>
            <ac:picMk id="17" creationId="{12016EC9-7A07-B605-9F64-6C6B9A7797B9}"/>
          </ac:picMkLst>
        </pc:picChg>
      </pc:sldChg>
      <pc:sldChg chg="addSp delSp modSp add mod">
        <pc:chgData name="Bill Lord" userId="b68276031ed32d04" providerId="LiveId" clId="{1A32778A-980D-40E6-8C5C-7B42610C7207}" dt="2024-11-17T18:22:42.148" v="3013" actId="13926"/>
        <pc:sldMkLst>
          <pc:docMk/>
          <pc:sldMk cId="1606227796" sldId="640"/>
        </pc:sldMkLst>
        <pc:spChg chg="add mod">
          <ac:chgData name="Bill Lord" userId="b68276031ed32d04" providerId="LiveId" clId="{1A32778A-980D-40E6-8C5C-7B42610C7207}" dt="2024-11-17T18:22:42.148" v="3013" actId="13926"/>
          <ac:spMkLst>
            <pc:docMk/>
            <pc:sldMk cId="1606227796" sldId="640"/>
            <ac:spMk id="2" creationId="{1B3B9CAF-95BA-0059-4381-E8339050000D}"/>
          </ac:spMkLst>
        </pc:spChg>
        <pc:spChg chg="del">
          <ac:chgData name="Bill Lord" userId="b68276031ed32d04" providerId="LiveId" clId="{1A32778A-980D-40E6-8C5C-7B42610C7207}" dt="2024-11-14T20:09:00.996" v="431" actId="478"/>
          <ac:spMkLst>
            <pc:docMk/>
            <pc:sldMk cId="1606227796" sldId="640"/>
            <ac:spMk id="2" creationId="{5386B614-64A6-D77B-BB38-D59F913C2169}"/>
          </ac:spMkLst>
        </pc:spChg>
        <pc:spChg chg="add mod">
          <ac:chgData name="Bill Lord" userId="b68276031ed32d04" providerId="LiveId" clId="{1A32778A-980D-40E6-8C5C-7B42610C7207}" dt="2024-11-14T20:43:36.851" v="1189" actId="1076"/>
          <ac:spMkLst>
            <pc:docMk/>
            <pc:sldMk cId="1606227796" sldId="640"/>
            <ac:spMk id="5" creationId="{80905A93-258D-9492-6811-2DE7C4F4ACA2}"/>
          </ac:spMkLst>
        </pc:spChg>
        <pc:spChg chg="add mod">
          <ac:chgData name="Bill Lord" userId="b68276031ed32d04" providerId="LiveId" clId="{1A32778A-980D-40E6-8C5C-7B42610C7207}" dt="2024-11-17T18:21:46.452" v="3008" actId="13926"/>
          <ac:spMkLst>
            <pc:docMk/>
            <pc:sldMk cId="1606227796" sldId="640"/>
            <ac:spMk id="9" creationId="{634DBEF6-CDF4-18DB-EDCA-8BBD04DBBAC9}"/>
          </ac:spMkLst>
        </pc:spChg>
        <pc:spChg chg="add mod">
          <ac:chgData name="Bill Lord" userId="b68276031ed32d04" providerId="LiveId" clId="{1A32778A-980D-40E6-8C5C-7B42610C7207}" dt="2024-11-17T18:13:29.492" v="2869" actId="1076"/>
          <ac:spMkLst>
            <pc:docMk/>
            <pc:sldMk cId="1606227796" sldId="640"/>
            <ac:spMk id="11" creationId="{0325C191-9C81-DBEA-C3B0-1BA8DFA18643}"/>
          </ac:spMkLst>
        </pc:spChg>
        <pc:picChg chg="del">
          <ac:chgData name="Bill Lord" userId="b68276031ed32d04" providerId="LiveId" clId="{1A32778A-980D-40E6-8C5C-7B42610C7207}" dt="2024-11-14T20:09:00.996" v="431" actId="478"/>
          <ac:picMkLst>
            <pc:docMk/>
            <pc:sldMk cId="1606227796" sldId="640"/>
            <ac:picMk id="4" creationId="{A19B182F-F0F2-3180-AE98-8A834139DF47}"/>
          </ac:picMkLst>
        </pc:picChg>
        <pc:picChg chg="del">
          <ac:chgData name="Bill Lord" userId="b68276031ed32d04" providerId="LiveId" clId="{1A32778A-980D-40E6-8C5C-7B42610C7207}" dt="2024-11-14T20:09:00.996" v="431" actId="478"/>
          <ac:picMkLst>
            <pc:docMk/>
            <pc:sldMk cId="1606227796" sldId="640"/>
            <ac:picMk id="6" creationId="{D31C8906-D049-5E43-8744-71DB056056F0}"/>
          </ac:picMkLst>
        </pc:picChg>
        <pc:picChg chg="add del mod modCrop">
          <ac:chgData name="Bill Lord" userId="b68276031ed32d04" providerId="LiveId" clId="{1A32778A-980D-40E6-8C5C-7B42610C7207}" dt="2024-11-14T20:43:17.501" v="1173" actId="478"/>
          <ac:picMkLst>
            <pc:docMk/>
            <pc:sldMk cId="1606227796" sldId="640"/>
            <ac:picMk id="7" creationId="{5C6292A8-1BFB-4A5C-0230-4F72CF5DE212}"/>
          </ac:picMkLst>
        </pc:picChg>
        <pc:picChg chg="del">
          <ac:chgData name="Bill Lord" userId="b68276031ed32d04" providerId="LiveId" clId="{1A32778A-980D-40E6-8C5C-7B42610C7207}" dt="2024-11-14T20:09:00.996" v="431" actId="478"/>
          <ac:picMkLst>
            <pc:docMk/>
            <pc:sldMk cId="1606227796" sldId="640"/>
            <ac:picMk id="8" creationId="{34375ABC-778F-1088-101B-8DED38931913}"/>
          </ac:picMkLst>
        </pc:picChg>
        <pc:picChg chg="del">
          <ac:chgData name="Bill Lord" userId="b68276031ed32d04" providerId="LiveId" clId="{1A32778A-980D-40E6-8C5C-7B42610C7207}" dt="2024-11-14T20:09:00.996" v="431" actId="478"/>
          <ac:picMkLst>
            <pc:docMk/>
            <pc:sldMk cId="1606227796" sldId="640"/>
            <ac:picMk id="10" creationId="{0A20B5B9-9521-F297-4419-33E1A2A7582B}"/>
          </ac:picMkLst>
        </pc:picChg>
        <pc:picChg chg="del">
          <ac:chgData name="Bill Lord" userId="b68276031ed32d04" providerId="LiveId" clId="{1A32778A-980D-40E6-8C5C-7B42610C7207}" dt="2024-11-14T20:09:00.996" v="431" actId="478"/>
          <ac:picMkLst>
            <pc:docMk/>
            <pc:sldMk cId="1606227796" sldId="640"/>
            <ac:picMk id="12" creationId="{3E9BF1BF-DFFC-4C3E-D4D7-42612BA7D330}"/>
          </ac:picMkLst>
        </pc:picChg>
        <pc:picChg chg="del">
          <ac:chgData name="Bill Lord" userId="b68276031ed32d04" providerId="LiveId" clId="{1A32778A-980D-40E6-8C5C-7B42610C7207}" dt="2024-11-14T20:08:55.049" v="430" actId="21"/>
          <ac:picMkLst>
            <pc:docMk/>
            <pc:sldMk cId="1606227796" sldId="640"/>
            <ac:picMk id="14" creationId="{5C6292A8-1BFB-4A5C-0230-4F72CF5DE212}"/>
          </ac:picMkLst>
        </pc:picChg>
      </pc:sldChg>
      <pc:sldChg chg="addSp delSp modSp add mod">
        <pc:chgData name="Bill Lord" userId="b68276031ed32d04" providerId="LiveId" clId="{1A32778A-980D-40E6-8C5C-7B42610C7207}" dt="2024-11-18T19:14:00.459" v="6246" actId="14"/>
        <pc:sldMkLst>
          <pc:docMk/>
          <pc:sldMk cId="2612688543" sldId="641"/>
        </pc:sldMkLst>
        <pc:spChg chg="del">
          <ac:chgData name="Bill Lord" userId="b68276031ed32d04" providerId="LiveId" clId="{1A32778A-980D-40E6-8C5C-7B42610C7207}" dt="2024-11-14T20:09:23.102" v="436" actId="478"/>
          <ac:spMkLst>
            <pc:docMk/>
            <pc:sldMk cId="2612688543" sldId="641"/>
            <ac:spMk id="2" creationId="{CE9EFE2F-015A-630B-6AEF-E37E1FFE864A}"/>
          </ac:spMkLst>
        </pc:spChg>
        <pc:spChg chg="add mod">
          <ac:chgData name="Bill Lord" userId="b68276031ed32d04" providerId="LiveId" clId="{1A32778A-980D-40E6-8C5C-7B42610C7207}" dt="2024-11-17T18:26:30.195" v="3138" actId="1035"/>
          <ac:spMkLst>
            <pc:docMk/>
            <pc:sldMk cId="2612688543" sldId="641"/>
            <ac:spMk id="5" creationId="{25FBBE94-E99D-8441-55BE-82DCCC44DE0D}"/>
          </ac:spMkLst>
        </pc:spChg>
        <pc:spChg chg="add mod">
          <ac:chgData name="Bill Lord" userId="b68276031ed32d04" providerId="LiveId" clId="{1A32778A-980D-40E6-8C5C-7B42610C7207}" dt="2024-11-17T18:26:30.195" v="3138" actId="1035"/>
          <ac:spMkLst>
            <pc:docMk/>
            <pc:sldMk cId="2612688543" sldId="641"/>
            <ac:spMk id="9" creationId="{1CD34BCF-C1D2-B0BF-5432-308E5DC48A1D}"/>
          </ac:spMkLst>
        </pc:spChg>
        <pc:spChg chg="add mod">
          <ac:chgData name="Bill Lord" userId="b68276031ed32d04" providerId="LiveId" clId="{1A32778A-980D-40E6-8C5C-7B42610C7207}" dt="2024-11-18T19:14:00.459" v="6246" actId="14"/>
          <ac:spMkLst>
            <pc:docMk/>
            <pc:sldMk cId="2612688543" sldId="641"/>
            <ac:spMk id="11" creationId="{71C0D9CD-50D1-6F05-6891-041070B5B11E}"/>
          </ac:spMkLst>
        </pc:spChg>
        <pc:picChg chg="del">
          <ac:chgData name="Bill Lord" userId="b68276031ed32d04" providerId="LiveId" clId="{1A32778A-980D-40E6-8C5C-7B42610C7207}" dt="2024-11-14T20:09:23.102" v="436" actId="478"/>
          <ac:picMkLst>
            <pc:docMk/>
            <pc:sldMk cId="2612688543" sldId="641"/>
            <ac:picMk id="4" creationId="{7905302E-5925-3CE3-68BE-DD13C306E05A}"/>
          </ac:picMkLst>
        </pc:picChg>
        <pc:picChg chg="del">
          <ac:chgData name="Bill Lord" userId="b68276031ed32d04" providerId="LiveId" clId="{1A32778A-980D-40E6-8C5C-7B42610C7207}" dt="2024-11-14T20:09:10.571" v="433" actId="478"/>
          <ac:picMkLst>
            <pc:docMk/>
            <pc:sldMk cId="2612688543" sldId="641"/>
            <ac:picMk id="6" creationId="{25EA8D85-B913-A809-ADD1-8D9230ECBFE3}"/>
          </ac:picMkLst>
        </pc:picChg>
        <pc:picChg chg="add del mod">
          <ac:chgData name="Bill Lord" userId="b68276031ed32d04" providerId="LiveId" clId="{1A32778A-980D-40E6-8C5C-7B42610C7207}" dt="2024-11-14T20:49:24.931" v="1488" actId="478"/>
          <ac:picMkLst>
            <pc:docMk/>
            <pc:sldMk cId="2612688543" sldId="641"/>
            <ac:picMk id="7" creationId="{A48727BD-B071-C892-B404-4B0D4CC830EE}"/>
          </ac:picMkLst>
        </pc:picChg>
        <pc:picChg chg="del">
          <ac:chgData name="Bill Lord" userId="b68276031ed32d04" providerId="LiveId" clId="{1A32778A-980D-40E6-8C5C-7B42610C7207}" dt="2024-11-14T20:09:23.102" v="436" actId="478"/>
          <ac:picMkLst>
            <pc:docMk/>
            <pc:sldMk cId="2612688543" sldId="641"/>
            <ac:picMk id="8" creationId="{7B841003-AB2F-DF11-AC43-4D2457B610ED}"/>
          </ac:picMkLst>
        </pc:picChg>
        <pc:picChg chg="del">
          <ac:chgData name="Bill Lord" userId="b68276031ed32d04" providerId="LiveId" clId="{1A32778A-980D-40E6-8C5C-7B42610C7207}" dt="2024-11-14T20:09:23.102" v="436" actId="478"/>
          <ac:picMkLst>
            <pc:docMk/>
            <pc:sldMk cId="2612688543" sldId="641"/>
            <ac:picMk id="10" creationId="{CCE25D97-7AC3-DE5B-443E-8BFF269560AC}"/>
          </ac:picMkLst>
        </pc:picChg>
        <pc:picChg chg="del">
          <ac:chgData name="Bill Lord" userId="b68276031ed32d04" providerId="LiveId" clId="{1A32778A-980D-40E6-8C5C-7B42610C7207}" dt="2024-11-14T20:09:18.378" v="435" actId="21"/>
          <ac:picMkLst>
            <pc:docMk/>
            <pc:sldMk cId="2612688543" sldId="641"/>
            <ac:picMk id="12" creationId="{A48727BD-B071-C892-B404-4B0D4CC830EE}"/>
          </ac:picMkLst>
        </pc:picChg>
        <pc:picChg chg="del">
          <ac:chgData name="Bill Lord" userId="b68276031ed32d04" providerId="LiveId" clId="{1A32778A-980D-40E6-8C5C-7B42610C7207}" dt="2024-11-14T20:09:13.889" v="434" actId="478"/>
          <ac:picMkLst>
            <pc:docMk/>
            <pc:sldMk cId="2612688543" sldId="641"/>
            <ac:picMk id="14" creationId="{589B14A0-1CB3-F923-3C86-8492112ED7E7}"/>
          </ac:picMkLst>
        </pc:picChg>
      </pc:sldChg>
      <pc:sldChg chg="addSp delSp modSp add mod">
        <pc:chgData name="Bill Lord" userId="b68276031ed32d04" providerId="LiveId" clId="{1A32778A-980D-40E6-8C5C-7B42610C7207}" dt="2024-11-18T19:14:58.707" v="6247" actId="20577"/>
        <pc:sldMkLst>
          <pc:docMk/>
          <pc:sldMk cId="1923668348" sldId="642"/>
        </pc:sldMkLst>
        <pc:spChg chg="add mod">
          <ac:chgData name="Bill Lord" userId="b68276031ed32d04" providerId="LiveId" clId="{1A32778A-980D-40E6-8C5C-7B42610C7207}" dt="2024-11-18T19:14:58.707" v="6247" actId="20577"/>
          <ac:spMkLst>
            <pc:docMk/>
            <pc:sldMk cId="1923668348" sldId="642"/>
            <ac:spMk id="2" creationId="{06F3EDA8-4007-9404-DF1C-1E8A3F40DD58}"/>
          </ac:spMkLst>
        </pc:spChg>
        <pc:spChg chg="del">
          <ac:chgData name="Bill Lord" userId="b68276031ed32d04" providerId="LiveId" clId="{1A32778A-980D-40E6-8C5C-7B42610C7207}" dt="2024-11-14T20:09:45.643" v="441" actId="478"/>
          <ac:spMkLst>
            <pc:docMk/>
            <pc:sldMk cId="1923668348" sldId="642"/>
            <ac:spMk id="2" creationId="{09BC8D48-6599-FBD4-9616-AD246309F2E7}"/>
          </ac:spMkLst>
        </pc:spChg>
        <pc:spChg chg="add mod">
          <ac:chgData name="Bill Lord" userId="b68276031ed32d04" providerId="LiveId" clId="{1A32778A-980D-40E6-8C5C-7B42610C7207}" dt="2024-11-18T14:53:45.992" v="4319" actId="120"/>
          <ac:spMkLst>
            <pc:docMk/>
            <pc:sldMk cId="1923668348" sldId="642"/>
            <ac:spMk id="3" creationId="{D87FF900-0CCA-78AC-1732-1264FD89D950}"/>
          </ac:spMkLst>
        </pc:spChg>
        <pc:spChg chg="add mod">
          <ac:chgData name="Bill Lord" userId="b68276031ed32d04" providerId="LiveId" clId="{1A32778A-980D-40E6-8C5C-7B42610C7207}" dt="2024-11-15T19:29:56.655" v="1553" actId="1076"/>
          <ac:spMkLst>
            <pc:docMk/>
            <pc:sldMk cId="1923668348" sldId="642"/>
            <ac:spMk id="5" creationId="{6C9A608C-3121-C491-7606-058C1AE3631F}"/>
          </ac:spMkLst>
        </pc:spChg>
        <pc:picChg chg="del">
          <ac:chgData name="Bill Lord" userId="b68276031ed32d04" providerId="LiveId" clId="{1A32778A-980D-40E6-8C5C-7B42610C7207}" dt="2024-11-14T20:09:45.643" v="441" actId="478"/>
          <ac:picMkLst>
            <pc:docMk/>
            <pc:sldMk cId="1923668348" sldId="642"/>
            <ac:picMk id="4" creationId="{547C1A0C-9754-6A27-19E2-DDAF99703C7E}"/>
          </ac:picMkLst>
        </pc:picChg>
        <pc:picChg chg="del">
          <ac:chgData name="Bill Lord" userId="b68276031ed32d04" providerId="LiveId" clId="{1A32778A-980D-40E6-8C5C-7B42610C7207}" dt="2024-11-14T20:09:45.643" v="441" actId="478"/>
          <ac:picMkLst>
            <pc:docMk/>
            <pc:sldMk cId="1923668348" sldId="642"/>
            <ac:picMk id="6" creationId="{AF102E4A-ECCC-DF10-7213-5E17B4C602F2}"/>
          </ac:picMkLst>
        </pc:picChg>
        <pc:picChg chg="add del mod modCrop">
          <ac:chgData name="Bill Lord" userId="b68276031ed32d04" providerId="LiveId" clId="{1A32778A-980D-40E6-8C5C-7B42610C7207}" dt="2024-11-15T19:35:24.231" v="1824" actId="478"/>
          <ac:picMkLst>
            <pc:docMk/>
            <pc:sldMk cId="1923668348" sldId="642"/>
            <ac:picMk id="7" creationId="{DE9F619C-7BF1-159F-77D9-45099AFE1CDD}"/>
          </ac:picMkLst>
        </pc:picChg>
        <pc:picChg chg="del">
          <ac:chgData name="Bill Lord" userId="b68276031ed32d04" providerId="LiveId" clId="{1A32778A-980D-40E6-8C5C-7B42610C7207}" dt="2024-11-14T20:09:45.643" v="441" actId="478"/>
          <ac:picMkLst>
            <pc:docMk/>
            <pc:sldMk cId="1923668348" sldId="642"/>
            <ac:picMk id="8" creationId="{E1610446-930B-AB5E-803D-A5A3BCD27281}"/>
          </ac:picMkLst>
        </pc:picChg>
        <pc:picChg chg="del">
          <ac:chgData name="Bill Lord" userId="b68276031ed32d04" providerId="LiveId" clId="{1A32778A-980D-40E6-8C5C-7B42610C7207}" dt="2024-11-14T20:09:39.838" v="440" actId="21"/>
          <ac:picMkLst>
            <pc:docMk/>
            <pc:sldMk cId="1923668348" sldId="642"/>
            <ac:picMk id="10" creationId="{DE9F619C-7BF1-159F-77D9-45099AFE1CDD}"/>
          </ac:picMkLst>
        </pc:picChg>
        <pc:picChg chg="del">
          <ac:chgData name="Bill Lord" userId="b68276031ed32d04" providerId="LiveId" clId="{1A32778A-980D-40E6-8C5C-7B42610C7207}" dt="2024-11-14T20:09:36.665" v="439" actId="478"/>
          <ac:picMkLst>
            <pc:docMk/>
            <pc:sldMk cId="1923668348" sldId="642"/>
            <ac:picMk id="12" creationId="{C1E253D6-AF53-6CC4-E394-419EFE55B92B}"/>
          </ac:picMkLst>
        </pc:picChg>
        <pc:picChg chg="del">
          <ac:chgData name="Bill Lord" userId="b68276031ed32d04" providerId="LiveId" clId="{1A32778A-980D-40E6-8C5C-7B42610C7207}" dt="2024-11-14T20:09:34.562" v="438" actId="478"/>
          <ac:picMkLst>
            <pc:docMk/>
            <pc:sldMk cId="1923668348" sldId="642"/>
            <ac:picMk id="14" creationId="{BAF79B74-DA39-470E-FFE0-1F7EEFF3DC89}"/>
          </ac:picMkLst>
        </pc:picChg>
      </pc:sldChg>
      <pc:sldChg chg="addSp delSp modSp add mod">
        <pc:chgData name="Bill Lord" userId="b68276031ed32d04" providerId="LiveId" clId="{1A32778A-980D-40E6-8C5C-7B42610C7207}" dt="2024-11-18T19:15:29.015" v="6248" actId="27107"/>
        <pc:sldMkLst>
          <pc:docMk/>
          <pc:sldMk cId="1353350919" sldId="643"/>
        </pc:sldMkLst>
        <pc:spChg chg="add mod">
          <ac:chgData name="Bill Lord" userId="b68276031ed32d04" providerId="LiveId" clId="{1A32778A-980D-40E6-8C5C-7B42610C7207}" dt="2024-11-17T18:56:00.353" v="3231" actId="1076"/>
          <ac:spMkLst>
            <pc:docMk/>
            <pc:sldMk cId="1353350919" sldId="643"/>
            <ac:spMk id="2" creationId="{4DC35E98-C825-2524-31DF-B43AE90B9737}"/>
          </ac:spMkLst>
        </pc:spChg>
        <pc:spChg chg="del">
          <ac:chgData name="Bill Lord" userId="b68276031ed32d04" providerId="LiveId" clId="{1A32778A-980D-40E6-8C5C-7B42610C7207}" dt="2024-11-14T20:10:04.473" v="447" actId="478"/>
          <ac:spMkLst>
            <pc:docMk/>
            <pc:sldMk cId="1353350919" sldId="643"/>
            <ac:spMk id="2" creationId="{6D794998-53CD-8AF1-A545-349B86F65825}"/>
          </ac:spMkLst>
        </pc:spChg>
        <pc:spChg chg="add mod">
          <ac:chgData name="Bill Lord" userId="b68276031ed32d04" providerId="LiveId" clId="{1A32778A-980D-40E6-8C5C-7B42610C7207}" dt="2024-11-18T19:15:29.015" v="6248" actId="27107"/>
          <ac:spMkLst>
            <pc:docMk/>
            <pc:sldMk cId="1353350919" sldId="643"/>
            <ac:spMk id="3" creationId="{51194DCE-DCE2-8076-C5D3-8896D29C38EF}"/>
          </ac:spMkLst>
        </pc:spChg>
        <pc:spChg chg="add mod">
          <ac:chgData name="Bill Lord" userId="b68276031ed32d04" providerId="LiveId" clId="{1A32778A-980D-40E6-8C5C-7B42610C7207}" dt="2024-11-17T18:56:12.828" v="3233" actId="1076"/>
          <ac:spMkLst>
            <pc:docMk/>
            <pc:sldMk cId="1353350919" sldId="643"/>
            <ac:spMk id="4" creationId="{007A8C32-91D1-0DB2-7633-45DD1C141564}"/>
          </ac:spMkLst>
        </pc:spChg>
        <pc:spChg chg="add mod">
          <ac:chgData name="Bill Lord" userId="b68276031ed32d04" providerId="LiveId" clId="{1A32778A-980D-40E6-8C5C-7B42610C7207}" dt="2024-11-15T19:36:45.146" v="1840" actId="20577"/>
          <ac:spMkLst>
            <pc:docMk/>
            <pc:sldMk cId="1353350919" sldId="643"/>
            <ac:spMk id="5" creationId="{3F4B1241-9019-E998-4E58-55422F2ECF5C}"/>
          </ac:spMkLst>
        </pc:spChg>
        <pc:spChg chg="add mod">
          <ac:chgData name="Bill Lord" userId="b68276031ed32d04" providerId="LiveId" clId="{1A32778A-980D-40E6-8C5C-7B42610C7207}" dt="2024-11-18T15:01:09.319" v="4322" actId="207"/>
          <ac:spMkLst>
            <pc:docMk/>
            <pc:sldMk cId="1353350919" sldId="643"/>
            <ac:spMk id="6" creationId="{3B3734FB-40F8-1564-385D-EFE24D08D92C}"/>
          </ac:spMkLst>
        </pc:spChg>
        <pc:spChg chg="add del">
          <ac:chgData name="Bill Lord" userId="b68276031ed32d04" providerId="LiveId" clId="{1A32778A-980D-40E6-8C5C-7B42610C7207}" dt="2024-11-17T18:57:10.981" v="3240" actId="22"/>
          <ac:spMkLst>
            <pc:docMk/>
            <pc:sldMk cId="1353350919" sldId="643"/>
            <ac:spMk id="9" creationId="{89BBDD7C-EAE0-F8FE-8401-C15C0A638823}"/>
          </ac:spMkLst>
        </pc:spChg>
        <pc:picChg chg="del">
          <ac:chgData name="Bill Lord" userId="b68276031ed32d04" providerId="LiveId" clId="{1A32778A-980D-40E6-8C5C-7B42610C7207}" dt="2024-11-14T20:10:04.473" v="447" actId="478"/>
          <ac:picMkLst>
            <pc:docMk/>
            <pc:sldMk cId="1353350919" sldId="643"/>
            <ac:picMk id="4" creationId="{64313D2D-692C-D534-7ECD-FAEEAC985EBD}"/>
          </ac:picMkLst>
        </pc:picChg>
        <pc:picChg chg="del">
          <ac:chgData name="Bill Lord" userId="b68276031ed32d04" providerId="LiveId" clId="{1A32778A-980D-40E6-8C5C-7B42610C7207}" dt="2024-11-14T20:10:04.473" v="447" actId="478"/>
          <ac:picMkLst>
            <pc:docMk/>
            <pc:sldMk cId="1353350919" sldId="643"/>
            <ac:picMk id="6" creationId="{528AAAEC-51C0-F5AD-FF20-6996A11E54AC}"/>
          </ac:picMkLst>
        </pc:picChg>
        <pc:picChg chg="add del mod modCrop">
          <ac:chgData name="Bill Lord" userId="b68276031ed32d04" providerId="LiveId" clId="{1A32778A-980D-40E6-8C5C-7B42610C7207}" dt="2024-11-15T20:01:39.695" v="2066" actId="478"/>
          <ac:picMkLst>
            <pc:docMk/>
            <pc:sldMk cId="1353350919" sldId="643"/>
            <ac:picMk id="7" creationId="{F8799104-BACD-7627-95B1-1766A019DE2D}"/>
          </ac:picMkLst>
        </pc:picChg>
        <pc:picChg chg="del">
          <ac:chgData name="Bill Lord" userId="b68276031ed32d04" providerId="LiveId" clId="{1A32778A-980D-40E6-8C5C-7B42610C7207}" dt="2024-11-14T20:09:58.132" v="446" actId="21"/>
          <ac:picMkLst>
            <pc:docMk/>
            <pc:sldMk cId="1353350919" sldId="643"/>
            <ac:picMk id="8" creationId="{F8799104-BACD-7627-95B1-1766A019DE2D}"/>
          </ac:picMkLst>
        </pc:picChg>
        <pc:picChg chg="del">
          <ac:chgData name="Bill Lord" userId="b68276031ed32d04" providerId="LiveId" clId="{1A32778A-980D-40E6-8C5C-7B42610C7207}" dt="2024-11-14T20:09:55.727" v="445" actId="478"/>
          <ac:picMkLst>
            <pc:docMk/>
            <pc:sldMk cId="1353350919" sldId="643"/>
            <ac:picMk id="10" creationId="{A0CC122F-B7BF-7701-56B6-A8AA375C7893}"/>
          </ac:picMkLst>
        </pc:picChg>
        <pc:picChg chg="add del mod">
          <ac:chgData name="Bill Lord" userId="b68276031ed32d04" providerId="LiveId" clId="{1A32778A-980D-40E6-8C5C-7B42610C7207}" dt="2024-11-18T15:01:52.518" v="4327" actId="478"/>
          <ac:picMkLst>
            <pc:docMk/>
            <pc:sldMk cId="1353350919" sldId="643"/>
            <ac:picMk id="11" creationId="{CAA68167-8A30-8EA6-7D7B-7A62E61B813D}"/>
          </ac:picMkLst>
        </pc:picChg>
        <pc:picChg chg="del">
          <ac:chgData name="Bill Lord" userId="b68276031ed32d04" providerId="LiveId" clId="{1A32778A-980D-40E6-8C5C-7B42610C7207}" dt="2024-11-14T20:09:54.019" v="444" actId="478"/>
          <ac:picMkLst>
            <pc:docMk/>
            <pc:sldMk cId="1353350919" sldId="643"/>
            <ac:picMk id="12" creationId="{26650D28-CE07-299B-DA94-0DF2C5E5650C}"/>
          </ac:picMkLst>
        </pc:picChg>
        <pc:picChg chg="del">
          <ac:chgData name="Bill Lord" userId="b68276031ed32d04" providerId="LiveId" clId="{1A32778A-980D-40E6-8C5C-7B42610C7207}" dt="2024-11-14T20:09:53.170" v="443" actId="478"/>
          <ac:picMkLst>
            <pc:docMk/>
            <pc:sldMk cId="1353350919" sldId="643"/>
            <ac:picMk id="14" creationId="{92242A3F-F9A2-DE85-932E-D695B9CBD765}"/>
          </ac:picMkLst>
        </pc:picChg>
      </pc:sldChg>
      <pc:sldChg chg="addSp delSp modSp add mod ord">
        <pc:chgData name="Bill Lord" userId="b68276031ed32d04" providerId="LiveId" clId="{1A32778A-980D-40E6-8C5C-7B42610C7207}" dt="2024-11-18T19:21:45.279" v="6430"/>
        <pc:sldMkLst>
          <pc:docMk/>
          <pc:sldMk cId="2991710468" sldId="644"/>
        </pc:sldMkLst>
        <pc:spChg chg="del">
          <ac:chgData name="Bill Lord" userId="b68276031ed32d04" providerId="LiveId" clId="{1A32778A-980D-40E6-8C5C-7B42610C7207}" dt="2024-11-14T20:10:38.485" v="455" actId="478"/>
          <ac:spMkLst>
            <pc:docMk/>
            <pc:sldMk cId="2991710468" sldId="644"/>
            <ac:spMk id="2" creationId="{43007A66-0499-C17D-CBEB-BC4E6EE7784F}"/>
          </ac:spMkLst>
        </pc:spChg>
        <pc:spChg chg="add mod">
          <ac:chgData name="Bill Lord" userId="b68276031ed32d04" providerId="LiveId" clId="{1A32778A-980D-40E6-8C5C-7B42610C7207}" dt="2024-11-18T19:19:09.996" v="6425" actId="1037"/>
          <ac:spMkLst>
            <pc:docMk/>
            <pc:sldMk cId="2991710468" sldId="644"/>
            <ac:spMk id="2" creationId="{CEE2D84F-2616-5244-6D93-D15263A603C5}"/>
          </ac:spMkLst>
        </pc:spChg>
        <pc:spChg chg="add mod">
          <ac:chgData name="Bill Lord" userId="b68276031ed32d04" providerId="LiveId" clId="{1A32778A-980D-40E6-8C5C-7B42610C7207}" dt="2024-11-18T19:18:57.627" v="6401" actId="1037"/>
          <ac:spMkLst>
            <pc:docMk/>
            <pc:sldMk cId="2991710468" sldId="644"/>
            <ac:spMk id="3" creationId="{2BD72172-A14E-B822-9568-6154DC68F2FA}"/>
          </ac:spMkLst>
        </pc:spChg>
        <pc:spChg chg="add mod">
          <ac:chgData name="Bill Lord" userId="b68276031ed32d04" providerId="LiveId" clId="{1A32778A-980D-40E6-8C5C-7B42610C7207}" dt="2024-11-18T19:19:29.264" v="6428" actId="14100"/>
          <ac:spMkLst>
            <pc:docMk/>
            <pc:sldMk cId="2991710468" sldId="644"/>
            <ac:spMk id="4" creationId="{05F8D7A8-6055-562E-67BC-834B94B17C56}"/>
          </ac:spMkLst>
        </pc:spChg>
        <pc:spChg chg="add mod">
          <ac:chgData name="Bill Lord" userId="b68276031ed32d04" providerId="LiveId" clId="{1A32778A-980D-40E6-8C5C-7B42610C7207}" dt="2024-11-18T19:19:21.840" v="6427" actId="1076"/>
          <ac:spMkLst>
            <pc:docMk/>
            <pc:sldMk cId="2991710468" sldId="644"/>
            <ac:spMk id="5" creationId="{88357D6E-0D59-BF4B-80B8-05C6E0B6F3E6}"/>
          </ac:spMkLst>
        </pc:spChg>
        <pc:spChg chg="add del mod">
          <ac:chgData name="Bill Lord" userId="b68276031ed32d04" providerId="LiveId" clId="{1A32778A-980D-40E6-8C5C-7B42610C7207}" dt="2024-11-14T20:10:43.947" v="456" actId="478"/>
          <ac:spMkLst>
            <pc:docMk/>
            <pc:sldMk cId="2991710468" sldId="644"/>
            <ac:spMk id="5" creationId="{A4F6539D-A6A7-5B79-354B-7C8BD852DE68}"/>
          </ac:spMkLst>
        </pc:spChg>
        <pc:spChg chg="add mod">
          <ac:chgData name="Bill Lord" userId="b68276031ed32d04" providerId="LiveId" clId="{1A32778A-980D-40E6-8C5C-7B42610C7207}" dt="2024-11-18T19:19:16.761" v="6426" actId="1076"/>
          <ac:spMkLst>
            <pc:docMk/>
            <pc:sldMk cId="2991710468" sldId="644"/>
            <ac:spMk id="6" creationId="{3FB5EB4D-26BA-B0DC-D7F7-CD752404C4B1}"/>
          </ac:spMkLst>
        </pc:spChg>
        <pc:picChg chg="del mod modCrop">
          <ac:chgData name="Bill Lord" userId="b68276031ed32d04" providerId="LiveId" clId="{1A32778A-980D-40E6-8C5C-7B42610C7207}" dt="2024-11-17T14:46:13.500" v="2348" actId="478"/>
          <ac:picMkLst>
            <pc:docMk/>
            <pc:sldMk cId="2991710468" sldId="644"/>
            <ac:picMk id="4" creationId="{DA827534-BF21-D929-E2B5-847B1BF34D3A}"/>
          </ac:picMkLst>
        </pc:picChg>
        <pc:picChg chg="del">
          <ac:chgData name="Bill Lord" userId="b68276031ed32d04" providerId="LiveId" clId="{1A32778A-980D-40E6-8C5C-7B42610C7207}" dt="2024-11-14T20:10:18.303" v="453" actId="478"/>
          <ac:picMkLst>
            <pc:docMk/>
            <pc:sldMk cId="2991710468" sldId="644"/>
            <ac:picMk id="6" creationId="{D7463FE6-99B7-2BB3-C6AF-6FCA142DC43C}"/>
          </ac:picMkLst>
        </pc:picChg>
        <pc:picChg chg="del">
          <ac:chgData name="Bill Lord" userId="b68276031ed32d04" providerId="LiveId" clId="{1A32778A-980D-40E6-8C5C-7B42610C7207}" dt="2024-11-14T20:10:16.509" v="452" actId="478"/>
          <ac:picMkLst>
            <pc:docMk/>
            <pc:sldMk cId="2991710468" sldId="644"/>
            <ac:picMk id="8" creationId="{B0410C3B-1DB9-D7C8-4E3A-AB25E7EEC9A6}"/>
          </ac:picMkLst>
        </pc:picChg>
        <pc:picChg chg="del">
          <ac:chgData name="Bill Lord" userId="b68276031ed32d04" providerId="LiveId" clId="{1A32778A-980D-40E6-8C5C-7B42610C7207}" dt="2024-11-14T20:10:14.936" v="451" actId="478"/>
          <ac:picMkLst>
            <pc:docMk/>
            <pc:sldMk cId="2991710468" sldId="644"/>
            <ac:picMk id="10" creationId="{7ED90559-BEA2-D288-CFB3-8AFE8486D6FF}"/>
          </ac:picMkLst>
        </pc:picChg>
        <pc:picChg chg="del">
          <ac:chgData name="Bill Lord" userId="b68276031ed32d04" providerId="LiveId" clId="{1A32778A-980D-40E6-8C5C-7B42610C7207}" dt="2024-11-14T20:10:13.523" v="450" actId="478"/>
          <ac:picMkLst>
            <pc:docMk/>
            <pc:sldMk cId="2991710468" sldId="644"/>
            <ac:picMk id="12" creationId="{C31A1C23-94FD-0B37-DE67-A68FCD8DD68E}"/>
          </ac:picMkLst>
        </pc:picChg>
        <pc:picChg chg="del">
          <ac:chgData name="Bill Lord" userId="b68276031ed32d04" providerId="LiveId" clId="{1A32778A-980D-40E6-8C5C-7B42610C7207}" dt="2024-11-14T20:10:12.079" v="449" actId="478"/>
          <ac:picMkLst>
            <pc:docMk/>
            <pc:sldMk cId="2991710468" sldId="644"/>
            <ac:picMk id="14" creationId="{87C1BB78-E0A9-7E12-0F9B-D91C2104E7FA}"/>
          </ac:picMkLst>
        </pc:picChg>
      </pc:sldChg>
      <pc:sldChg chg="addSp delSp modSp add del mod">
        <pc:chgData name="Bill Lord" userId="b68276031ed32d04" providerId="LiveId" clId="{1A32778A-980D-40E6-8C5C-7B42610C7207}" dt="2024-11-18T15:09:31.858" v="4463" actId="2696"/>
        <pc:sldMkLst>
          <pc:docMk/>
          <pc:sldMk cId="72485554" sldId="645"/>
        </pc:sldMkLst>
        <pc:spChg chg="mod">
          <ac:chgData name="Bill Lord" userId="b68276031ed32d04" providerId="LiveId" clId="{1A32778A-980D-40E6-8C5C-7B42610C7207}" dt="2024-11-18T15:09:15.467" v="4462" actId="20577"/>
          <ac:spMkLst>
            <pc:docMk/>
            <pc:sldMk cId="72485554" sldId="645"/>
            <ac:spMk id="2" creationId="{F3F3C4A9-BBF6-7EF0-1CC0-C33D2A98CA86}"/>
          </ac:spMkLst>
        </pc:spChg>
        <pc:spChg chg="mod">
          <ac:chgData name="Bill Lord" userId="b68276031ed32d04" providerId="LiveId" clId="{1A32778A-980D-40E6-8C5C-7B42610C7207}" dt="2024-11-17T15:08:21.112" v="2656" actId="1037"/>
          <ac:spMkLst>
            <pc:docMk/>
            <pc:sldMk cId="72485554" sldId="645"/>
            <ac:spMk id="3" creationId="{8DF9C8E3-590B-4F37-2296-0C7B15308BB7}"/>
          </ac:spMkLst>
        </pc:spChg>
        <pc:spChg chg="mod">
          <ac:chgData name="Bill Lord" userId="b68276031ed32d04" providerId="LiveId" clId="{1A32778A-980D-40E6-8C5C-7B42610C7207}" dt="2024-11-17T15:08:21.112" v="2656" actId="1037"/>
          <ac:spMkLst>
            <pc:docMk/>
            <pc:sldMk cId="72485554" sldId="645"/>
            <ac:spMk id="6" creationId="{F728FA62-38A7-FBF7-3797-16044C36C110}"/>
          </ac:spMkLst>
        </pc:spChg>
        <pc:spChg chg="add mod">
          <ac:chgData name="Bill Lord" userId="b68276031ed32d04" providerId="LiveId" clId="{1A32778A-980D-40E6-8C5C-7B42610C7207}" dt="2024-11-17T15:13:53.847" v="2738" actId="1076"/>
          <ac:spMkLst>
            <pc:docMk/>
            <pc:sldMk cId="72485554" sldId="645"/>
            <ac:spMk id="8" creationId="{9CBBE91D-EC0E-272A-C715-9CB7C85C0286}"/>
          </ac:spMkLst>
        </pc:spChg>
        <pc:spChg chg="mod">
          <ac:chgData name="Bill Lord" userId="b68276031ed32d04" providerId="LiveId" clId="{1A32778A-980D-40E6-8C5C-7B42610C7207}" dt="2024-11-17T15:08:21.112" v="2656" actId="1037"/>
          <ac:spMkLst>
            <pc:docMk/>
            <pc:sldMk cId="72485554" sldId="645"/>
            <ac:spMk id="10" creationId="{CAE4F947-CF37-2B1F-85C6-407E03A70AA8}"/>
          </ac:spMkLst>
        </pc:spChg>
        <pc:spChg chg="mod">
          <ac:chgData name="Bill Lord" userId="b68276031ed32d04" providerId="LiveId" clId="{1A32778A-980D-40E6-8C5C-7B42610C7207}" dt="2024-11-17T15:08:21.112" v="2656" actId="1037"/>
          <ac:spMkLst>
            <pc:docMk/>
            <pc:sldMk cId="72485554" sldId="645"/>
            <ac:spMk id="11" creationId="{BC3D569B-A3F8-2FA7-4C70-8AF46D095B73}"/>
          </ac:spMkLst>
        </pc:spChg>
        <pc:spChg chg="mod">
          <ac:chgData name="Bill Lord" userId="b68276031ed32d04" providerId="LiveId" clId="{1A32778A-980D-40E6-8C5C-7B42610C7207}" dt="2024-11-17T15:08:21.112" v="2656" actId="1037"/>
          <ac:spMkLst>
            <pc:docMk/>
            <pc:sldMk cId="72485554" sldId="645"/>
            <ac:spMk id="12" creationId="{13F5293B-920A-F676-5ED2-1729AF2FE54C}"/>
          </ac:spMkLst>
        </pc:spChg>
        <pc:spChg chg="del">
          <ac:chgData name="Bill Lord" userId="b68276031ed32d04" providerId="LiveId" clId="{1A32778A-980D-40E6-8C5C-7B42610C7207}" dt="2024-11-17T15:04:37.442" v="2438" actId="478"/>
          <ac:spMkLst>
            <pc:docMk/>
            <pc:sldMk cId="72485554" sldId="645"/>
            <ac:spMk id="13" creationId="{EFDFCAFA-FB9F-10D9-1226-AC3E281B84FE}"/>
          </ac:spMkLst>
        </pc:spChg>
        <pc:spChg chg="add mod">
          <ac:chgData name="Bill Lord" userId="b68276031ed32d04" providerId="LiveId" clId="{1A32778A-980D-40E6-8C5C-7B42610C7207}" dt="2024-11-17T15:13:42.685" v="2737" actId="14100"/>
          <ac:spMkLst>
            <pc:docMk/>
            <pc:sldMk cId="72485554" sldId="645"/>
            <ac:spMk id="14" creationId="{D60EB99A-A782-B118-C471-431F9C5D4230}"/>
          </ac:spMkLst>
        </pc:spChg>
        <pc:spChg chg="add mod">
          <ac:chgData name="Bill Lord" userId="b68276031ed32d04" providerId="LiveId" clId="{1A32778A-980D-40E6-8C5C-7B42610C7207}" dt="2024-11-17T15:15:20.227" v="2755" actId="20577"/>
          <ac:spMkLst>
            <pc:docMk/>
            <pc:sldMk cId="72485554" sldId="645"/>
            <ac:spMk id="15" creationId="{DD99635D-5E95-BA0A-49B9-E469664873E4}"/>
          </ac:spMkLst>
        </pc:spChg>
        <pc:spChg chg="add mod">
          <ac:chgData name="Bill Lord" userId="b68276031ed32d04" providerId="LiveId" clId="{1A32778A-980D-40E6-8C5C-7B42610C7207}" dt="2024-11-17T15:16:38.019" v="2763" actId="14100"/>
          <ac:spMkLst>
            <pc:docMk/>
            <pc:sldMk cId="72485554" sldId="645"/>
            <ac:spMk id="16" creationId="{BE039DFE-0415-7C63-ECA0-D1873CA6220F}"/>
          </ac:spMkLst>
        </pc:spChg>
        <pc:spChg chg="add mod">
          <ac:chgData name="Bill Lord" userId="b68276031ed32d04" providerId="LiveId" clId="{1A32778A-980D-40E6-8C5C-7B42610C7207}" dt="2024-11-17T15:18:16.831" v="2778" actId="14100"/>
          <ac:spMkLst>
            <pc:docMk/>
            <pc:sldMk cId="72485554" sldId="645"/>
            <ac:spMk id="17" creationId="{44699ACB-ECEB-9671-44D9-51F760B2D3B0}"/>
          </ac:spMkLst>
        </pc:spChg>
        <pc:spChg chg="del">
          <ac:chgData name="Bill Lord" userId="b68276031ed32d04" providerId="LiveId" clId="{1A32778A-980D-40E6-8C5C-7B42610C7207}" dt="2024-11-17T15:04:28.980" v="2436" actId="478"/>
          <ac:spMkLst>
            <pc:docMk/>
            <pc:sldMk cId="72485554" sldId="645"/>
            <ac:spMk id="31" creationId="{E328AE71-11A6-3CC9-0BD5-0CB6305C92BE}"/>
          </ac:spMkLst>
        </pc:spChg>
        <pc:picChg chg="del">
          <ac:chgData name="Bill Lord" userId="b68276031ed32d04" providerId="LiveId" clId="{1A32778A-980D-40E6-8C5C-7B42610C7207}" dt="2024-11-17T15:04:32.812" v="2437" actId="478"/>
          <ac:picMkLst>
            <pc:docMk/>
            <pc:sldMk cId="72485554" sldId="645"/>
            <ac:picMk id="4" creationId="{CA7896F3-4EF9-5536-AF34-D506373F822C}"/>
          </ac:picMkLst>
        </pc:picChg>
        <pc:picChg chg="add mod">
          <ac:chgData name="Bill Lord" userId="b68276031ed32d04" providerId="LiveId" clId="{1A32778A-980D-40E6-8C5C-7B42610C7207}" dt="2024-11-17T15:08:28.932" v="2657" actId="1076"/>
          <ac:picMkLst>
            <pc:docMk/>
            <pc:sldMk cId="72485554" sldId="645"/>
            <ac:picMk id="5" creationId="{9889FE79-E3A6-2283-A34E-41B8B671D03E}"/>
          </ac:picMkLst>
        </pc:picChg>
        <pc:cxnChg chg="mod">
          <ac:chgData name="Bill Lord" userId="b68276031ed32d04" providerId="LiveId" clId="{1A32778A-980D-40E6-8C5C-7B42610C7207}" dt="2024-11-17T15:08:21.112" v="2656" actId="1037"/>
          <ac:cxnSpMkLst>
            <pc:docMk/>
            <pc:sldMk cId="72485554" sldId="645"/>
            <ac:cxnSpMk id="22" creationId="{AAED4169-E404-13E2-0AAA-A437A086BE55}"/>
          </ac:cxnSpMkLst>
        </pc:cxnChg>
        <pc:cxnChg chg="mod">
          <ac:chgData name="Bill Lord" userId="b68276031ed32d04" providerId="LiveId" clId="{1A32778A-980D-40E6-8C5C-7B42610C7207}" dt="2024-11-17T15:08:21.112" v="2656" actId="1037"/>
          <ac:cxnSpMkLst>
            <pc:docMk/>
            <pc:sldMk cId="72485554" sldId="645"/>
            <ac:cxnSpMk id="28" creationId="{CA84D204-BB4D-12BF-72AA-D962DE98FCB4}"/>
          </ac:cxnSpMkLst>
        </pc:cxnChg>
      </pc:sldChg>
      <pc:sldChg chg="addSp modSp add mod">
        <pc:chgData name="Bill Lord" userId="b68276031ed32d04" providerId="LiveId" clId="{1A32778A-980D-40E6-8C5C-7B42610C7207}" dt="2024-11-18T15:16:36.188" v="4510" actId="1076"/>
        <pc:sldMkLst>
          <pc:docMk/>
          <pc:sldMk cId="1319903768" sldId="645"/>
        </pc:sldMkLst>
        <pc:spChg chg="add mod">
          <ac:chgData name="Bill Lord" userId="b68276031ed32d04" providerId="LiveId" clId="{1A32778A-980D-40E6-8C5C-7B42610C7207}" dt="2024-11-18T15:15:09.728" v="4486" actId="208"/>
          <ac:spMkLst>
            <pc:docMk/>
            <pc:sldMk cId="1319903768" sldId="645"/>
            <ac:spMk id="4" creationId="{B998CF61-9DBC-7F8D-0BBF-C1CE54557F6A}"/>
          </ac:spMkLst>
        </pc:spChg>
        <pc:spChg chg="add mod">
          <ac:chgData name="Bill Lord" userId="b68276031ed32d04" providerId="LiveId" clId="{1A32778A-980D-40E6-8C5C-7B42610C7207}" dt="2024-11-18T15:15:09.728" v="4486" actId="208"/>
          <ac:spMkLst>
            <pc:docMk/>
            <pc:sldMk cId="1319903768" sldId="645"/>
            <ac:spMk id="13" creationId="{E9E2CC1F-813C-45F3-AD2C-A11EDD280363}"/>
          </ac:spMkLst>
        </pc:spChg>
        <pc:spChg chg="add mod">
          <ac:chgData name="Bill Lord" userId="b68276031ed32d04" providerId="LiveId" clId="{1A32778A-980D-40E6-8C5C-7B42610C7207}" dt="2024-11-18T15:15:13.521" v="4487" actId="208"/>
          <ac:spMkLst>
            <pc:docMk/>
            <pc:sldMk cId="1319903768" sldId="645"/>
            <ac:spMk id="18" creationId="{D8AF4913-F080-FB7F-F054-F0C6FF26EBD9}"/>
          </ac:spMkLst>
        </pc:spChg>
        <pc:spChg chg="add mod">
          <ac:chgData name="Bill Lord" userId="b68276031ed32d04" providerId="LiveId" clId="{1A32778A-980D-40E6-8C5C-7B42610C7207}" dt="2024-11-18T15:15:13.521" v="4487" actId="208"/>
          <ac:spMkLst>
            <pc:docMk/>
            <pc:sldMk cId="1319903768" sldId="645"/>
            <ac:spMk id="19" creationId="{6011BBF5-950F-2FF8-73DB-3E509ADE97A2}"/>
          </ac:spMkLst>
        </pc:spChg>
        <pc:spChg chg="mod">
          <ac:chgData name="Bill Lord" userId="b68276031ed32d04" providerId="LiveId" clId="{1A32778A-980D-40E6-8C5C-7B42610C7207}" dt="2024-11-18T15:15:45.321" v="4501"/>
          <ac:spMkLst>
            <pc:docMk/>
            <pc:sldMk cId="1319903768" sldId="645"/>
            <ac:spMk id="26" creationId="{87E172C3-A024-311F-5808-30C1F78AEA44}"/>
          </ac:spMkLst>
        </pc:spChg>
        <pc:spChg chg="mod">
          <ac:chgData name="Bill Lord" userId="b68276031ed32d04" providerId="LiveId" clId="{1A32778A-980D-40E6-8C5C-7B42610C7207}" dt="2024-11-18T15:15:45.321" v="4501"/>
          <ac:spMkLst>
            <pc:docMk/>
            <pc:sldMk cId="1319903768" sldId="645"/>
            <ac:spMk id="27" creationId="{850242CF-5DAC-50B5-59B8-568FE345D56B}"/>
          </ac:spMkLst>
        </pc:spChg>
        <pc:spChg chg="mod">
          <ac:chgData name="Bill Lord" userId="b68276031ed32d04" providerId="LiveId" clId="{1A32778A-980D-40E6-8C5C-7B42610C7207}" dt="2024-11-18T15:16:19.292" v="4507"/>
          <ac:spMkLst>
            <pc:docMk/>
            <pc:sldMk cId="1319903768" sldId="645"/>
            <ac:spMk id="30" creationId="{ADEE5A5B-6E5B-B7B6-DBFF-A64893D9C4AB}"/>
          </ac:spMkLst>
        </pc:spChg>
        <pc:spChg chg="mod">
          <ac:chgData name="Bill Lord" userId="b68276031ed32d04" providerId="LiveId" clId="{1A32778A-980D-40E6-8C5C-7B42610C7207}" dt="2024-11-18T15:16:19.292" v="4507"/>
          <ac:spMkLst>
            <pc:docMk/>
            <pc:sldMk cId="1319903768" sldId="645"/>
            <ac:spMk id="31" creationId="{785B7EB4-7AB8-1870-A4C2-FAEECDAD385B}"/>
          </ac:spMkLst>
        </pc:spChg>
        <pc:spChg chg="mod">
          <ac:chgData name="Bill Lord" userId="b68276031ed32d04" providerId="LiveId" clId="{1A32778A-980D-40E6-8C5C-7B42610C7207}" dt="2024-11-18T15:16:31.260" v="4509"/>
          <ac:spMkLst>
            <pc:docMk/>
            <pc:sldMk cId="1319903768" sldId="645"/>
            <ac:spMk id="33" creationId="{50704960-AFF2-12EC-472F-200000C62CEB}"/>
          </ac:spMkLst>
        </pc:spChg>
        <pc:spChg chg="mod">
          <ac:chgData name="Bill Lord" userId="b68276031ed32d04" providerId="LiveId" clId="{1A32778A-980D-40E6-8C5C-7B42610C7207}" dt="2024-11-18T15:16:31.260" v="4509"/>
          <ac:spMkLst>
            <pc:docMk/>
            <pc:sldMk cId="1319903768" sldId="645"/>
            <ac:spMk id="34" creationId="{B799BFCE-F03E-A3F6-9B68-80637516062D}"/>
          </ac:spMkLst>
        </pc:spChg>
        <pc:grpChg chg="add mod">
          <ac:chgData name="Bill Lord" userId="b68276031ed32d04" providerId="LiveId" clId="{1A32778A-980D-40E6-8C5C-7B42610C7207}" dt="2024-11-18T15:16:13.206" v="4506" actId="1037"/>
          <ac:grpSpMkLst>
            <pc:docMk/>
            <pc:sldMk cId="1319903768" sldId="645"/>
            <ac:grpSpMk id="20" creationId="{61B47041-90DB-64B7-D8D0-11C849F7F66E}"/>
          </ac:grpSpMkLst>
        </pc:grpChg>
        <pc:grpChg chg="add mod">
          <ac:chgData name="Bill Lord" userId="b68276031ed32d04" providerId="LiveId" clId="{1A32778A-980D-40E6-8C5C-7B42610C7207}" dt="2024-11-18T15:15:29.054" v="4500" actId="1037"/>
          <ac:grpSpMkLst>
            <pc:docMk/>
            <pc:sldMk cId="1319903768" sldId="645"/>
            <ac:grpSpMk id="23" creationId="{7317EBDB-1422-04F9-DB09-21DF01A1FE72}"/>
          </ac:grpSpMkLst>
        </pc:grpChg>
        <pc:grpChg chg="add mod">
          <ac:chgData name="Bill Lord" userId="b68276031ed32d04" providerId="LiveId" clId="{1A32778A-980D-40E6-8C5C-7B42610C7207}" dt="2024-11-18T15:16:00.601" v="4502" actId="1076"/>
          <ac:grpSpMkLst>
            <pc:docMk/>
            <pc:sldMk cId="1319903768" sldId="645"/>
            <ac:grpSpMk id="25" creationId="{FEC26D33-2D36-4FF1-87F2-C822F800C4FD}"/>
          </ac:grpSpMkLst>
        </pc:grpChg>
        <pc:grpChg chg="add mod">
          <ac:chgData name="Bill Lord" userId="b68276031ed32d04" providerId="LiveId" clId="{1A32778A-980D-40E6-8C5C-7B42610C7207}" dt="2024-11-18T15:16:23.484" v="4508" actId="1076"/>
          <ac:grpSpMkLst>
            <pc:docMk/>
            <pc:sldMk cId="1319903768" sldId="645"/>
            <ac:grpSpMk id="29" creationId="{A4D04466-C387-BD27-79A9-4ED993D473E1}"/>
          </ac:grpSpMkLst>
        </pc:grpChg>
        <pc:grpChg chg="add mod">
          <ac:chgData name="Bill Lord" userId="b68276031ed32d04" providerId="LiveId" clId="{1A32778A-980D-40E6-8C5C-7B42610C7207}" dt="2024-11-18T15:16:36.188" v="4510" actId="1076"/>
          <ac:grpSpMkLst>
            <pc:docMk/>
            <pc:sldMk cId="1319903768" sldId="645"/>
            <ac:grpSpMk id="32" creationId="{92BB62F3-A3BC-8EB5-3059-8E1667C9D78D}"/>
          </ac:grpSpMkLst>
        </pc:grpChg>
      </pc:sldChg>
      <pc:sldChg chg="addSp delSp modSp add del mod">
        <pc:chgData name="Bill Lord" userId="b68276031ed32d04" providerId="LiveId" clId="{1A32778A-980D-40E6-8C5C-7B42610C7207}" dt="2024-11-17T19:17:11.718" v="3448" actId="47"/>
        <pc:sldMkLst>
          <pc:docMk/>
          <pc:sldMk cId="72184544" sldId="646"/>
        </pc:sldMkLst>
        <pc:spChg chg="mod">
          <ac:chgData name="Bill Lord" userId="b68276031ed32d04" providerId="LiveId" clId="{1A32778A-980D-40E6-8C5C-7B42610C7207}" dt="2024-11-17T19:07:06.466" v="3364" actId="1076"/>
          <ac:spMkLst>
            <pc:docMk/>
            <pc:sldMk cId="72184544" sldId="646"/>
            <ac:spMk id="2" creationId="{6774958C-4E88-3AA0-207B-37F728390047}"/>
          </ac:spMkLst>
        </pc:spChg>
        <pc:spChg chg="del">
          <ac:chgData name="Bill Lord" userId="b68276031ed32d04" providerId="LiveId" clId="{1A32778A-980D-40E6-8C5C-7B42610C7207}" dt="2024-11-17T19:06:00.173" v="3361" actId="478"/>
          <ac:spMkLst>
            <pc:docMk/>
            <pc:sldMk cId="72184544" sldId="646"/>
            <ac:spMk id="3" creationId="{3A56B74F-C254-609D-DA66-CA8F5B41BDB3}"/>
          </ac:spMkLst>
        </pc:spChg>
        <pc:spChg chg="mod">
          <ac:chgData name="Bill Lord" userId="b68276031ed32d04" providerId="LiveId" clId="{1A32778A-980D-40E6-8C5C-7B42610C7207}" dt="2024-11-17T19:06:51.406" v="3363" actId="1076"/>
          <ac:spMkLst>
            <pc:docMk/>
            <pc:sldMk cId="72184544" sldId="646"/>
            <ac:spMk id="6" creationId="{07E66419-0FC9-D721-98E6-B912618E1D15}"/>
          </ac:spMkLst>
        </pc:spChg>
        <pc:spChg chg="del">
          <ac:chgData name="Bill Lord" userId="b68276031ed32d04" providerId="LiveId" clId="{1A32778A-980D-40E6-8C5C-7B42610C7207}" dt="2024-11-17T19:06:34.149" v="3362" actId="478"/>
          <ac:spMkLst>
            <pc:docMk/>
            <pc:sldMk cId="72184544" sldId="646"/>
            <ac:spMk id="8" creationId="{973DD4AB-742D-35DA-AA6A-8BCE2FFC04AC}"/>
          </ac:spMkLst>
        </pc:spChg>
        <pc:spChg chg="del">
          <ac:chgData name="Bill Lord" userId="b68276031ed32d04" providerId="LiveId" clId="{1A32778A-980D-40E6-8C5C-7B42610C7207}" dt="2024-11-17T19:06:34.149" v="3362" actId="478"/>
          <ac:spMkLst>
            <pc:docMk/>
            <pc:sldMk cId="72184544" sldId="646"/>
            <ac:spMk id="9" creationId="{106AE193-084E-0E21-BB2D-C569F7ACE2DF}"/>
          </ac:spMkLst>
        </pc:spChg>
        <pc:spChg chg="del">
          <ac:chgData name="Bill Lord" userId="b68276031ed32d04" providerId="LiveId" clId="{1A32778A-980D-40E6-8C5C-7B42610C7207}" dt="2024-11-17T19:06:34.149" v="3362" actId="478"/>
          <ac:spMkLst>
            <pc:docMk/>
            <pc:sldMk cId="72184544" sldId="646"/>
            <ac:spMk id="10" creationId="{3E92A437-A7F4-3B03-5CA1-2F871BA6D703}"/>
          </ac:spMkLst>
        </pc:spChg>
        <pc:spChg chg="add del mod">
          <ac:chgData name="Bill Lord" userId="b68276031ed32d04" providerId="LiveId" clId="{1A32778A-980D-40E6-8C5C-7B42610C7207}" dt="2024-11-17T19:16:44.649" v="3447" actId="478"/>
          <ac:spMkLst>
            <pc:docMk/>
            <pc:sldMk cId="72184544" sldId="646"/>
            <ac:spMk id="12" creationId="{628F46D0-30AE-9962-69DC-702D041CDABC}"/>
          </ac:spMkLst>
        </pc:spChg>
        <pc:spChg chg="add del mod">
          <ac:chgData name="Bill Lord" userId="b68276031ed32d04" providerId="LiveId" clId="{1A32778A-980D-40E6-8C5C-7B42610C7207}" dt="2024-11-17T19:16:44.649" v="3447" actId="478"/>
          <ac:spMkLst>
            <pc:docMk/>
            <pc:sldMk cId="72184544" sldId="646"/>
            <ac:spMk id="13" creationId="{44254571-8481-1729-B33F-D34F84AFF1D0}"/>
          </ac:spMkLst>
        </pc:spChg>
        <pc:spChg chg="add del mod">
          <ac:chgData name="Bill Lord" userId="b68276031ed32d04" providerId="LiveId" clId="{1A32778A-980D-40E6-8C5C-7B42610C7207}" dt="2024-11-17T19:16:44.649" v="3447" actId="478"/>
          <ac:spMkLst>
            <pc:docMk/>
            <pc:sldMk cId="72184544" sldId="646"/>
            <ac:spMk id="14" creationId="{B27EF67D-8713-5EBE-57FE-FFA79FFC7A80}"/>
          </ac:spMkLst>
        </pc:spChg>
        <pc:spChg chg="del">
          <ac:chgData name="Bill Lord" userId="b68276031ed32d04" providerId="LiveId" clId="{1A32778A-980D-40E6-8C5C-7B42610C7207}" dt="2024-11-17T19:06:34.149" v="3362" actId="478"/>
          <ac:spMkLst>
            <pc:docMk/>
            <pc:sldMk cId="72184544" sldId="646"/>
            <ac:spMk id="15" creationId="{82997761-336B-8DFE-717C-BED03C62786E}"/>
          </ac:spMkLst>
        </pc:spChg>
        <pc:spChg chg="add del mod">
          <ac:chgData name="Bill Lord" userId="b68276031ed32d04" providerId="LiveId" clId="{1A32778A-980D-40E6-8C5C-7B42610C7207}" dt="2024-11-17T19:16:44.649" v="3447" actId="478"/>
          <ac:spMkLst>
            <pc:docMk/>
            <pc:sldMk cId="72184544" sldId="646"/>
            <ac:spMk id="16" creationId="{CD26DB95-2694-9361-2BAB-83699E5F01BE}"/>
          </ac:spMkLst>
        </pc:spChg>
        <pc:spChg chg="add del mod">
          <ac:chgData name="Bill Lord" userId="b68276031ed32d04" providerId="LiveId" clId="{1A32778A-980D-40E6-8C5C-7B42610C7207}" dt="2024-11-17T19:16:44.649" v="3447" actId="478"/>
          <ac:spMkLst>
            <pc:docMk/>
            <pc:sldMk cId="72184544" sldId="646"/>
            <ac:spMk id="17" creationId="{CCB3CBAE-52C7-D434-F267-A46519319EF1}"/>
          </ac:spMkLst>
        </pc:spChg>
        <pc:spChg chg="add del mod">
          <ac:chgData name="Bill Lord" userId="b68276031ed32d04" providerId="LiveId" clId="{1A32778A-980D-40E6-8C5C-7B42610C7207}" dt="2024-11-17T19:16:44.649" v="3447" actId="478"/>
          <ac:spMkLst>
            <pc:docMk/>
            <pc:sldMk cId="72184544" sldId="646"/>
            <ac:spMk id="18" creationId="{E70149FE-703B-7426-D71F-87F4831811D6}"/>
          </ac:spMkLst>
        </pc:spChg>
        <pc:spChg chg="add del mod">
          <ac:chgData name="Bill Lord" userId="b68276031ed32d04" providerId="LiveId" clId="{1A32778A-980D-40E6-8C5C-7B42610C7207}" dt="2024-11-17T19:16:44.649" v="3447" actId="478"/>
          <ac:spMkLst>
            <pc:docMk/>
            <pc:sldMk cId="72184544" sldId="646"/>
            <ac:spMk id="19" creationId="{B6518196-F0C2-6FB4-081C-214804A6F590}"/>
          </ac:spMkLst>
        </pc:spChg>
        <pc:spChg chg="add del mod">
          <ac:chgData name="Bill Lord" userId="b68276031ed32d04" providerId="LiveId" clId="{1A32778A-980D-40E6-8C5C-7B42610C7207}" dt="2024-11-17T19:16:44.649" v="3447" actId="478"/>
          <ac:spMkLst>
            <pc:docMk/>
            <pc:sldMk cId="72184544" sldId="646"/>
            <ac:spMk id="20" creationId="{3E06DCB3-CF4B-EB33-E049-B025C09AD585}"/>
          </ac:spMkLst>
        </pc:spChg>
        <pc:spChg chg="add del mod">
          <ac:chgData name="Bill Lord" userId="b68276031ed32d04" providerId="LiveId" clId="{1A32778A-980D-40E6-8C5C-7B42610C7207}" dt="2024-11-17T19:16:44.649" v="3447" actId="478"/>
          <ac:spMkLst>
            <pc:docMk/>
            <pc:sldMk cId="72184544" sldId="646"/>
            <ac:spMk id="21" creationId="{BC2D7CAD-F199-C81E-0D93-5EF25FB40249}"/>
          </ac:spMkLst>
        </pc:spChg>
        <pc:spChg chg="add del mod">
          <ac:chgData name="Bill Lord" userId="b68276031ed32d04" providerId="LiveId" clId="{1A32778A-980D-40E6-8C5C-7B42610C7207}" dt="2024-11-17T19:16:44.649" v="3447" actId="478"/>
          <ac:spMkLst>
            <pc:docMk/>
            <pc:sldMk cId="72184544" sldId="646"/>
            <ac:spMk id="22" creationId="{76F4DC3C-4D0F-3AB9-5C61-65F7C49B0409}"/>
          </ac:spMkLst>
        </pc:spChg>
        <pc:spChg chg="add del mod">
          <ac:chgData name="Bill Lord" userId="b68276031ed32d04" providerId="LiveId" clId="{1A32778A-980D-40E6-8C5C-7B42610C7207}" dt="2024-11-17T19:16:44.649" v="3447" actId="478"/>
          <ac:spMkLst>
            <pc:docMk/>
            <pc:sldMk cId="72184544" sldId="646"/>
            <ac:spMk id="23" creationId="{2D35C661-B6FC-89BE-5E14-EF11A0C74DAA}"/>
          </ac:spMkLst>
        </pc:spChg>
        <pc:spChg chg="add del mod">
          <ac:chgData name="Bill Lord" userId="b68276031ed32d04" providerId="LiveId" clId="{1A32778A-980D-40E6-8C5C-7B42610C7207}" dt="2024-11-17T19:14:27.219" v="3420" actId="478"/>
          <ac:spMkLst>
            <pc:docMk/>
            <pc:sldMk cId="72184544" sldId="646"/>
            <ac:spMk id="24" creationId="{B72EAC4B-D34F-7855-DBD6-F81376D2635C}"/>
          </ac:spMkLst>
        </pc:spChg>
        <pc:spChg chg="add del mod">
          <ac:chgData name="Bill Lord" userId="b68276031ed32d04" providerId="LiveId" clId="{1A32778A-980D-40E6-8C5C-7B42610C7207}" dt="2024-11-17T19:16:44.649" v="3447" actId="478"/>
          <ac:spMkLst>
            <pc:docMk/>
            <pc:sldMk cId="72184544" sldId="646"/>
            <ac:spMk id="25" creationId="{EB0A3A50-8BA1-A908-096D-A19CA89B8097}"/>
          </ac:spMkLst>
        </pc:spChg>
        <pc:spChg chg="add del mod">
          <ac:chgData name="Bill Lord" userId="b68276031ed32d04" providerId="LiveId" clId="{1A32778A-980D-40E6-8C5C-7B42610C7207}" dt="2024-11-17T19:15:34.414" v="3424" actId="478"/>
          <ac:spMkLst>
            <pc:docMk/>
            <pc:sldMk cId="72184544" sldId="646"/>
            <ac:spMk id="26" creationId="{8298FB11-7616-02DC-6343-571C28B571F6}"/>
          </ac:spMkLst>
        </pc:spChg>
        <pc:spChg chg="add del mod">
          <ac:chgData name="Bill Lord" userId="b68276031ed32d04" providerId="LiveId" clId="{1A32778A-980D-40E6-8C5C-7B42610C7207}" dt="2024-11-17T19:15:34.414" v="3424" actId="478"/>
          <ac:spMkLst>
            <pc:docMk/>
            <pc:sldMk cId="72184544" sldId="646"/>
            <ac:spMk id="27" creationId="{1B63B68C-BC46-F37B-67E3-2C711FFCBA6F}"/>
          </ac:spMkLst>
        </pc:spChg>
        <pc:spChg chg="add del mod">
          <ac:chgData name="Bill Lord" userId="b68276031ed32d04" providerId="LiveId" clId="{1A32778A-980D-40E6-8C5C-7B42610C7207}" dt="2024-11-17T19:16:44.649" v="3447" actId="478"/>
          <ac:spMkLst>
            <pc:docMk/>
            <pc:sldMk cId="72184544" sldId="646"/>
            <ac:spMk id="28" creationId="{341A9307-B50E-A8BE-7048-8DEC9055DE25}"/>
          </ac:spMkLst>
        </pc:spChg>
        <pc:spChg chg="add del mod">
          <ac:chgData name="Bill Lord" userId="b68276031ed32d04" providerId="LiveId" clId="{1A32778A-980D-40E6-8C5C-7B42610C7207}" dt="2024-11-17T19:16:44.649" v="3447" actId="478"/>
          <ac:spMkLst>
            <pc:docMk/>
            <pc:sldMk cId="72184544" sldId="646"/>
            <ac:spMk id="29" creationId="{C7792202-9900-A4B6-726A-89D41CF85B2E}"/>
          </ac:spMkLst>
        </pc:spChg>
        <pc:graphicFrameChg chg="mod">
          <ac:chgData name="Bill Lord" userId="b68276031ed32d04" providerId="LiveId" clId="{1A32778A-980D-40E6-8C5C-7B42610C7207}" dt="2024-11-17T19:06:51.406" v="3363" actId="1076"/>
          <ac:graphicFrameMkLst>
            <pc:docMk/>
            <pc:sldMk cId="72184544" sldId="646"/>
            <ac:graphicFrameMk id="4" creationId="{BCF37A4A-E180-B840-08CC-7F1F4EC59B64}"/>
          </ac:graphicFrameMkLst>
        </pc:graphicFrameChg>
        <pc:graphicFrameChg chg="mod">
          <ac:chgData name="Bill Lord" userId="b68276031ed32d04" providerId="LiveId" clId="{1A32778A-980D-40E6-8C5C-7B42610C7207}" dt="2024-11-17T19:07:06.466" v="3364" actId="1076"/>
          <ac:graphicFrameMkLst>
            <pc:docMk/>
            <pc:sldMk cId="72184544" sldId="646"/>
            <ac:graphicFrameMk id="5" creationId="{46748649-414B-0EFA-78FF-F4D1C9512BAE}"/>
          </ac:graphicFrameMkLst>
        </pc:graphicFrameChg>
      </pc:sldChg>
      <pc:sldChg chg="addSp delSp modSp add del mod">
        <pc:chgData name="Bill Lord" userId="b68276031ed32d04" providerId="LiveId" clId="{1A32778A-980D-40E6-8C5C-7B42610C7207}" dt="2024-11-17T18:57:57.522" v="3244" actId="47"/>
        <pc:sldMkLst>
          <pc:docMk/>
          <pc:sldMk cId="624771581" sldId="646"/>
        </pc:sldMkLst>
        <pc:spChg chg="add del mod">
          <ac:chgData name="Bill Lord" userId="b68276031ed32d04" providerId="LiveId" clId="{1A32778A-980D-40E6-8C5C-7B42610C7207}" dt="2024-11-17T18:54:19.433" v="3230" actId="13926"/>
          <ac:spMkLst>
            <pc:docMk/>
            <pc:sldMk cId="624771581" sldId="646"/>
            <ac:spMk id="2" creationId="{AFABD414-7DD3-4DA2-E257-D97D8113B0A7}"/>
          </ac:spMkLst>
        </pc:spChg>
        <pc:spChg chg="mod">
          <ac:chgData name="Bill Lord" userId="b68276031ed32d04" providerId="LiveId" clId="{1A32778A-980D-40E6-8C5C-7B42610C7207}" dt="2024-11-17T18:40:24.385" v="3216" actId="20577"/>
          <ac:spMkLst>
            <pc:docMk/>
            <pc:sldMk cId="624771581" sldId="646"/>
            <ac:spMk id="3" creationId="{673A06B4-FA57-2615-7D9E-4A2B47BCF6CC}"/>
          </ac:spMkLst>
        </pc:spChg>
        <pc:spChg chg="del">
          <ac:chgData name="Bill Lord" userId="b68276031ed32d04" providerId="LiveId" clId="{1A32778A-980D-40E6-8C5C-7B42610C7207}" dt="2024-11-17T18:40:40.085" v="3220" actId="478"/>
          <ac:spMkLst>
            <pc:docMk/>
            <pc:sldMk cId="624771581" sldId="646"/>
            <ac:spMk id="5" creationId="{AFC7241E-D19B-4854-1AD0-DE2A46A527D9}"/>
          </ac:spMkLst>
        </pc:spChg>
        <pc:spChg chg="del">
          <ac:chgData name="Bill Lord" userId="b68276031ed32d04" providerId="LiveId" clId="{1A32778A-980D-40E6-8C5C-7B42610C7207}" dt="2024-11-17T18:40:34.827" v="3219" actId="478"/>
          <ac:spMkLst>
            <pc:docMk/>
            <pc:sldMk cId="624771581" sldId="646"/>
            <ac:spMk id="6" creationId="{12C45293-3826-6117-5450-DA3FA01247B9}"/>
          </ac:spMkLst>
        </pc:spChg>
      </pc:sldChg>
      <pc:sldChg chg="modSp add mod">
        <pc:chgData name="Bill Lord" userId="b68276031ed32d04" providerId="LiveId" clId="{1A32778A-980D-40E6-8C5C-7B42610C7207}" dt="2024-11-18T20:46:50.894" v="6626" actId="207"/>
        <pc:sldMkLst>
          <pc:docMk/>
          <pc:sldMk cId="1593812744" sldId="646"/>
        </pc:sldMkLst>
        <pc:spChg chg="mod">
          <ac:chgData name="Bill Lord" userId="b68276031ed32d04" providerId="LiveId" clId="{1A32778A-980D-40E6-8C5C-7B42610C7207}" dt="2024-11-18T19:36:09.008" v="6625" actId="1076"/>
          <ac:spMkLst>
            <pc:docMk/>
            <pc:sldMk cId="1593812744" sldId="646"/>
            <ac:spMk id="2" creationId="{5560CB79-E7FC-FC9C-7036-7A1FAF9571FC}"/>
          </ac:spMkLst>
        </pc:spChg>
        <pc:spChg chg="mod">
          <ac:chgData name="Bill Lord" userId="b68276031ed32d04" providerId="LiveId" clId="{1A32778A-980D-40E6-8C5C-7B42610C7207}" dt="2024-11-18T19:36:02.758" v="6624" actId="1076"/>
          <ac:spMkLst>
            <pc:docMk/>
            <pc:sldMk cId="1593812744" sldId="646"/>
            <ac:spMk id="4" creationId="{F87B2671-A1CE-CC0D-77E1-D5C66F235473}"/>
          </ac:spMkLst>
        </pc:spChg>
        <pc:spChg chg="mod">
          <ac:chgData name="Bill Lord" userId="b68276031ed32d04" providerId="LiveId" clId="{1A32778A-980D-40E6-8C5C-7B42610C7207}" dt="2024-11-18T20:46:50.894" v="6626" actId="207"/>
          <ac:spMkLst>
            <pc:docMk/>
            <pc:sldMk cId="1593812744" sldId="646"/>
            <ac:spMk id="9" creationId="{48AAE25F-ADE3-925E-EAC8-C8023C587E15}"/>
          </ac:spMkLst>
        </pc:spChg>
      </pc:sldChg>
      <pc:sldChg chg="addSp delSp modSp add del mod">
        <pc:chgData name="Bill Lord" userId="b68276031ed32d04" providerId="LiveId" clId="{1A32778A-980D-40E6-8C5C-7B42610C7207}" dt="2024-11-18T18:12:15.589" v="5745" actId="2696"/>
        <pc:sldMkLst>
          <pc:docMk/>
          <pc:sldMk cId="2039720457" sldId="647"/>
        </pc:sldMkLst>
        <pc:spChg chg="del">
          <ac:chgData name="Bill Lord" userId="b68276031ed32d04" providerId="LiveId" clId="{1A32778A-980D-40E6-8C5C-7B42610C7207}" dt="2024-11-17T22:20:29.954" v="3556" actId="478"/>
          <ac:spMkLst>
            <pc:docMk/>
            <pc:sldMk cId="2039720457" sldId="647"/>
            <ac:spMk id="2" creationId="{F663C123-CAEC-3D73-2F65-E1C9F3D6E7D8}"/>
          </ac:spMkLst>
        </pc:spChg>
        <pc:spChg chg="add del mod">
          <ac:chgData name="Bill Lord" userId="b68276031ed32d04" providerId="LiveId" clId="{1A32778A-980D-40E6-8C5C-7B42610C7207}" dt="2024-11-18T13:24:31.736" v="3979" actId="21"/>
          <ac:spMkLst>
            <pc:docMk/>
            <pc:sldMk cId="2039720457" sldId="647"/>
            <ac:spMk id="4" creationId="{58C21FC0-EF4F-2304-2FA3-7B26AA013636}"/>
          </ac:spMkLst>
        </pc:spChg>
        <pc:spChg chg="add del mod">
          <ac:chgData name="Bill Lord" userId="b68276031ed32d04" providerId="LiveId" clId="{1A32778A-980D-40E6-8C5C-7B42610C7207}" dt="2024-11-18T13:25:12.342" v="3983" actId="21"/>
          <ac:spMkLst>
            <pc:docMk/>
            <pc:sldMk cId="2039720457" sldId="647"/>
            <ac:spMk id="6" creationId="{88B8167A-FCD1-F676-8C4E-DBA6164441BB}"/>
          </ac:spMkLst>
        </pc:spChg>
        <pc:spChg chg="mod">
          <ac:chgData name="Bill Lord" userId="b68276031ed32d04" providerId="LiveId" clId="{1A32778A-980D-40E6-8C5C-7B42610C7207}" dt="2024-11-18T13:16:52.008" v="3860" actId="207"/>
          <ac:spMkLst>
            <pc:docMk/>
            <pc:sldMk cId="2039720457" sldId="647"/>
            <ac:spMk id="9" creationId="{8C4B5307-D40E-FECD-66C0-28A9711D59CA}"/>
          </ac:spMkLst>
        </pc:spChg>
        <pc:spChg chg="add del mod">
          <ac:chgData name="Bill Lord" userId="b68276031ed32d04" providerId="LiveId" clId="{1A32778A-980D-40E6-8C5C-7B42610C7207}" dt="2024-11-18T13:24:55.285" v="3981" actId="21"/>
          <ac:spMkLst>
            <pc:docMk/>
            <pc:sldMk cId="2039720457" sldId="647"/>
            <ac:spMk id="10" creationId="{74A74FD9-C274-7456-1C5F-E7D1648CC50E}"/>
          </ac:spMkLst>
        </pc:spChg>
        <pc:spChg chg="del">
          <ac:chgData name="Bill Lord" userId="b68276031ed32d04" providerId="LiveId" clId="{1A32778A-980D-40E6-8C5C-7B42610C7207}" dt="2024-11-17T22:20:24.555" v="3555" actId="478"/>
          <ac:spMkLst>
            <pc:docMk/>
            <pc:sldMk cId="2039720457" sldId="647"/>
            <ac:spMk id="14" creationId="{223B284F-FC1A-2B6E-D332-491303B56276}"/>
          </ac:spMkLst>
        </pc:spChg>
        <pc:spChg chg="del">
          <ac:chgData name="Bill Lord" userId="b68276031ed32d04" providerId="LiveId" clId="{1A32778A-980D-40E6-8C5C-7B42610C7207}" dt="2024-11-17T22:20:24.555" v="3555" actId="478"/>
          <ac:spMkLst>
            <pc:docMk/>
            <pc:sldMk cId="2039720457" sldId="647"/>
            <ac:spMk id="15" creationId="{A40D249A-AB3F-30F8-C90C-8C6C957F8CE1}"/>
          </ac:spMkLst>
        </pc:spChg>
        <pc:spChg chg="del">
          <ac:chgData name="Bill Lord" userId="b68276031ed32d04" providerId="LiveId" clId="{1A32778A-980D-40E6-8C5C-7B42610C7207}" dt="2024-11-17T22:20:24.555" v="3555" actId="478"/>
          <ac:spMkLst>
            <pc:docMk/>
            <pc:sldMk cId="2039720457" sldId="647"/>
            <ac:spMk id="16" creationId="{53BE9E3E-308E-F115-E3B1-9FE1326EBB9D}"/>
          </ac:spMkLst>
        </pc:spChg>
        <pc:spChg chg="add del mod">
          <ac:chgData name="Bill Lord" userId="b68276031ed32d04" providerId="LiveId" clId="{1A32778A-980D-40E6-8C5C-7B42610C7207}" dt="2024-11-18T13:25:29.285" v="3985" actId="21"/>
          <ac:spMkLst>
            <pc:docMk/>
            <pc:sldMk cId="2039720457" sldId="647"/>
            <ac:spMk id="17" creationId="{A671E3CD-D7CB-1D70-D479-062441FB0EC6}"/>
          </ac:spMkLst>
        </pc:spChg>
        <pc:spChg chg="add del mod">
          <ac:chgData name="Bill Lord" userId="b68276031ed32d04" providerId="LiveId" clId="{1A32778A-980D-40E6-8C5C-7B42610C7207}" dt="2024-11-18T13:25:42.538" v="3986" actId="21"/>
          <ac:spMkLst>
            <pc:docMk/>
            <pc:sldMk cId="2039720457" sldId="647"/>
            <ac:spMk id="19" creationId="{0535E139-5EF9-1A54-0C35-0E07043B7E9A}"/>
          </ac:spMkLst>
        </pc:spChg>
        <pc:spChg chg="add del mod">
          <ac:chgData name="Bill Lord" userId="b68276031ed32d04" providerId="LiveId" clId="{1A32778A-980D-40E6-8C5C-7B42610C7207}" dt="2024-11-18T13:26:02.909" v="3988" actId="21"/>
          <ac:spMkLst>
            <pc:docMk/>
            <pc:sldMk cId="2039720457" sldId="647"/>
            <ac:spMk id="21" creationId="{E6D974A9-480F-09C7-FC3B-535721634BFF}"/>
          </ac:spMkLst>
        </pc:spChg>
        <pc:spChg chg="add del">
          <ac:chgData name="Bill Lord" userId="b68276031ed32d04" providerId="LiveId" clId="{1A32778A-980D-40E6-8C5C-7B42610C7207}" dt="2024-11-18T13:42:18.710" v="4054" actId="11529"/>
          <ac:spMkLst>
            <pc:docMk/>
            <pc:sldMk cId="2039720457" sldId="647"/>
            <ac:spMk id="60" creationId="{F9067D9A-8DE8-9E76-3C16-6B76AF45B75C}"/>
          </ac:spMkLst>
        </pc:spChg>
        <pc:spChg chg="add mod">
          <ac:chgData name="Bill Lord" userId="b68276031ed32d04" providerId="LiveId" clId="{1A32778A-980D-40E6-8C5C-7B42610C7207}" dt="2024-11-18T13:53:32.762" v="4118" actId="208"/>
          <ac:spMkLst>
            <pc:docMk/>
            <pc:sldMk cId="2039720457" sldId="647"/>
            <ac:spMk id="61" creationId="{E0B1186B-AFD9-92C7-3FAE-D0335DA75E5B}"/>
          </ac:spMkLst>
        </pc:spChg>
        <pc:spChg chg="add mod">
          <ac:chgData name="Bill Lord" userId="b68276031ed32d04" providerId="LiveId" clId="{1A32778A-980D-40E6-8C5C-7B42610C7207}" dt="2024-11-18T13:53:32.762" v="4118" actId="208"/>
          <ac:spMkLst>
            <pc:docMk/>
            <pc:sldMk cId="2039720457" sldId="647"/>
            <ac:spMk id="64" creationId="{F0DD00BA-7FF1-B7FD-3635-3EB8068E2749}"/>
          </ac:spMkLst>
        </pc:spChg>
        <pc:spChg chg="add mod">
          <ac:chgData name="Bill Lord" userId="b68276031ed32d04" providerId="LiveId" clId="{1A32778A-980D-40E6-8C5C-7B42610C7207}" dt="2024-11-18T13:47:23.040" v="4066" actId="20577"/>
          <ac:spMkLst>
            <pc:docMk/>
            <pc:sldMk cId="2039720457" sldId="647"/>
            <ac:spMk id="65" creationId="{7E2E5E05-7F86-B86B-FAE2-D5C5B688B4AE}"/>
          </ac:spMkLst>
        </pc:spChg>
        <pc:spChg chg="add mod">
          <ac:chgData name="Bill Lord" userId="b68276031ed32d04" providerId="LiveId" clId="{1A32778A-980D-40E6-8C5C-7B42610C7207}" dt="2024-11-18T13:48:25.406" v="4079" actId="113"/>
          <ac:spMkLst>
            <pc:docMk/>
            <pc:sldMk cId="2039720457" sldId="647"/>
            <ac:spMk id="66" creationId="{7E32F218-809F-3B4F-9E8F-34AEE6087450}"/>
          </ac:spMkLst>
        </pc:spChg>
        <pc:spChg chg="add mod">
          <ac:chgData name="Bill Lord" userId="b68276031ed32d04" providerId="LiveId" clId="{1A32778A-980D-40E6-8C5C-7B42610C7207}" dt="2024-11-18T13:49:52.004" v="4091" actId="207"/>
          <ac:spMkLst>
            <pc:docMk/>
            <pc:sldMk cId="2039720457" sldId="647"/>
            <ac:spMk id="67" creationId="{BBE55C57-7F27-0A35-9EEB-BA3DB988C6E4}"/>
          </ac:spMkLst>
        </pc:spChg>
        <pc:spChg chg="add mod">
          <ac:chgData name="Bill Lord" userId="b68276031ed32d04" providerId="LiveId" clId="{1A32778A-980D-40E6-8C5C-7B42610C7207}" dt="2024-11-18T13:51:00.281" v="4102" actId="207"/>
          <ac:spMkLst>
            <pc:docMk/>
            <pc:sldMk cId="2039720457" sldId="647"/>
            <ac:spMk id="68" creationId="{61A7608F-2B57-C04A-F482-BD4A2BA81CA9}"/>
          </ac:spMkLst>
        </pc:spChg>
        <pc:spChg chg="add mod">
          <ac:chgData name="Bill Lord" userId="b68276031ed32d04" providerId="LiveId" clId="{1A32778A-980D-40E6-8C5C-7B42610C7207}" dt="2024-11-18T13:52:54.290" v="4112" actId="207"/>
          <ac:spMkLst>
            <pc:docMk/>
            <pc:sldMk cId="2039720457" sldId="647"/>
            <ac:spMk id="69" creationId="{86C74031-2E9A-1848-472D-1854F9CC2073}"/>
          </ac:spMkLst>
        </pc:spChg>
        <pc:spChg chg="add mod">
          <ac:chgData name="Bill Lord" userId="b68276031ed32d04" providerId="LiveId" clId="{1A32778A-980D-40E6-8C5C-7B42610C7207}" dt="2024-11-18T13:53:12.116" v="4116" actId="20577"/>
          <ac:spMkLst>
            <pc:docMk/>
            <pc:sldMk cId="2039720457" sldId="647"/>
            <ac:spMk id="70" creationId="{CD80D27A-A337-8D74-419B-D4DC40F1A739}"/>
          </ac:spMkLst>
        </pc:spChg>
        <pc:graphicFrameChg chg="add del mod modGraphic">
          <ac:chgData name="Bill Lord" userId="b68276031ed32d04" providerId="LiveId" clId="{1A32778A-980D-40E6-8C5C-7B42610C7207}" dt="2024-11-18T13:24:31.736" v="3979" actId="21"/>
          <ac:graphicFrameMkLst>
            <pc:docMk/>
            <pc:sldMk cId="2039720457" sldId="647"/>
            <ac:graphicFrameMk id="3" creationId="{0AFA9C69-3872-FD4D-F3F3-DD1AAB069AFE}"/>
          </ac:graphicFrameMkLst>
        </pc:graphicFrameChg>
        <pc:graphicFrameChg chg="add del mod modGraphic">
          <ac:chgData name="Bill Lord" userId="b68276031ed32d04" providerId="LiveId" clId="{1A32778A-980D-40E6-8C5C-7B42610C7207}" dt="2024-11-18T13:25:12.342" v="3983" actId="21"/>
          <ac:graphicFrameMkLst>
            <pc:docMk/>
            <pc:sldMk cId="2039720457" sldId="647"/>
            <ac:graphicFrameMk id="5" creationId="{5B968786-C1AA-0F91-26D9-2B4225214F64}"/>
          </ac:graphicFrameMkLst>
        </pc:graphicFrameChg>
        <pc:graphicFrameChg chg="add del mod modGraphic">
          <ac:chgData name="Bill Lord" userId="b68276031ed32d04" providerId="LiveId" clId="{1A32778A-980D-40E6-8C5C-7B42610C7207}" dt="2024-11-18T13:24:55.285" v="3981" actId="21"/>
          <ac:graphicFrameMkLst>
            <pc:docMk/>
            <pc:sldMk cId="2039720457" sldId="647"/>
            <ac:graphicFrameMk id="8" creationId="{50E51B2A-09A2-E568-210A-5330D325DC13}"/>
          </ac:graphicFrameMkLst>
        </pc:graphicFrameChg>
        <pc:graphicFrameChg chg="add del mod">
          <ac:chgData name="Bill Lord" userId="b68276031ed32d04" providerId="LiveId" clId="{1A32778A-980D-40E6-8C5C-7B42610C7207}" dt="2024-11-18T13:25:29.285" v="3985" actId="21"/>
          <ac:graphicFrameMkLst>
            <pc:docMk/>
            <pc:sldMk cId="2039720457" sldId="647"/>
            <ac:graphicFrameMk id="12" creationId="{63140E85-60E6-2B78-A6C2-B398BC9DEEB5}"/>
          </ac:graphicFrameMkLst>
        </pc:graphicFrameChg>
        <pc:graphicFrameChg chg="add del mod modGraphic">
          <ac:chgData name="Bill Lord" userId="b68276031ed32d04" providerId="LiveId" clId="{1A32778A-980D-40E6-8C5C-7B42610C7207}" dt="2024-11-18T13:25:42.538" v="3986" actId="21"/>
          <ac:graphicFrameMkLst>
            <pc:docMk/>
            <pc:sldMk cId="2039720457" sldId="647"/>
            <ac:graphicFrameMk id="18" creationId="{7F7A7608-D8DE-77E7-6D91-A4BDBE91D6D0}"/>
          </ac:graphicFrameMkLst>
        </pc:graphicFrameChg>
        <pc:graphicFrameChg chg="add del mod modGraphic">
          <ac:chgData name="Bill Lord" userId="b68276031ed32d04" providerId="LiveId" clId="{1A32778A-980D-40E6-8C5C-7B42610C7207}" dt="2024-11-18T13:26:02.909" v="3988" actId="21"/>
          <ac:graphicFrameMkLst>
            <pc:docMk/>
            <pc:sldMk cId="2039720457" sldId="647"/>
            <ac:graphicFrameMk id="20" creationId="{B5099731-EA3B-AE62-3A58-B4E5FA383FAC}"/>
          </ac:graphicFrameMkLst>
        </pc:graphicFrameChg>
        <pc:picChg chg="del">
          <ac:chgData name="Bill Lord" userId="b68276031ed32d04" providerId="LiveId" clId="{1A32778A-980D-40E6-8C5C-7B42610C7207}" dt="2024-11-17T22:20:18.204" v="3554" actId="478"/>
          <ac:picMkLst>
            <pc:docMk/>
            <pc:sldMk cId="2039720457" sldId="647"/>
            <ac:picMk id="11" creationId="{772B63E3-E7CF-5D7F-084C-861546A625A9}"/>
          </ac:picMkLst>
        </pc:picChg>
        <pc:picChg chg="del">
          <ac:chgData name="Bill Lord" userId="b68276031ed32d04" providerId="LiveId" clId="{1A32778A-980D-40E6-8C5C-7B42610C7207}" dt="2024-11-17T22:20:24.555" v="3555" actId="478"/>
          <ac:picMkLst>
            <pc:docMk/>
            <pc:sldMk cId="2039720457" sldId="647"/>
            <ac:picMk id="13" creationId="{93EB3C2F-6611-3516-4757-2F5F71F17983}"/>
          </ac:picMkLst>
        </pc:picChg>
        <pc:picChg chg="mod">
          <ac:chgData name="Bill Lord" userId="b68276031ed32d04" providerId="LiveId" clId="{1A32778A-980D-40E6-8C5C-7B42610C7207}" dt="2024-11-18T13:31:53.964" v="4011" actId="1076"/>
          <ac:picMkLst>
            <pc:docMk/>
            <pc:sldMk cId="2039720457" sldId="647"/>
            <ac:picMk id="22" creationId="{9BFCB110-333C-69D4-D6C5-C129EF238ECA}"/>
          </ac:picMkLst>
        </pc:picChg>
        <pc:picChg chg="mod">
          <ac:chgData name="Bill Lord" userId="b68276031ed32d04" providerId="LiveId" clId="{1A32778A-980D-40E6-8C5C-7B42610C7207}" dt="2024-11-18T13:38:53.873" v="4040" actId="1076"/>
          <ac:picMkLst>
            <pc:docMk/>
            <pc:sldMk cId="2039720457" sldId="647"/>
            <ac:picMk id="23" creationId="{82DE8637-31F7-BEA9-D653-143317D20AB5}"/>
          </ac:picMkLst>
        </pc:picChg>
        <pc:picChg chg="mod">
          <ac:chgData name="Bill Lord" userId="b68276031ed32d04" providerId="LiveId" clId="{1A32778A-980D-40E6-8C5C-7B42610C7207}" dt="2024-11-18T13:27:09.160" v="3997" actId="1076"/>
          <ac:picMkLst>
            <pc:docMk/>
            <pc:sldMk cId="2039720457" sldId="647"/>
            <ac:picMk id="24" creationId="{CE81AD45-AD26-7DF6-4E79-5A49FCA1D03E}"/>
          </ac:picMkLst>
        </pc:picChg>
        <pc:picChg chg="mod">
          <ac:chgData name="Bill Lord" userId="b68276031ed32d04" providerId="LiveId" clId="{1A32778A-980D-40E6-8C5C-7B42610C7207}" dt="2024-11-18T13:39:00.926" v="4042" actId="1076"/>
          <ac:picMkLst>
            <pc:docMk/>
            <pc:sldMk cId="2039720457" sldId="647"/>
            <ac:picMk id="25" creationId="{0B47B950-4B28-76F3-41E6-71DD5DF87485}"/>
          </ac:picMkLst>
        </pc:picChg>
        <pc:picChg chg="mod">
          <ac:chgData name="Bill Lord" userId="b68276031ed32d04" providerId="LiveId" clId="{1A32778A-980D-40E6-8C5C-7B42610C7207}" dt="2024-11-18T13:31:53.964" v="4011" actId="1076"/>
          <ac:picMkLst>
            <pc:docMk/>
            <pc:sldMk cId="2039720457" sldId="647"/>
            <ac:picMk id="26" creationId="{C729A8F0-7A94-5A97-896A-F4E5680F05F3}"/>
          </ac:picMkLst>
        </pc:picChg>
        <pc:picChg chg="mod">
          <ac:chgData name="Bill Lord" userId="b68276031ed32d04" providerId="LiveId" clId="{1A32778A-980D-40E6-8C5C-7B42610C7207}" dt="2024-11-18T13:27:13.564" v="3998" actId="1076"/>
          <ac:picMkLst>
            <pc:docMk/>
            <pc:sldMk cId="2039720457" sldId="647"/>
            <ac:picMk id="27" creationId="{3CE4AC31-5E25-9081-A9EC-998982BD1CD3}"/>
          </ac:picMkLst>
        </pc:picChg>
        <pc:cxnChg chg="add mod">
          <ac:chgData name="Bill Lord" userId="b68276031ed32d04" providerId="LiveId" clId="{1A32778A-980D-40E6-8C5C-7B42610C7207}" dt="2024-11-18T13:48:43.681" v="4080" actId="208"/>
          <ac:cxnSpMkLst>
            <pc:docMk/>
            <pc:sldMk cId="2039720457" sldId="647"/>
            <ac:cxnSpMk id="29" creationId="{E2351693-2AA7-2B61-5595-4DF18527CD4B}"/>
          </ac:cxnSpMkLst>
        </pc:cxnChg>
        <pc:cxnChg chg="add mod">
          <ac:chgData name="Bill Lord" userId="b68276031ed32d04" providerId="LiveId" clId="{1A32778A-980D-40E6-8C5C-7B42610C7207}" dt="2024-11-18T13:48:43.681" v="4080" actId="208"/>
          <ac:cxnSpMkLst>
            <pc:docMk/>
            <pc:sldMk cId="2039720457" sldId="647"/>
            <ac:cxnSpMk id="31" creationId="{F3DBF9AC-E145-69A2-0A52-119F02E07450}"/>
          </ac:cxnSpMkLst>
        </pc:cxnChg>
        <pc:cxnChg chg="add mod">
          <ac:chgData name="Bill Lord" userId="b68276031ed32d04" providerId="LiveId" clId="{1A32778A-980D-40E6-8C5C-7B42610C7207}" dt="2024-11-18T13:51:19.604" v="4103" actId="208"/>
          <ac:cxnSpMkLst>
            <pc:docMk/>
            <pc:sldMk cId="2039720457" sldId="647"/>
            <ac:cxnSpMk id="39" creationId="{2BB98D18-6E52-BECE-827E-8561D5ECABA7}"/>
          </ac:cxnSpMkLst>
        </pc:cxnChg>
        <pc:cxnChg chg="add mod">
          <ac:chgData name="Bill Lord" userId="b68276031ed32d04" providerId="LiveId" clId="{1A32778A-980D-40E6-8C5C-7B42610C7207}" dt="2024-11-18T13:51:19.604" v="4103" actId="208"/>
          <ac:cxnSpMkLst>
            <pc:docMk/>
            <pc:sldMk cId="2039720457" sldId="647"/>
            <ac:cxnSpMk id="41" creationId="{54693DFA-5828-2606-09DD-F9ADBBF50CAE}"/>
          </ac:cxnSpMkLst>
        </pc:cxnChg>
        <pc:cxnChg chg="add del mod">
          <ac:chgData name="Bill Lord" userId="b68276031ed32d04" providerId="LiveId" clId="{1A32778A-980D-40E6-8C5C-7B42610C7207}" dt="2024-11-18T13:38:37.801" v="4037" actId="478"/>
          <ac:cxnSpMkLst>
            <pc:docMk/>
            <pc:sldMk cId="2039720457" sldId="647"/>
            <ac:cxnSpMk id="48" creationId="{BDDC4C4A-3C30-2CE1-7BD4-D22FC4B50F85}"/>
          </ac:cxnSpMkLst>
        </pc:cxnChg>
        <pc:cxnChg chg="add del mod">
          <ac:chgData name="Bill Lord" userId="b68276031ed32d04" providerId="LiveId" clId="{1A32778A-980D-40E6-8C5C-7B42610C7207}" dt="2024-11-18T13:40:01.449" v="4048" actId="478"/>
          <ac:cxnSpMkLst>
            <pc:docMk/>
            <pc:sldMk cId="2039720457" sldId="647"/>
            <ac:cxnSpMk id="53" creationId="{B09D8FE3-1553-0813-21AB-AA3107C1A306}"/>
          </ac:cxnSpMkLst>
        </pc:cxnChg>
        <pc:cxnChg chg="add del">
          <ac:chgData name="Bill Lord" userId="b68276031ed32d04" providerId="LiveId" clId="{1A32778A-980D-40E6-8C5C-7B42610C7207}" dt="2024-11-18T13:40:50.942" v="4050" actId="478"/>
          <ac:cxnSpMkLst>
            <pc:docMk/>
            <pc:sldMk cId="2039720457" sldId="647"/>
            <ac:cxnSpMk id="57" creationId="{4F98E842-5207-22BA-B8DA-37708D5B2557}"/>
          </ac:cxnSpMkLst>
        </pc:cxnChg>
        <pc:cxnChg chg="add del">
          <ac:chgData name="Bill Lord" userId="b68276031ed32d04" providerId="LiveId" clId="{1A32778A-980D-40E6-8C5C-7B42610C7207}" dt="2024-11-18T13:41:03.079" v="4052" actId="478"/>
          <ac:cxnSpMkLst>
            <pc:docMk/>
            <pc:sldMk cId="2039720457" sldId="647"/>
            <ac:cxnSpMk id="59" creationId="{61A42AEA-2833-3BB7-0206-C5F240255494}"/>
          </ac:cxnSpMkLst>
        </pc:cxnChg>
        <pc:cxnChg chg="add mod">
          <ac:chgData name="Bill Lord" userId="b68276031ed32d04" providerId="LiveId" clId="{1A32778A-980D-40E6-8C5C-7B42610C7207}" dt="2024-11-18T13:50:09.900" v="4092" actId="208"/>
          <ac:cxnSpMkLst>
            <pc:docMk/>
            <pc:sldMk cId="2039720457" sldId="647"/>
            <ac:cxnSpMk id="62" creationId="{BA7E4BA1-4477-0940-1894-08EE2C79B990}"/>
          </ac:cxnSpMkLst>
        </pc:cxnChg>
      </pc:sldChg>
      <pc:sldChg chg="add del">
        <pc:chgData name="Bill Lord" userId="b68276031ed32d04" providerId="LiveId" clId="{1A32778A-980D-40E6-8C5C-7B42610C7207}" dt="2024-11-18T18:12:45.409" v="5747"/>
        <pc:sldMkLst>
          <pc:docMk/>
          <pc:sldMk cId="2409555753" sldId="647"/>
        </pc:sldMkLst>
      </pc:sldChg>
      <pc:sldChg chg="add">
        <pc:chgData name="Bill Lord" userId="b68276031ed32d04" providerId="LiveId" clId="{1A32778A-980D-40E6-8C5C-7B42610C7207}" dt="2024-11-18T18:13:06.431" v="5748"/>
        <pc:sldMkLst>
          <pc:docMk/>
          <pc:sldMk cId="3523494392" sldId="647"/>
        </pc:sldMkLst>
      </pc:sldChg>
      <pc:sldChg chg="addSp modSp add mod">
        <pc:chgData name="Bill Lord" userId="b68276031ed32d04" providerId="LiveId" clId="{1A32778A-980D-40E6-8C5C-7B42610C7207}" dt="2024-11-18T15:03:21.349" v="4335" actId="207"/>
        <pc:sldMkLst>
          <pc:docMk/>
          <pc:sldMk cId="1936113247" sldId="648"/>
        </pc:sldMkLst>
        <pc:spChg chg="add mod ord">
          <ac:chgData name="Bill Lord" userId="b68276031ed32d04" providerId="LiveId" clId="{1A32778A-980D-40E6-8C5C-7B42610C7207}" dt="2024-11-18T15:03:21.349" v="4335" actId="207"/>
          <ac:spMkLst>
            <pc:docMk/>
            <pc:sldMk cId="1936113247" sldId="648"/>
            <ac:spMk id="7" creationId="{314AB5BB-6F9B-A20C-A151-474F6855B3FD}"/>
          </ac:spMkLst>
        </pc:spChg>
        <pc:picChg chg="mod">
          <ac:chgData name="Bill Lord" userId="b68276031ed32d04" providerId="LiveId" clId="{1A32778A-980D-40E6-8C5C-7B42610C7207}" dt="2024-11-18T15:02:11.507" v="4332" actId="1076"/>
          <ac:picMkLst>
            <pc:docMk/>
            <pc:sldMk cId="1936113247" sldId="648"/>
            <ac:picMk id="11" creationId="{80DE87DD-1E07-A540-B47B-094B48EEC256}"/>
          </ac:picMkLst>
        </pc:picChg>
      </pc:sldChg>
      <pc:sldChg chg="addSp delSp modSp add mod ord">
        <pc:chgData name="Bill Lord" userId="b68276031ed32d04" providerId="LiveId" clId="{1A32778A-980D-40E6-8C5C-7B42610C7207}" dt="2024-11-18T16:18:49.743" v="5127" actId="1035"/>
        <pc:sldMkLst>
          <pc:docMk/>
          <pc:sldMk cId="1734734915" sldId="649"/>
        </pc:sldMkLst>
        <pc:spChg chg="del mod">
          <ac:chgData name="Bill Lord" userId="b68276031ed32d04" providerId="LiveId" clId="{1A32778A-980D-40E6-8C5C-7B42610C7207}" dt="2024-11-18T16:17:23.856" v="5018" actId="478"/>
          <ac:spMkLst>
            <pc:docMk/>
            <pc:sldMk cId="1734734915" sldId="649"/>
            <ac:spMk id="2" creationId="{DE9C6B76-75C9-EC31-A9C1-48F387FB5D12}"/>
          </ac:spMkLst>
        </pc:spChg>
        <pc:spChg chg="mod">
          <ac:chgData name="Bill Lord" userId="b68276031ed32d04" providerId="LiveId" clId="{1A32778A-980D-40E6-8C5C-7B42610C7207}" dt="2024-11-18T16:18:38.794" v="5073" actId="1038"/>
          <ac:spMkLst>
            <pc:docMk/>
            <pc:sldMk cId="1734734915" sldId="649"/>
            <ac:spMk id="3" creationId="{FF62019D-115C-B7EC-1132-6CD29331D703}"/>
          </ac:spMkLst>
        </pc:spChg>
        <pc:spChg chg="add mod">
          <ac:chgData name="Bill Lord" userId="b68276031ed32d04" providerId="LiveId" clId="{1A32778A-980D-40E6-8C5C-7B42610C7207}" dt="2024-11-18T16:18:49.743" v="5127" actId="1035"/>
          <ac:spMkLst>
            <pc:docMk/>
            <pc:sldMk cId="1734734915" sldId="649"/>
            <ac:spMk id="4" creationId="{1FF01311-784E-F8DF-4664-1A51EC2A49D8}"/>
          </ac:spMkLst>
        </pc:spChg>
        <pc:spChg chg="del">
          <ac:chgData name="Bill Lord" userId="b68276031ed32d04" providerId="LiveId" clId="{1A32778A-980D-40E6-8C5C-7B42610C7207}" dt="2024-11-18T15:17:55.539" v="4515" actId="478"/>
          <ac:spMkLst>
            <pc:docMk/>
            <pc:sldMk cId="1734734915" sldId="649"/>
            <ac:spMk id="5" creationId="{E00CED93-D08A-DD02-20F1-E72A17FBDD13}"/>
          </ac:spMkLst>
        </pc:spChg>
        <pc:spChg chg="del">
          <ac:chgData name="Bill Lord" userId="b68276031ed32d04" providerId="LiveId" clId="{1A32778A-980D-40E6-8C5C-7B42610C7207}" dt="2024-11-18T15:17:51.409" v="4514" actId="478"/>
          <ac:spMkLst>
            <pc:docMk/>
            <pc:sldMk cId="1734734915" sldId="649"/>
            <ac:spMk id="6" creationId="{91659507-5205-DD21-998A-BBA506F8569A}"/>
          </ac:spMkLst>
        </pc:spChg>
        <pc:spChg chg="add mod">
          <ac:chgData name="Bill Lord" userId="b68276031ed32d04" providerId="LiveId" clId="{1A32778A-980D-40E6-8C5C-7B42610C7207}" dt="2024-11-18T16:18:49.743" v="5127" actId="1035"/>
          <ac:spMkLst>
            <pc:docMk/>
            <pc:sldMk cId="1734734915" sldId="649"/>
            <ac:spMk id="8" creationId="{876562F4-D900-56C8-98BE-BC0D16D7B87C}"/>
          </ac:spMkLst>
        </pc:spChg>
      </pc:sldChg>
      <pc:sldChg chg="delSp modSp add mod">
        <pc:chgData name="Bill Lord" userId="b68276031ed32d04" providerId="LiveId" clId="{1A32778A-980D-40E6-8C5C-7B42610C7207}" dt="2024-11-18T16:17:49.890" v="5021" actId="1076"/>
        <pc:sldMkLst>
          <pc:docMk/>
          <pc:sldMk cId="3250873669" sldId="650"/>
        </pc:sldMkLst>
        <pc:spChg chg="mod">
          <ac:chgData name="Bill Lord" userId="b68276031ed32d04" providerId="LiveId" clId="{1A32778A-980D-40E6-8C5C-7B42610C7207}" dt="2024-11-18T16:17:49.890" v="5021" actId="1076"/>
          <ac:spMkLst>
            <pc:docMk/>
            <pc:sldMk cId="3250873669" sldId="650"/>
            <ac:spMk id="2" creationId="{E88E886C-5DE6-DC0B-CD38-D93846189A96}"/>
          </ac:spMkLst>
        </pc:spChg>
        <pc:spChg chg="del">
          <ac:chgData name="Bill Lord" userId="b68276031ed32d04" providerId="LiveId" clId="{1A32778A-980D-40E6-8C5C-7B42610C7207}" dt="2024-11-18T16:17:29.145" v="5019" actId="478"/>
          <ac:spMkLst>
            <pc:docMk/>
            <pc:sldMk cId="3250873669" sldId="650"/>
            <ac:spMk id="4" creationId="{A8DD82ED-8C4C-6E8B-D14D-DBC82816BC24}"/>
          </ac:spMkLst>
        </pc:spChg>
        <pc:spChg chg="del">
          <ac:chgData name="Bill Lord" userId="b68276031ed32d04" providerId="LiveId" clId="{1A32778A-980D-40E6-8C5C-7B42610C7207}" dt="2024-11-18T16:17:33.489" v="5020" actId="478"/>
          <ac:spMkLst>
            <pc:docMk/>
            <pc:sldMk cId="3250873669" sldId="650"/>
            <ac:spMk id="8" creationId="{23D47655-D1AE-E360-6939-519D77F9437A}"/>
          </ac:spMkLst>
        </pc:spChg>
      </pc:sldChg>
      <pc:sldChg chg="delSp modSp add mod">
        <pc:chgData name="Bill Lord" userId="b68276031ed32d04" providerId="LiveId" clId="{1A32778A-980D-40E6-8C5C-7B42610C7207}" dt="2024-11-18T19:23:53.235" v="6432" actId="20577"/>
        <pc:sldMkLst>
          <pc:docMk/>
          <pc:sldMk cId="104645325" sldId="651"/>
        </pc:sldMkLst>
        <pc:spChg chg="del">
          <ac:chgData name="Bill Lord" userId="b68276031ed32d04" providerId="LiveId" clId="{1A32778A-980D-40E6-8C5C-7B42610C7207}" dt="2024-11-18T16:20:29.073" v="5129" actId="478"/>
          <ac:spMkLst>
            <pc:docMk/>
            <pc:sldMk cId="104645325" sldId="651"/>
            <ac:spMk id="4" creationId="{9A8E4ADF-FD11-50FE-37FD-71FA9A255695}"/>
          </ac:spMkLst>
        </pc:spChg>
        <pc:spChg chg="mod">
          <ac:chgData name="Bill Lord" userId="b68276031ed32d04" providerId="LiveId" clId="{1A32778A-980D-40E6-8C5C-7B42610C7207}" dt="2024-11-18T19:23:53.235" v="6432" actId="20577"/>
          <ac:spMkLst>
            <pc:docMk/>
            <pc:sldMk cId="104645325" sldId="651"/>
            <ac:spMk id="8" creationId="{8EC1BDAF-98D2-98C7-C116-F21B2EE3A761}"/>
          </ac:spMkLst>
        </pc:spChg>
      </pc:sldChg>
      <pc:sldChg chg="addSp delSp modSp add mod">
        <pc:chgData name="Bill Lord" userId="b68276031ed32d04" providerId="LiveId" clId="{1A32778A-980D-40E6-8C5C-7B42610C7207}" dt="2024-11-18T18:35:05.352" v="5995" actId="27636"/>
        <pc:sldMkLst>
          <pc:docMk/>
          <pc:sldMk cId="2776911132" sldId="652"/>
        </pc:sldMkLst>
        <pc:spChg chg="add del mod">
          <ac:chgData name="Bill Lord" userId="b68276031ed32d04" providerId="LiveId" clId="{1A32778A-980D-40E6-8C5C-7B42610C7207}" dt="2024-11-18T18:26:04.487" v="5952" actId="14100"/>
          <ac:spMkLst>
            <pc:docMk/>
            <pc:sldMk cId="2776911132" sldId="652"/>
            <ac:spMk id="2" creationId="{98B47B9C-6E04-9B0E-1856-6D1F54456C9C}"/>
          </ac:spMkLst>
        </pc:spChg>
        <pc:spChg chg="add mod ord">
          <ac:chgData name="Bill Lord" userId="b68276031ed32d04" providerId="LiveId" clId="{1A32778A-980D-40E6-8C5C-7B42610C7207}" dt="2024-11-18T18:26:45.438" v="5957" actId="14100"/>
          <ac:spMkLst>
            <pc:docMk/>
            <pc:sldMk cId="2776911132" sldId="652"/>
            <ac:spMk id="3" creationId="{06A7FB6A-08E0-A922-F49E-0B11019F0D62}"/>
          </ac:spMkLst>
        </pc:spChg>
        <pc:spChg chg="add mod">
          <ac:chgData name="Bill Lord" userId="b68276031ed32d04" providerId="LiveId" clId="{1A32778A-980D-40E6-8C5C-7B42610C7207}" dt="2024-11-18T18:27:51.403" v="5984" actId="1035"/>
          <ac:spMkLst>
            <pc:docMk/>
            <pc:sldMk cId="2776911132" sldId="652"/>
            <ac:spMk id="5" creationId="{4107792B-D1FD-593E-5699-F85A5C06F577}"/>
          </ac:spMkLst>
        </pc:spChg>
        <pc:spChg chg="add mod ord">
          <ac:chgData name="Bill Lord" userId="b68276031ed32d04" providerId="LiveId" clId="{1A32778A-980D-40E6-8C5C-7B42610C7207}" dt="2024-11-18T18:28:35.507" v="5990" actId="207"/>
          <ac:spMkLst>
            <pc:docMk/>
            <pc:sldMk cId="2776911132" sldId="652"/>
            <ac:spMk id="6" creationId="{F5331B5E-8135-CB5E-F04D-071886443616}"/>
          </ac:spMkLst>
        </pc:spChg>
        <pc:spChg chg="mod">
          <ac:chgData name="Bill Lord" userId="b68276031ed32d04" providerId="LiveId" clId="{1A32778A-980D-40E6-8C5C-7B42610C7207}" dt="2024-11-18T18:35:05.352" v="5995" actId="27636"/>
          <ac:spMkLst>
            <pc:docMk/>
            <pc:sldMk cId="2776911132" sldId="652"/>
            <ac:spMk id="9" creationId="{E4047B55-7EC0-DA4D-8F3F-1B8437F11E17}"/>
          </ac:spMkLst>
        </pc:spChg>
        <pc:spChg chg="mod">
          <ac:chgData name="Bill Lord" userId="b68276031ed32d04" providerId="LiveId" clId="{1A32778A-980D-40E6-8C5C-7B42610C7207}" dt="2024-11-18T18:27:08.147" v="5958" actId="164"/>
          <ac:spMkLst>
            <pc:docMk/>
            <pc:sldMk cId="2776911132" sldId="652"/>
            <ac:spMk id="17" creationId="{FBC9E16D-E555-8E63-BFE6-7A4156A4A30B}"/>
          </ac:spMkLst>
        </pc:spChg>
        <pc:spChg chg="mod">
          <ac:chgData name="Bill Lord" userId="b68276031ed32d04" providerId="LiveId" clId="{1A32778A-980D-40E6-8C5C-7B42610C7207}" dt="2024-11-18T18:27:08.147" v="5958" actId="164"/>
          <ac:spMkLst>
            <pc:docMk/>
            <pc:sldMk cId="2776911132" sldId="652"/>
            <ac:spMk id="18" creationId="{ABF63F2B-5693-577B-A03F-D639BCCEE3B7}"/>
          </ac:spMkLst>
        </pc:spChg>
        <pc:spChg chg="mod">
          <ac:chgData name="Bill Lord" userId="b68276031ed32d04" providerId="LiveId" clId="{1A32778A-980D-40E6-8C5C-7B42610C7207}" dt="2024-11-18T18:27:08.147" v="5958" actId="164"/>
          <ac:spMkLst>
            <pc:docMk/>
            <pc:sldMk cId="2776911132" sldId="652"/>
            <ac:spMk id="19" creationId="{E22BC93F-7BE9-E520-B51D-04EAA3C21C8D}"/>
          </ac:spMkLst>
        </pc:spChg>
        <pc:spChg chg="mod">
          <ac:chgData name="Bill Lord" userId="b68276031ed32d04" providerId="LiveId" clId="{1A32778A-980D-40E6-8C5C-7B42610C7207}" dt="2024-11-18T18:27:08.147" v="5958" actId="164"/>
          <ac:spMkLst>
            <pc:docMk/>
            <pc:sldMk cId="2776911132" sldId="652"/>
            <ac:spMk id="20" creationId="{0781760C-523F-02FB-1DF9-B67F9F87F872}"/>
          </ac:spMkLst>
        </pc:spChg>
        <pc:spChg chg="mod">
          <ac:chgData name="Bill Lord" userId="b68276031ed32d04" providerId="LiveId" clId="{1A32778A-980D-40E6-8C5C-7B42610C7207}" dt="2024-11-18T18:27:08.147" v="5958" actId="164"/>
          <ac:spMkLst>
            <pc:docMk/>
            <pc:sldMk cId="2776911132" sldId="652"/>
            <ac:spMk id="21" creationId="{AE939D5E-93AD-B9EF-991C-D8F10B46739F}"/>
          </ac:spMkLst>
        </pc:spChg>
        <pc:spChg chg="mod">
          <ac:chgData name="Bill Lord" userId="b68276031ed32d04" providerId="LiveId" clId="{1A32778A-980D-40E6-8C5C-7B42610C7207}" dt="2024-11-18T18:27:08.147" v="5958" actId="164"/>
          <ac:spMkLst>
            <pc:docMk/>
            <pc:sldMk cId="2776911132" sldId="652"/>
            <ac:spMk id="22" creationId="{81731206-AA33-B357-FACB-DF49491F965F}"/>
          </ac:spMkLst>
        </pc:spChg>
        <pc:spChg chg="mod">
          <ac:chgData name="Bill Lord" userId="b68276031ed32d04" providerId="LiveId" clId="{1A32778A-980D-40E6-8C5C-7B42610C7207}" dt="2024-11-18T18:27:08.147" v="5958" actId="164"/>
          <ac:spMkLst>
            <pc:docMk/>
            <pc:sldMk cId="2776911132" sldId="652"/>
            <ac:spMk id="23" creationId="{164C0A5B-4E0E-923A-3A5F-4D2BB48E6F6C}"/>
          </ac:spMkLst>
        </pc:spChg>
        <pc:grpChg chg="add mod">
          <ac:chgData name="Bill Lord" userId="b68276031ed32d04" providerId="LiveId" clId="{1A32778A-980D-40E6-8C5C-7B42610C7207}" dt="2024-11-18T18:27:17.385" v="5959" actId="1076"/>
          <ac:grpSpMkLst>
            <pc:docMk/>
            <pc:sldMk cId="2776911132" sldId="652"/>
            <ac:grpSpMk id="4" creationId="{3A49BBE5-5C22-DE1B-EAB5-D3220C44A724}"/>
          </ac:grpSpMkLst>
        </pc:grpChg>
        <pc:grpChg chg="mod">
          <ac:chgData name="Bill Lord" userId="b68276031ed32d04" providerId="LiveId" clId="{1A32778A-980D-40E6-8C5C-7B42610C7207}" dt="2024-11-18T18:27:08.147" v="5958" actId="164"/>
          <ac:grpSpMkLst>
            <pc:docMk/>
            <pc:sldMk cId="2776911132" sldId="652"/>
            <ac:grpSpMk id="26" creationId="{CE1339DF-7897-4E99-F2FD-41E441AB85E1}"/>
          </ac:grpSpMkLst>
        </pc:grpChg>
        <pc:cxnChg chg="mod">
          <ac:chgData name="Bill Lord" userId="b68276031ed32d04" providerId="LiveId" clId="{1A32778A-980D-40E6-8C5C-7B42610C7207}" dt="2024-11-18T18:27:08.147" v="5958" actId="164"/>
          <ac:cxnSpMkLst>
            <pc:docMk/>
            <pc:sldMk cId="2776911132" sldId="652"/>
            <ac:cxnSpMk id="28" creationId="{AF9BB4D9-8567-3779-D447-0DDDD9875DF8}"/>
          </ac:cxnSpMkLst>
        </pc:cxnChg>
      </pc:sldChg>
      <pc:sldChg chg="addSp modSp add mod">
        <pc:chgData name="Bill Lord" userId="b68276031ed32d04" providerId="LiveId" clId="{1A32778A-980D-40E6-8C5C-7B42610C7207}" dt="2024-11-18T18:46:17.243" v="6186" actId="20577"/>
        <pc:sldMkLst>
          <pc:docMk/>
          <pc:sldMk cId="973949755" sldId="653"/>
        </pc:sldMkLst>
        <pc:spChg chg="add mod">
          <ac:chgData name="Bill Lord" userId="b68276031ed32d04" providerId="LiveId" clId="{1A32778A-980D-40E6-8C5C-7B42610C7207}" dt="2024-11-18T18:45:17.700" v="6146" actId="1076"/>
          <ac:spMkLst>
            <pc:docMk/>
            <pc:sldMk cId="973949755" sldId="653"/>
            <ac:spMk id="10" creationId="{F7EAC1AF-0BBF-A068-8DEC-9695DFF7F2B3}"/>
          </ac:spMkLst>
        </pc:spChg>
        <pc:spChg chg="add mod">
          <ac:chgData name="Bill Lord" userId="b68276031ed32d04" providerId="LiveId" clId="{1A32778A-980D-40E6-8C5C-7B42610C7207}" dt="2024-11-18T18:44:45.506" v="6145" actId="20577"/>
          <ac:spMkLst>
            <pc:docMk/>
            <pc:sldMk cId="973949755" sldId="653"/>
            <ac:spMk id="12" creationId="{2937037E-102C-D284-B816-B47172926780}"/>
          </ac:spMkLst>
        </pc:spChg>
        <pc:spChg chg="add mod">
          <ac:chgData name="Bill Lord" userId="b68276031ed32d04" providerId="LiveId" clId="{1A32778A-980D-40E6-8C5C-7B42610C7207}" dt="2024-11-18T18:45:21.378" v="6147" actId="1076"/>
          <ac:spMkLst>
            <pc:docMk/>
            <pc:sldMk cId="973949755" sldId="653"/>
            <ac:spMk id="27" creationId="{11AAC193-137E-E3A9-9FE2-3AE48DE9EE3C}"/>
          </ac:spMkLst>
        </pc:spChg>
        <pc:spChg chg="add mod">
          <ac:chgData name="Bill Lord" userId="b68276031ed32d04" providerId="LiveId" clId="{1A32778A-980D-40E6-8C5C-7B42610C7207}" dt="2024-11-18T18:46:17.243" v="6186" actId="20577"/>
          <ac:spMkLst>
            <pc:docMk/>
            <pc:sldMk cId="973949755" sldId="653"/>
            <ac:spMk id="29" creationId="{7DFDF09C-40E0-E660-66A2-80764823F7E5}"/>
          </ac:spMkLst>
        </pc:spChg>
      </pc:sldChg>
      <pc:sldChg chg="addSp delSp modSp add mod ord">
        <pc:chgData name="Bill Lord" userId="b68276031ed32d04" providerId="LiveId" clId="{1A32778A-980D-40E6-8C5C-7B42610C7207}" dt="2024-11-22T21:24:12.286" v="8379" actId="14100"/>
        <pc:sldMkLst>
          <pc:docMk/>
          <pc:sldMk cId="101597572" sldId="654"/>
        </pc:sldMkLst>
        <pc:spChg chg="mod">
          <ac:chgData name="Bill Lord" userId="b68276031ed32d04" providerId="LiveId" clId="{1A32778A-980D-40E6-8C5C-7B42610C7207}" dt="2024-11-22T21:24:12.286" v="8379" actId="14100"/>
          <ac:spMkLst>
            <pc:docMk/>
            <pc:sldMk cId="101597572" sldId="654"/>
            <ac:spMk id="2" creationId="{5AC1FDF2-ACE6-765A-0092-36076D0AE59A}"/>
          </ac:spMkLst>
        </pc:spChg>
        <pc:spChg chg="del">
          <ac:chgData name="Bill Lord" userId="b68276031ed32d04" providerId="LiveId" clId="{1A32778A-980D-40E6-8C5C-7B42610C7207}" dt="2024-11-18T20:47:43.491" v="6644" actId="478"/>
          <ac:spMkLst>
            <pc:docMk/>
            <pc:sldMk cId="101597572" sldId="654"/>
            <ac:spMk id="3" creationId="{6E89A920-CC9B-CE8A-A650-70412BEAABF2}"/>
          </ac:spMkLst>
        </pc:spChg>
        <pc:spChg chg="del">
          <ac:chgData name="Bill Lord" userId="b68276031ed32d04" providerId="LiveId" clId="{1A32778A-980D-40E6-8C5C-7B42610C7207}" dt="2024-11-18T20:47:46.668" v="6645" actId="478"/>
          <ac:spMkLst>
            <pc:docMk/>
            <pc:sldMk cId="101597572" sldId="654"/>
            <ac:spMk id="4" creationId="{D60AC908-22BF-6B7A-FADF-3953B438D422}"/>
          </ac:spMkLst>
        </pc:spChg>
        <pc:spChg chg="add mod">
          <ac:chgData name="Bill Lord" userId="b68276031ed32d04" providerId="LiveId" clId="{1A32778A-980D-40E6-8C5C-7B42610C7207}" dt="2024-11-18T21:07:04.216" v="7771" actId="179"/>
          <ac:spMkLst>
            <pc:docMk/>
            <pc:sldMk cId="101597572" sldId="654"/>
            <ac:spMk id="5" creationId="{0DEA09DA-8AD6-1D7A-39B2-1A7731EFE288}"/>
          </ac:spMkLst>
        </pc:spChg>
        <pc:spChg chg="del">
          <ac:chgData name="Bill Lord" userId="b68276031ed32d04" providerId="LiveId" clId="{1A32778A-980D-40E6-8C5C-7B42610C7207}" dt="2024-11-18T20:47:39.221" v="6643" actId="478"/>
          <ac:spMkLst>
            <pc:docMk/>
            <pc:sldMk cId="101597572" sldId="654"/>
            <ac:spMk id="6" creationId="{2570BBB8-44DE-0FD9-8653-110100F3D49E}"/>
          </ac:spMkLst>
        </pc:spChg>
        <pc:spChg chg="add mod">
          <ac:chgData name="Bill Lord" userId="b68276031ed32d04" providerId="LiveId" clId="{1A32778A-980D-40E6-8C5C-7B42610C7207}" dt="2024-11-18T21:09:59.307" v="7962" actId="20577"/>
          <ac:spMkLst>
            <pc:docMk/>
            <pc:sldMk cId="101597572" sldId="654"/>
            <ac:spMk id="8" creationId="{F41CFEFF-C5F9-E41F-1B8E-5DAE498FBFD7}"/>
          </ac:spMkLst>
        </pc:spChg>
        <pc:spChg chg="mod">
          <ac:chgData name="Bill Lord" userId="b68276031ed32d04" providerId="LiveId" clId="{1A32778A-980D-40E6-8C5C-7B42610C7207}" dt="2024-11-18T21:02:49.289" v="7580" actId="27636"/>
          <ac:spMkLst>
            <pc:docMk/>
            <pc:sldMk cId="101597572" sldId="654"/>
            <ac:spMk id="9" creationId="{F15F551F-7F52-1BD3-3ABF-6B896E942A15}"/>
          </ac:spMkLst>
        </pc:spChg>
        <pc:spChg chg="add mod">
          <ac:chgData name="Bill Lord" userId="b68276031ed32d04" providerId="LiveId" clId="{1A32778A-980D-40E6-8C5C-7B42610C7207}" dt="2024-11-18T21:13:09.093" v="8043" actId="20577"/>
          <ac:spMkLst>
            <pc:docMk/>
            <pc:sldMk cId="101597572" sldId="654"/>
            <ac:spMk id="10" creationId="{766AE8AC-9178-4FE9-FE1C-22222E5143FC}"/>
          </ac:spMkLst>
        </pc:spChg>
      </pc:sldChg>
      <pc:sldChg chg="addSp modSp add mod setBg">
        <pc:chgData name="Bill Lord" userId="b68276031ed32d04" providerId="LiveId" clId="{1A32778A-980D-40E6-8C5C-7B42610C7207}" dt="2024-11-18T21:55:18.377" v="8376" actId="20577"/>
        <pc:sldMkLst>
          <pc:docMk/>
          <pc:sldMk cId="2672931371" sldId="655"/>
        </pc:sldMkLst>
        <pc:spChg chg="add">
          <ac:chgData name="Bill Lord" userId="b68276031ed32d04" providerId="LiveId" clId="{1A32778A-980D-40E6-8C5C-7B42610C7207}" dt="2024-11-18T21:52:53.303" v="8315"/>
          <ac:spMkLst>
            <pc:docMk/>
            <pc:sldMk cId="2672931371" sldId="655"/>
            <ac:spMk id="2" creationId="{751845F3-3B42-1CE8-4560-5DD4B27AAFC3}"/>
          </ac:spMkLst>
        </pc:spChg>
        <pc:spChg chg="mod">
          <ac:chgData name="Bill Lord" userId="b68276031ed32d04" providerId="LiveId" clId="{1A32778A-980D-40E6-8C5C-7B42610C7207}" dt="2024-11-18T21:55:18.377" v="8376" actId="20577"/>
          <ac:spMkLst>
            <pc:docMk/>
            <pc:sldMk cId="2672931371" sldId="655"/>
            <ac:spMk id="4" creationId="{427C0C30-ECA7-B88D-0014-AAD3F3D41EA5}"/>
          </ac:spMkLst>
        </pc:spChg>
      </pc:sldChg>
    </pc:docChg>
  </pc:docChgLst>
  <pc:docChgLst>
    <pc:chgData name="Bill Lord" userId="b68276031ed32d04" providerId="LiveId" clId="{6DD13E60-F3A8-4741-B009-A1E901A1DD67}"/>
    <pc:docChg chg="undo custSel addSld delSld modSld sldOrd">
      <pc:chgData name="Bill Lord" userId="b68276031ed32d04" providerId="LiveId" clId="{6DD13E60-F3A8-4741-B009-A1E901A1DD67}" dt="2023-11-15T21:28:22.847" v="454" actId="6549"/>
      <pc:docMkLst>
        <pc:docMk/>
      </pc:docMkLst>
      <pc:sldChg chg="addSp delSp modSp mod setBg modAnim">
        <pc:chgData name="Bill Lord" userId="b68276031ed32d04" providerId="LiveId" clId="{6DD13E60-F3A8-4741-B009-A1E901A1DD67}" dt="2023-11-15T20:43:09.188" v="453" actId="20577"/>
        <pc:sldMkLst>
          <pc:docMk/>
          <pc:sldMk cId="3999202283" sldId="256"/>
        </pc:sldMkLst>
        <pc:spChg chg="mod">
          <ac:chgData name="Bill Lord" userId="b68276031ed32d04" providerId="LiveId" clId="{6DD13E60-F3A8-4741-B009-A1E901A1DD67}" dt="2023-11-15T16:22:06.301" v="349" actId="1076"/>
          <ac:spMkLst>
            <pc:docMk/>
            <pc:sldMk cId="3999202283" sldId="256"/>
            <ac:spMk id="2" creationId="{00000000-0000-0000-0000-000000000000}"/>
          </ac:spMkLst>
        </pc:spChg>
        <pc:spChg chg="mod">
          <ac:chgData name="Bill Lord" userId="b68276031ed32d04" providerId="LiveId" clId="{6DD13E60-F3A8-4741-B009-A1E901A1DD67}" dt="2023-11-15T20:43:09.188" v="453" actId="20577"/>
          <ac:spMkLst>
            <pc:docMk/>
            <pc:sldMk cId="3999202283" sldId="256"/>
            <ac:spMk id="3" creationId="{00000000-0000-0000-0000-000000000000}"/>
          </ac:spMkLst>
        </pc:spChg>
        <pc:spChg chg="add mod">
          <ac:chgData name="Bill Lord" userId="b68276031ed32d04" providerId="LiveId" clId="{6DD13E60-F3A8-4741-B009-A1E901A1DD67}" dt="2023-11-15T16:22:44.237" v="362" actId="14100"/>
          <ac:spMkLst>
            <pc:docMk/>
            <pc:sldMk cId="3999202283" sldId="256"/>
            <ac:spMk id="4" creationId="{9B7D1658-DB18-59BD-BEAE-9DCBFC66F2F2}"/>
          </ac:spMkLst>
        </pc:spChg>
        <pc:spChg chg="add del ord">
          <ac:chgData name="Bill Lord" userId="b68276031ed32d04" providerId="LiveId" clId="{6DD13E60-F3A8-4741-B009-A1E901A1DD67}" dt="2023-11-14T14:46:46.264" v="29" actId="478"/>
          <ac:spMkLst>
            <pc:docMk/>
            <pc:sldMk cId="3999202283" sldId="256"/>
            <ac:spMk id="10" creationId="{5924AF24-E2CC-5B95-A127-F489063D8C1F}"/>
          </ac:spMkLst>
        </pc:spChg>
        <pc:spChg chg="del">
          <ac:chgData name="Bill Lord" userId="b68276031ed32d04" providerId="LiveId" clId="{6DD13E60-F3A8-4741-B009-A1E901A1DD67}" dt="2023-11-14T14:40:26.841" v="14" actId="26606"/>
          <ac:spMkLst>
            <pc:docMk/>
            <pc:sldMk cId="3999202283" sldId="256"/>
            <ac:spMk id="112" creationId="{87CC2527-562A-4F69-B487-4371E5B243E7}"/>
          </ac:spMkLst>
        </pc:spChg>
        <pc:spChg chg="add">
          <ac:chgData name="Bill Lord" userId="b68276031ed32d04" providerId="LiveId" clId="{6DD13E60-F3A8-4741-B009-A1E901A1DD67}" dt="2023-11-14T14:40:26.841" v="14" actId="26606"/>
          <ac:spMkLst>
            <pc:docMk/>
            <pc:sldMk cId="3999202283" sldId="256"/>
            <ac:spMk id="138" creationId="{0A597D97-203B-498B-95D3-E90DC961039F}"/>
          </ac:spMkLst>
        </pc:spChg>
        <pc:spChg chg="add">
          <ac:chgData name="Bill Lord" userId="b68276031ed32d04" providerId="LiveId" clId="{6DD13E60-F3A8-4741-B009-A1E901A1DD67}" dt="2023-11-14T14:40:26.841" v="14" actId="26606"/>
          <ac:spMkLst>
            <pc:docMk/>
            <pc:sldMk cId="3999202283" sldId="256"/>
            <ac:spMk id="139" creationId="{6A6EF10E-DF41-4BD3-8EB4-6F646531DC26}"/>
          </ac:spMkLst>
        </pc:spChg>
        <pc:picChg chg="add del mod modCrop">
          <ac:chgData name="Bill Lord" userId="b68276031ed32d04" providerId="LiveId" clId="{6DD13E60-F3A8-4741-B009-A1E901A1DD67}" dt="2023-11-14T14:13:54.797" v="7" actId="478"/>
          <ac:picMkLst>
            <pc:docMk/>
            <pc:sldMk cId="3999202283" sldId="256"/>
            <ac:picMk id="5" creationId="{C3DB1709-48DF-AE7A-86E6-D82742690761}"/>
          </ac:picMkLst>
        </pc:picChg>
        <pc:picChg chg="add mod ord">
          <ac:chgData name="Bill Lord" userId="b68276031ed32d04" providerId="LiveId" clId="{6DD13E60-F3A8-4741-B009-A1E901A1DD67}" dt="2023-11-14T14:40:26.841" v="14" actId="26606"/>
          <ac:picMkLst>
            <pc:docMk/>
            <pc:sldMk cId="3999202283" sldId="256"/>
            <ac:picMk id="7" creationId="{566AFA3C-106B-7C7E-8741-8D56CEAE0CCA}"/>
          </ac:picMkLst>
        </pc:picChg>
        <pc:picChg chg="add mod ord">
          <ac:chgData name="Bill Lord" userId="b68276031ed32d04" providerId="LiveId" clId="{6DD13E60-F3A8-4741-B009-A1E901A1DD67}" dt="2023-11-14T14:47:06.364" v="32" actId="171"/>
          <ac:picMkLst>
            <pc:docMk/>
            <pc:sldMk cId="3999202283" sldId="256"/>
            <ac:picMk id="9" creationId="{37CC5716-0183-65D7-B1A4-76C1C56FB380}"/>
          </ac:picMkLst>
        </pc:picChg>
        <pc:picChg chg="del">
          <ac:chgData name="Bill Lord" userId="b68276031ed32d04" providerId="LiveId" clId="{6DD13E60-F3A8-4741-B009-A1E901A1DD67}" dt="2023-11-14T14:13:08.123" v="5" actId="478"/>
          <ac:picMkLst>
            <pc:docMk/>
            <pc:sldMk cId="3999202283" sldId="256"/>
            <ac:picMk id="11" creationId="{627BE3A2-1079-3544-21EA-342A220E2710}"/>
          </ac:picMkLst>
        </pc:picChg>
        <pc:cxnChg chg="del">
          <ac:chgData name="Bill Lord" userId="b68276031ed32d04" providerId="LiveId" clId="{6DD13E60-F3A8-4741-B009-A1E901A1DD67}" dt="2023-11-14T14:40:26.841" v="14" actId="26606"/>
          <ac:cxnSpMkLst>
            <pc:docMk/>
            <pc:sldMk cId="3999202283" sldId="256"/>
            <ac:cxnSpMk id="120" creationId="{BCDAEC91-5BCE-4B55-9CC0-43EF94CB734B}"/>
          </ac:cxnSpMkLst>
        </pc:cxnChg>
      </pc:sldChg>
      <pc:sldChg chg="modSp add mod">
        <pc:chgData name="Bill Lord" userId="b68276031ed32d04" providerId="LiveId" clId="{6DD13E60-F3A8-4741-B009-A1E901A1DD67}" dt="2023-11-15T16:10:09.076" v="341" actId="115"/>
        <pc:sldMkLst>
          <pc:docMk/>
          <pc:sldMk cId="1832792616" sldId="364"/>
        </pc:sldMkLst>
        <pc:spChg chg="mod">
          <ac:chgData name="Bill Lord" userId="b68276031ed32d04" providerId="LiveId" clId="{6DD13E60-F3A8-4741-B009-A1E901A1DD67}" dt="2023-11-15T16:10:09.076" v="341" actId="115"/>
          <ac:spMkLst>
            <pc:docMk/>
            <pc:sldMk cId="1832792616" sldId="364"/>
            <ac:spMk id="7" creationId="{00000000-0000-0000-0000-000000000000}"/>
          </ac:spMkLst>
        </pc:spChg>
      </pc:sldChg>
      <pc:sldChg chg="add">
        <pc:chgData name="Bill Lord" userId="b68276031ed32d04" providerId="LiveId" clId="{6DD13E60-F3A8-4741-B009-A1E901A1DD67}" dt="2023-11-14T15:15:02.488" v="89"/>
        <pc:sldMkLst>
          <pc:docMk/>
          <pc:sldMk cId="546521106" sldId="365"/>
        </pc:sldMkLst>
      </pc:sldChg>
      <pc:sldChg chg="add">
        <pc:chgData name="Bill Lord" userId="b68276031ed32d04" providerId="LiveId" clId="{6DD13E60-F3A8-4741-B009-A1E901A1DD67}" dt="2023-11-14T15:15:02.488" v="89"/>
        <pc:sldMkLst>
          <pc:docMk/>
          <pc:sldMk cId="1195825087" sldId="366"/>
        </pc:sldMkLst>
      </pc:sldChg>
      <pc:sldChg chg="add ord">
        <pc:chgData name="Bill Lord" userId="b68276031ed32d04" providerId="LiveId" clId="{6DD13E60-F3A8-4741-B009-A1E901A1DD67}" dt="2023-11-14T21:22:41.947" v="308"/>
        <pc:sldMkLst>
          <pc:docMk/>
          <pc:sldMk cId="2336322056" sldId="367"/>
        </pc:sldMkLst>
      </pc:sldChg>
      <pc:sldChg chg="add ord">
        <pc:chgData name="Bill Lord" userId="b68276031ed32d04" providerId="LiveId" clId="{6DD13E60-F3A8-4741-B009-A1E901A1DD67}" dt="2023-11-14T21:23:13.803" v="312"/>
        <pc:sldMkLst>
          <pc:docMk/>
          <pc:sldMk cId="570007292" sldId="371"/>
        </pc:sldMkLst>
      </pc:sldChg>
      <pc:sldChg chg="modSp mod">
        <pc:chgData name="Bill Lord" userId="b68276031ed32d04" providerId="LiveId" clId="{6DD13E60-F3A8-4741-B009-A1E901A1DD67}" dt="2023-11-14T18:45:34.145" v="133" actId="20577"/>
        <pc:sldMkLst>
          <pc:docMk/>
          <pc:sldMk cId="1450608569" sldId="401"/>
        </pc:sldMkLst>
        <pc:spChg chg="mod">
          <ac:chgData name="Bill Lord" userId="b68276031ed32d04" providerId="LiveId" clId="{6DD13E60-F3A8-4741-B009-A1E901A1DD67}" dt="2023-11-14T18:45:34.145" v="133" actId="20577"/>
          <ac:spMkLst>
            <pc:docMk/>
            <pc:sldMk cId="1450608569" sldId="401"/>
            <ac:spMk id="12" creationId="{00000000-0000-0000-0000-000000000000}"/>
          </ac:spMkLst>
        </pc:spChg>
      </pc:sldChg>
      <pc:sldChg chg="del">
        <pc:chgData name="Bill Lord" userId="b68276031ed32d04" providerId="LiveId" clId="{6DD13E60-F3A8-4741-B009-A1E901A1DD67}" dt="2023-11-14T19:17:55.482" v="164" actId="47"/>
        <pc:sldMkLst>
          <pc:docMk/>
          <pc:sldMk cId="2476225242" sldId="423"/>
        </pc:sldMkLst>
      </pc:sldChg>
      <pc:sldChg chg="add ord">
        <pc:chgData name="Bill Lord" userId="b68276031ed32d04" providerId="LiveId" clId="{6DD13E60-F3A8-4741-B009-A1E901A1DD67}" dt="2023-11-14T21:22:47.348" v="310"/>
        <pc:sldMkLst>
          <pc:docMk/>
          <pc:sldMk cId="976196406" sldId="494"/>
        </pc:sldMkLst>
      </pc:sldChg>
      <pc:sldChg chg="del">
        <pc:chgData name="Bill Lord" userId="b68276031ed32d04" providerId="LiveId" clId="{6DD13E60-F3A8-4741-B009-A1E901A1DD67}" dt="2023-11-14T14:59:36.161" v="86" actId="47"/>
        <pc:sldMkLst>
          <pc:docMk/>
          <pc:sldMk cId="1149617233" sldId="504"/>
        </pc:sldMkLst>
      </pc:sldChg>
      <pc:sldChg chg="add">
        <pc:chgData name="Bill Lord" userId="b68276031ed32d04" providerId="LiveId" clId="{6DD13E60-F3A8-4741-B009-A1E901A1DD67}" dt="2023-11-14T15:15:55.297" v="90"/>
        <pc:sldMkLst>
          <pc:docMk/>
          <pc:sldMk cId="910430750" sldId="505"/>
        </pc:sldMkLst>
      </pc:sldChg>
      <pc:sldChg chg="modSp add mod ord">
        <pc:chgData name="Bill Lord" userId="b68276031ed32d04" providerId="LiveId" clId="{6DD13E60-F3A8-4741-B009-A1E901A1DD67}" dt="2023-11-15T19:25:49.613" v="451" actId="20577"/>
        <pc:sldMkLst>
          <pc:docMk/>
          <pc:sldMk cId="3538334189" sldId="543"/>
        </pc:sldMkLst>
        <pc:spChg chg="mod">
          <ac:chgData name="Bill Lord" userId="b68276031ed32d04" providerId="LiveId" clId="{6DD13E60-F3A8-4741-B009-A1E901A1DD67}" dt="2023-11-15T19:25:49.613" v="451" actId="20577"/>
          <ac:spMkLst>
            <pc:docMk/>
            <pc:sldMk cId="3538334189" sldId="543"/>
            <ac:spMk id="3" creationId="{00000000-0000-0000-0000-000000000000}"/>
          </ac:spMkLst>
        </pc:spChg>
      </pc:sldChg>
      <pc:sldChg chg="del">
        <pc:chgData name="Bill Lord" userId="b68276031ed32d04" providerId="LiveId" clId="{6DD13E60-F3A8-4741-B009-A1E901A1DD67}" dt="2023-11-14T19:14:51.231" v="134" actId="2696"/>
        <pc:sldMkLst>
          <pc:docMk/>
          <pc:sldMk cId="575585669" sldId="544"/>
        </pc:sldMkLst>
      </pc:sldChg>
      <pc:sldChg chg="del">
        <pc:chgData name="Bill Lord" userId="b68276031ed32d04" providerId="LiveId" clId="{6DD13E60-F3A8-4741-B009-A1E901A1DD67}" dt="2023-11-14T19:14:51.231" v="134" actId="2696"/>
        <pc:sldMkLst>
          <pc:docMk/>
          <pc:sldMk cId="2965001006" sldId="545"/>
        </pc:sldMkLst>
      </pc:sldChg>
      <pc:sldChg chg="del">
        <pc:chgData name="Bill Lord" userId="b68276031ed32d04" providerId="LiveId" clId="{6DD13E60-F3A8-4741-B009-A1E901A1DD67}" dt="2023-11-14T19:14:51.231" v="134" actId="2696"/>
        <pc:sldMkLst>
          <pc:docMk/>
          <pc:sldMk cId="421393375" sldId="546"/>
        </pc:sldMkLst>
      </pc:sldChg>
      <pc:sldChg chg="ord">
        <pc:chgData name="Bill Lord" userId="b68276031ed32d04" providerId="LiveId" clId="{6DD13E60-F3A8-4741-B009-A1E901A1DD67}" dt="2023-11-15T13:46:20.073" v="322"/>
        <pc:sldMkLst>
          <pc:docMk/>
          <pc:sldMk cId="922983081" sldId="565"/>
        </pc:sldMkLst>
      </pc:sldChg>
      <pc:sldChg chg="delSp modSp mod">
        <pc:chgData name="Bill Lord" userId="b68276031ed32d04" providerId="LiveId" clId="{6DD13E60-F3A8-4741-B009-A1E901A1DD67}" dt="2023-11-15T13:47:34.507" v="325" actId="478"/>
        <pc:sldMkLst>
          <pc:docMk/>
          <pc:sldMk cId="2145599208" sldId="566"/>
        </pc:sldMkLst>
        <pc:spChg chg="del">
          <ac:chgData name="Bill Lord" userId="b68276031ed32d04" providerId="LiveId" clId="{6DD13E60-F3A8-4741-B009-A1E901A1DD67}" dt="2023-11-15T13:47:27.468" v="323" actId="478"/>
          <ac:spMkLst>
            <pc:docMk/>
            <pc:sldMk cId="2145599208" sldId="566"/>
            <ac:spMk id="2" creationId="{00000000-0000-0000-0000-000000000000}"/>
          </ac:spMkLst>
        </pc:spChg>
        <pc:spChg chg="del mod">
          <ac:chgData name="Bill Lord" userId="b68276031ed32d04" providerId="LiveId" clId="{6DD13E60-F3A8-4741-B009-A1E901A1DD67}" dt="2023-11-15T13:47:34.507" v="325" actId="478"/>
          <ac:spMkLst>
            <pc:docMk/>
            <pc:sldMk cId="2145599208" sldId="566"/>
            <ac:spMk id="5" creationId="{00000000-0000-0000-0000-000000000000}"/>
          </ac:spMkLst>
        </pc:spChg>
      </pc:sldChg>
      <pc:sldChg chg="modSp mod ord">
        <pc:chgData name="Bill Lord" userId="b68276031ed32d04" providerId="LiveId" clId="{6DD13E60-F3A8-4741-B009-A1E901A1DD67}" dt="2023-11-15T13:47:47.458" v="327"/>
        <pc:sldMkLst>
          <pc:docMk/>
          <pc:sldMk cId="4009121241" sldId="567"/>
        </pc:sldMkLst>
        <pc:spChg chg="mod">
          <ac:chgData name="Bill Lord" userId="b68276031ed32d04" providerId="LiveId" clId="{6DD13E60-F3A8-4741-B009-A1E901A1DD67}" dt="2023-11-14T21:01:19.012" v="304" actId="20577"/>
          <ac:spMkLst>
            <pc:docMk/>
            <pc:sldMk cId="4009121241" sldId="567"/>
            <ac:spMk id="4" creationId="{00000000-0000-0000-0000-000000000000}"/>
          </ac:spMkLst>
        </pc:spChg>
      </pc:sldChg>
      <pc:sldChg chg="del">
        <pc:chgData name="Bill Lord" userId="b68276031ed32d04" providerId="LiveId" clId="{6DD13E60-F3A8-4741-B009-A1E901A1DD67}" dt="2023-11-14T19:18:00.119" v="165" actId="47"/>
        <pc:sldMkLst>
          <pc:docMk/>
          <pc:sldMk cId="222024410" sldId="575"/>
        </pc:sldMkLst>
      </pc:sldChg>
      <pc:sldChg chg="del">
        <pc:chgData name="Bill Lord" userId="b68276031ed32d04" providerId="LiveId" clId="{6DD13E60-F3A8-4741-B009-A1E901A1DD67}" dt="2023-11-14T19:18:06.689" v="170" actId="47"/>
        <pc:sldMkLst>
          <pc:docMk/>
          <pc:sldMk cId="1666586412" sldId="576"/>
        </pc:sldMkLst>
      </pc:sldChg>
      <pc:sldChg chg="ord">
        <pc:chgData name="Bill Lord" userId="b68276031ed32d04" providerId="LiveId" clId="{6DD13E60-F3A8-4741-B009-A1E901A1DD67}" dt="2023-11-15T13:46:09.965" v="320" actId="20578"/>
        <pc:sldMkLst>
          <pc:docMk/>
          <pc:sldMk cId="822815785" sldId="579"/>
        </pc:sldMkLst>
      </pc:sldChg>
      <pc:sldChg chg="del">
        <pc:chgData name="Bill Lord" userId="b68276031ed32d04" providerId="LiveId" clId="{6DD13E60-F3A8-4741-B009-A1E901A1DD67}" dt="2023-11-14T19:18:05.668" v="169" actId="47"/>
        <pc:sldMkLst>
          <pc:docMk/>
          <pc:sldMk cId="1709259586" sldId="580"/>
        </pc:sldMkLst>
      </pc:sldChg>
      <pc:sldChg chg="del">
        <pc:chgData name="Bill Lord" userId="b68276031ed32d04" providerId="LiveId" clId="{6DD13E60-F3A8-4741-B009-A1E901A1DD67}" dt="2023-11-14T19:18:28.769" v="172" actId="47"/>
        <pc:sldMkLst>
          <pc:docMk/>
          <pc:sldMk cId="1332792605" sldId="585"/>
        </pc:sldMkLst>
      </pc:sldChg>
      <pc:sldChg chg="modSp add mod ord">
        <pc:chgData name="Bill Lord" userId="b68276031ed32d04" providerId="LiveId" clId="{6DD13E60-F3A8-4741-B009-A1E901A1DD67}" dt="2023-11-15T13:51:33.638" v="339" actId="20577"/>
        <pc:sldMkLst>
          <pc:docMk/>
          <pc:sldMk cId="1835172676" sldId="589"/>
        </pc:sldMkLst>
        <pc:spChg chg="mod">
          <ac:chgData name="Bill Lord" userId="b68276031ed32d04" providerId="LiveId" clId="{6DD13E60-F3A8-4741-B009-A1E901A1DD67}" dt="2023-11-15T13:51:33.638" v="339" actId="20577"/>
          <ac:spMkLst>
            <pc:docMk/>
            <pc:sldMk cId="1835172676" sldId="589"/>
            <ac:spMk id="4" creationId="{00000000-0000-0000-0000-000000000000}"/>
          </ac:spMkLst>
        </pc:spChg>
      </pc:sldChg>
      <pc:sldChg chg="add ord">
        <pc:chgData name="Bill Lord" userId="b68276031ed32d04" providerId="LiveId" clId="{6DD13E60-F3A8-4741-B009-A1E901A1DD67}" dt="2023-11-14T20:08:16.752" v="252"/>
        <pc:sldMkLst>
          <pc:docMk/>
          <pc:sldMk cId="3377518646" sldId="590"/>
        </pc:sldMkLst>
      </pc:sldChg>
      <pc:sldChg chg="add ord">
        <pc:chgData name="Bill Lord" userId="b68276031ed32d04" providerId="LiveId" clId="{6DD13E60-F3A8-4741-B009-A1E901A1DD67}" dt="2023-11-14T20:08:16.752" v="252"/>
        <pc:sldMkLst>
          <pc:docMk/>
          <pc:sldMk cId="1903029683" sldId="591"/>
        </pc:sldMkLst>
      </pc:sldChg>
      <pc:sldChg chg="add ord">
        <pc:chgData name="Bill Lord" userId="b68276031ed32d04" providerId="LiveId" clId="{6DD13E60-F3A8-4741-B009-A1E901A1DD67}" dt="2023-11-14T20:08:16.752" v="252"/>
        <pc:sldMkLst>
          <pc:docMk/>
          <pc:sldMk cId="131824549" sldId="592"/>
        </pc:sldMkLst>
      </pc:sldChg>
      <pc:sldChg chg="del">
        <pc:chgData name="Bill Lord" userId="b68276031ed32d04" providerId="LiveId" clId="{6DD13E60-F3A8-4741-B009-A1E901A1DD67}" dt="2023-11-14T19:14:51.231" v="134" actId="2696"/>
        <pc:sldMkLst>
          <pc:docMk/>
          <pc:sldMk cId="2204858859" sldId="593"/>
        </pc:sldMkLst>
      </pc:sldChg>
      <pc:sldChg chg="modSp add mod ord">
        <pc:chgData name="Bill Lord" userId="b68276031ed32d04" providerId="LiveId" clId="{6DD13E60-F3A8-4741-B009-A1E901A1DD67}" dt="2023-11-15T21:28:22.847" v="454" actId="6549"/>
        <pc:sldMkLst>
          <pc:docMk/>
          <pc:sldMk cId="2809330594" sldId="594"/>
        </pc:sldMkLst>
        <pc:spChg chg="mod">
          <ac:chgData name="Bill Lord" userId="b68276031ed32d04" providerId="LiveId" clId="{6DD13E60-F3A8-4741-B009-A1E901A1DD67}" dt="2023-11-15T21:28:22.847" v="454" actId="6549"/>
          <ac:spMkLst>
            <pc:docMk/>
            <pc:sldMk cId="2809330594" sldId="594"/>
            <ac:spMk id="32" creationId="{053A36F8-8C59-93A3-E63E-CE2F165FA0BD}"/>
          </ac:spMkLst>
        </pc:spChg>
      </pc:sldChg>
      <pc:sldChg chg="ord">
        <pc:chgData name="Bill Lord" userId="b68276031ed32d04" providerId="LiveId" clId="{6DD13E60-F3A8-4741-B009-A1E901A1DD67}" dt="2023-11-14T19:18:56.704" v="174"/>
        <pc:sldMkLst>
          <pc:docMk/>
          <pc:sldMk cId="3484796573" sldId="595"/>
        </pc:sldMkLst>
      </pc:sldChg>
      <pc:sldChg chg="del">
        <pc:chgData name="Bill Lord" userId="b68276031ed32d04" providerId="LiveId" clId="{6DD13E60-F3A8-4741-B009-A1E901A1DD67}" dt="2023-11-15T19:16:48.105" v="402" actId="47"/>
        <pc:sldMkLst>
          <pc:docMk/>
          <pc:sldMk cId="788757063" sldId="597"/>
        </pc:sldMkLst>
      </pc:sldChg>
      <pc:sldChg chg="del">
        <pc:chgData name="Bill Lord" userId="b68276031ed32d04" providerId="LiveId" clId="{6DD13E60-F3A8-4741-B009-A1E901A1DD67}" dt="2023-11-14T19:14:51.231" v="134" actId="2696"/>
        <pc:sldMkLst>
          <pc:docMk/>
          <pc:sldMk cId="2300553260" sldId="599"/>
        </pc:sldMkLst>
      </pc:sldChg>
      <pc:sldChg chg="del">
        <pc:chgData name="Bill Lord" userId="b68276031ed32d04" providerId="LiveId" clId="{6DD13E60-F3A8-4741-B009-A1E901A1DD67}" dt="2023-11-14T19:14:51.231" v="134" actId="2696"/>
        <pc:sldMkLst>
          <pc:docMk/>
          <pc:sldMk cId="2092156385" sldId="606"/>
        </pc:sldMkLst>
      </pc:sldChg>
      <pc:sldChg chg="modSp add mod ord">
        <pc:chgData name="Bill Lord" userId="b68276031ed32d04" providerId="LiveId" clId="{6DD13E60-F3A8-4741-B009-A1E901A1DD67}" dt="2023-11-14T20:07:15.820" v="250" actId="13926"/>
        <pc:sldMkLst>
          <pc:docMk/>
          <pc:sldMk cId="1206647481" sldId="608"/>
        </pc:sldMkLst>
        <pc:spChg chg="mod">
          <ac:chgData name="Bill Lord" userId="b68276031ed32d04" providerId="LiveId" clId="{6DD13E60-F3A8-4741-B009-A1E901A1DD67}" dt="2023-11-14T20:04:59.084" v="202" actId="20577"/>
          <ac:spMkLst>
            <pc:docMk/>
            <pc:sldMk cId="1206647481" sldId="608"/>
            <ac:spMk id="2" creationId="{00000000-0000-0000-0000-000000000000}"/>
          </ac:spMkLst>
        </pc:spChg>
        <pc:spChg chg="mod">
          <ac:chgData name="Bill Lord" userId="b68276031ed32d04" providerId="LiveId" clId="{6DD13E60-F3A8-4741-B009-A1E901A1DD67}" dt="2023-11-14T20:07:15.820" v="250" actId="13926"/>
          <ac:spMkLst>
            <pc:docMk/>
            <pc:sldMk cId="1206647481" sldId="608"/>
            <ac:spMk id="4" creationId="{00000000-0000-0000-0000-000000000000}"/>
          </ac:spMkLst>
        </pc:spChg>
      </pc:sldChg>
      <pc:sldChg chg="modSp mod">
        <pc:chgData name="Bill Lord" userId="b68276031ed32d04" providerId="LiveId" clId="{6DD13E60-F3A8-4741-B009-A1E901A1DD67}" dt="2023-11-14T19:17:13.082" v="161" actId="20577"/>
        <pc:sldMkLst>
          <pc:docMk/>
          <pc:sldMk cId="3764617054" sldId="610"/>
        </pc:sldMkLst>
        <pc:spChg chg="mod">
          <ac:chgData name="Bill Lord" userId="b68276031ed32d04" providerId="LiveId" clId="{6DD13E60-F3A8-4741-B009-A1E901A1DD67}" dt="2023-11-14T19:17:13.082" v="161" actId="20577"/>
          <ac:spMkLst>
            <pc:docMk/>
            <pc:sldMk cId="3764617054" sldId="610"/>
            <ac:spMk id="6" creationId="{00000000-0000-0000-0000-000000000000}"/>
          </ac:spMkLst>
        </pc:spChg>
      </pc:sldChg>
      <pc:sldChg chg="del">
        <pc:chgData name="Bill Lord" userId="b68276031ed32d04" providerId="LiveId" clId="{6DD13E60-F3A8-4741-B009-A1E901A1DD67}" dt="2023-11-14T19:18:12.314" v="171" actId="47"/>
        <pc:sldMkLst>
          <pc:docMk/>
          <pc:sldMk cId="651988645" sldId="612"/>
        </pc:sldMkLst>
      </pc:sldChg>
      <pc:sldChg chg="del">
        <pc:chgData name="Bill Lord" userId="b68276031ed32d04" providerId="LiveId" clId="{6DD13E60-F3A8-4741-B009-A1E901A1DD67}" dt="2023-11-14T19:17:53.369" v="163" actId="47"/>
        <pc:sldMkLst>
          <pc:docMk/>
          <pc:sldMk cId="1093785107" sldId="613"/>
        </pc:sldMkLst>
      </pc:sldChg>
      <pc:sldChg chg="del">
        <pc:chgData name="Bill Lord" userId="b68276031ed32d04" providerId="LiveId" clId="{6DD13E60-F3A8-4741-B009-A1E901A1DD67}" dt="2023-11-14T19:18:03.224" v="166" actId="47"/>
        <pc:sldMkLst>
          <pc:docMk/>
          <pc:sldMk cId="3891826987" sldId="614"/>
        </pc:sldMkLst>
      </pc:sldChg>
      <pc:sldChg chg="del">
        <pc:chgData name="Bill Lord" userId="b68276031ed32d04" providerId="LiveId" clId="{6DD13E60-F3A8-4741-B009-A1E901A1DD67}" dt="2023-11-14T19:18:03.793" v="167" actId="47"/>
        <pc:sldMkLst>
          <pc:docMk/>
          <pc:sldMk cId="1498425360" sldId="615"/>
        </pc:sldMkLst>
      </pc:sldChg>
      <pc:sldChg chg="del">
        <pc:chgData name="Bill Lord" userId="b68276031ed32d04" providerId="LiveId" clId="{6DD13E60-F3A8-4741-B009-A1E901A1DD67}" dt="2023-11-14T19:18:04.928" v="168" actId="47"/>
        <pc:sldMkLst>
          <pc:docMk/>
          <pc:sldMk cId="709616441" sldId="616"/>
        </pc:sldMkLst>
      </pc:sldChg>
      <pc:sldChg chg="del">
        <pc:chgData name="Bill Lord" userId="b68276031ed32d04" providerId="LiveId" clId="{6DD13E60-F3A8-4741-B009-A1E901A1DD67}" dt="2023-11-14T14:55:46.686" v="80" actId="47"/>
        <pc:sldMkLst>
          <pc:docMk/>
          <pc:sldMk cId="576586368" sldId="617"/>
        </pc:sldMkLst>
      </pc:sldChg>
      <pc:sldChg chg="del">
        <pc:chgData name="Bill Lord" userId="b68276031ed32d04" providerId="LiveId" clId="{6DD13E60-F3A8-4741-B009-A1E901A1DD67}" dt="2023-11-14T19:17:40.187" v="162" actId="47"/>
        <pc:sldMkLst>
          <pc:docMk/>
          <pc:sldMk cId="2648794228" sldId="629"/>
        </pc:sldMkLst>
      </pc:sldChg>
      <pc:sldChg chg="modSp mod">
        <pc:chgData name="Bill Lord" userId="b68276031ed32d04" providerId="LiveId" clId="{6DD13E60-F3A8-4741-B009-A1E901A1DD67}" dt="2023-11-14T20:08:44.025" v="279" actId="20577"/>
        <pc:sldMkLst>
          <pc:docMk/>
          <pc:sldMk cId="1268731848" sldId="630"/>
        </pc:sldMkLst>
        <pc:spChg chg="mod">
          <ac:chgData name="Bill Lord" userId="b68276031ed32d04" providerId="LiveId" clId="{6DD13E60-F3A8-4741-B009-A1E901A1DD67}" dt="2023-11-14T20:08:44.025" v="279" actId="20577"/>
          <ac:spMkLst>
            <pc:docMk/>
            <pc:sldMk cId="1268731848" sldId="630"/>
            <ac:spMk id="2" creationId="{00000000-0000-0000-0000-000000000000}"/>
          </ac:spMkLst>
        </pc:spChg>
      </pc:sldChg>
      <pc:sldChg chg="del">
        <pc:chgData name="Bill Lord" userId="b68276031ed32d04" providerId="LiveId" clId="{6DD13E60-F3A8-4741-B009-A1E901A1DD67}" dt="2023-11-14T14:56:09.443" v="85" actId="47"/>
        <pc:sldMkLst>
          <pc:docMk/>
          <pc:sldMk cId="350022579" sldId="632"/>
        </pc:sldMkLst>
      </pc:sldChg>
      <pc:sldChg chg="delSp modSp del mod ord">
        <pc:chgData name="Bill Lord" userId="b68276031ed32d04" providerId="LiveId" clId="{6DD13E60-F3A8-4741-B009-A1E901A1DD67}" dt="2023-11-14T20:58:51.447" v="284" actId="47"/>
        <pc:sldMkLst>
          <pc:docMk/>
          <pc:sldMk cId="2228431496" sldId="633"/>
        </pc:sldMkLst>
        <pc:spChg chg="mod">
          <ac:chgData name="Bill Lord" userId="b68276031ed32d04" providerId="LiveId" clId="{6DD13E60-F3A8-4741-B009-A1E901A1DD67}" dt="2023-11-14T14:54:57.635" v="75" actId="20577"/>
          <ac:spMkLst>
            <pc:docMk/>
            <pc:sldMk cId="2228431496" sldId="633"/>
            <ac:spMk id="2" creationId="{00000000-0000-0000-0000-000000000000}"/>
          </ac:spMkLst>
        </pc:spChg>
        <pc:spChg chg="del">
          <ac:chgData name="Bill Lord" userId="b68276031ed32d04" providerId="LiveId" clId="{6DD13E60-F3A8-4741-B009-A1E901A1DD67}" dt="2023-11-14T14:55:14.537" v="77" actId="478"/>
          <ac:spMkLst>
            <pc:docMk/>
            <pc:sldMk cId="2228431496" sldId="633"/>
            <ac:spMk id="4" creationId="{6AA1A125-FC8F-5F5D-A59C-1677C3510E91}"/>
          </ac:spMkLst>
        </pc:spChg>
        <pc:spChg chg="del">
          <ac:chgData name="Bill Lord" userId="b68276031ed32d04" providerId="LiveId" clId="{6DD13E60-F3A8-4741-B009-A1E901A1DD67}" dt="2023-11-14T14:55:07.415" v="76" actId="478"/>
          <ac:spMkLst>
            <pc:docMk/>
            <pc:sldMk cId="2228431496" sldId="633"/>
            <ac:spMk id="12" creationId="{00000000-0000-0000-0000-000000000000}"/>
          </ac:spMkLst>
        </pc:spChg>
      </pc:sldChg>
      <pc:sldChg chg="del">
        <pc:chgData name="Bill Lord" userId="b68276031ed32d04" providerId="LiveId" clId="{6DD13E60-F3A8-4741-B009-A1E901A1DD67}" dt="2023-11-14T14:55:32.060" v="78" actId="47"/>
        <pc:sldMkLst>
          <pc:docMk/>
          <pc:sldMk cId="3265320695" sldId="634"/>
        </pc:sldMkLst>
      </pc:sldChg>
      <pc:sldChg chg="add ord">
        <pc:chgData name="Bill Lord" userId="b68276031ed32d04" providerId="LiveId" clId="{6DD13E60-F3A8-4741-B009-A1E901A1DD67}" dt="2023-11-14T19:18:56.704" v="174"/>
        <pc:sldMkLst>
          <pc:docMk/>
          <pc:sldMk cId="3685395284" sldId="634"/>
        </pc:sldMkLst>
      </pc:sldChg>
      <pc:sldChg chg="del">
        <pc:chgData name="Bill Lord" userId="b68276031ed32d04" providerId="LiveId" clId="{6DD13E60-F3A8-4741-B009-A1E901A1DD67}" dt="2023-11-14T14:55:36.652" v="79" actId="47"/>
        <pc:sldMkLst>
          <pc:docMk/>
          <pc:sldMk cId="84673986" sldId="635"/>
        </pc:sldMkLst>
      </pc:sldChg>
      <pc:sldChg chg="add ord">
        <pc:chgData name="Bill Lord" userId="b68276031ed32d04" providerId="LiveId" clId="{6DD13E60-F3A8-4741-B009-A1E901A1DD67}" dt="2023-11-14T20:08:16.752" v="252"/>
        <pc:sldMkLst>
          <pc:docMk/>
          <pc:sldMk cId="2320756380" sldId="635"/>
        </pc:sldMkLst>
      </pc:sldChg>
      <pc:sldChg chg="add ord">
        <pc:chgData name="Bill Lord" userId="b68276031ed32d04" providerId="LiveId" clId="{6DD13E60-F3A8-4741-B009-A1E901A1DD67}" dt="2023-11-14T20:08:54.103" v="281"/>
        <pc:sldMkLst>
          <pc:docMk/>
          <pc:sldMk cId="66974271" sldId="636"/>
        </pc:sldMkLst>
      </pc:sldChg>
      <pc:sldChg chg="del">
        <pc:chgData name="Bill Lord" userId="b68276031ed32d04" providerId="LiveId" clId="{6DD13E60-F3A8-4741-B009-A1E901A1DD67}" dt="2023-11-14T14:55:49.613" v="81" actId="47"/>
        <pc:sldMkLst>
          <pc:docMk/>
          <pc:sldMk cId="1908657659" sldId="636"/>
        </pc:sldMkLst>
      </pc:sldChg>
      <pc:sldChg chg="addSp modSp add mod">
        <pc:chgData name="Bill Lord" userId="b68276031ed32d04" providerId="LiveId" clId="{6DD13E60-F3A8-4741-B009-A1E901A1DD67}" dt="2023-11-15T19:20:34.641" v="437" actId="20577"/>
        <pc:sldMkLst>
          <pc:docMk/>
          <pc:sldMk cId="1794453165" sldId="637"/>
        </pc:sldMkLst>
        <pc:spChg chg="add mod">
          <ac:chgData name="Bill Lord" userId="b68276031ed32d04" providerId="LiveId" clId="{6DD13E60-F3A8-4741-B009-A1E901A1DD67}" dt="2023-11-15T19:18:22.579" v="411" actId="13926"/>
          <ac:spMkLst>
            <pc:docMk/>
            <pc:sldMk cId="1794453165" sldId="637"/>
            <ac:spMk id="3" creationId="{4827CA38-2A47-9115-7160-A2D55E10ADEA}"/>
          </ac:spMkLst>
        </pc:spChg>
        <pc:spChg chg="add mod">
          <ac:chgData name="Bill Lord" userId="b68276031ed32d04" providerId="LiveId" clId="{6DD13E60-F3A8-4741-B009-A1E901A1DD67}" dt="2023-11-15T19:18:44.002" v="419" actId="20577"/>
          <ac:spMkLst>
            <pc:docMk/>
            <pc:sldMk cId="1794453165" sldId="637"/>
            <ac:spMk id="4" creationId="{9C7FF459-AA27-B72E-C6F5-F8C5C4D78188}"/>
          </ac:spMkLst>
        </pc:spChg>
        <pc:spChg chg="add mod">
          <ac:chgData name="Bill Lord" userId="b68276031ed32d04" providerId="LiveId" clId="{6DD13E60-F3A8-4741-B009-A1E901A1DD67}" dt="2023-11-15T19:20:19.579" v="433" actId="20577"/>
          <ac:spMkLst>
            <pc:docMk/>
            <pc:sldMk cId="1794453165" sldId="637"/>
            <ac:spMk id="7" creationId="{FCF231BD-9F3D-259E-1D7E-3D0E96E2CD92}"/>
          </ac:spMkLst>
        </pc:spChg>
        <pc:spChg chg="add mod">
          <ac:chgData name="Bill Lord" userId="b68276031ed32d04" providerId="LiveId" clId="{6DD13E60-F3A8-4741-B009-A1E901A1DD67}" dt="2023-11-15T19:20:34.641" v="437" actId="20577"/>
          <ac:spMkLst>
            <pc:docMk/>
            <pc:sldMk cId="1794453165" sldId="637"/>
            <ac:spMk id="8" creationId="{21058A34-C548-DA9A-E652-9554623E013C}"/>
          </ac:spMkLst>
        </pc:spChg>
        <pc:cxnChg chg="add mod">
          <ac:chgData name="Bill Lord" userId="b68276031ed32d04" providerId="LiveId" clId="{6DD13E60-F3A8-4741-B009-A1E901A1DD67}" dt="2023-11-15T19:19:26.448" v="421" actId="693"/>
          <ac:cxnSpMkLst>
            <pc:docMk/>
            <pc:sldMk cId="1794453165" sldId="637"/>
            <ac:cxnSpMk id="6" creationId="{06005E53-2FC1-F9DF-4073-F70708F19E4E}"/>
          </ac:cxnSpMkLst>
        </pc:cxnChg>
      </pc:sldChg>
      <pc:sldChg chg="del">
        <pc:chgData name="Bill Lord" userId="b68276031ed32d04" providerId="LiveId" clId="{6DD13E60-F3A8-4741-B009-A1E901A1DD67}" dt="2023-11-14T14:55:52.007" v="82" actId="47"/>
        <pc:sldMkLst>
          <pc:docMk/>
          <pc:sldMk cId="3150232348" sldId="637"/>
        </pc:sldMkLst>
      </pc:sldChg>
      <pc:sldChg chg="del">
        <pc:chgData name="Bill Lord" userId="b68276031ed32d04" providerId="LiveId" clId="{6DD13E60-F3A8-4741-B009-A1E901A1DD67}" dt="2023-11-14T14:55:57.345" v="83" actId="47"/>
        <pc:sldMkLst>
          <pc:docMk/>
          <pc:sldMk cId="2245043702" sldId="638"/>
        </pc:sldMkLst>
      </pc:sldChg>
      <pc:sldChg chg="del">
        <pc:chgData name="Bill Lord" userId="b68276031ed32d04" providerId="LiveId" clId="{6DD13E60-F3A8-4741-B009-A1E901A1DD67}" dt="2023-11-14T14:56:06.792" v="84" actId="47"/>
        <pc:sldMkLst>
          <pc:docMk/>
          <pc:sldMk cId="288070749" sldId="641"/>
        </pc:sldMkLst>
      </pc:sldChg>
    </pc:docChg>
  </pc:docChgLst>
  <pc:docChgLst>
    <pc:chgData name="Bill Lord" userId="b68276031ed32d04" providerId="LiveId" clId="{B1DBFCDE-B122-4196-8F40-B8CD143D1C82}"/>
    <pc:docChg chg="undo custSel addSld delSld modSld sldOrd">
      <pc:chgData name="Bill Lord" userId="b68276031ed32d04" providerId="LiveId" clId="{B1DBFCDE-B122-4196-8F40-B8CD143D1C82}" dt="2022-11-16T21:42:32.282" v="6037" actId="20577"/>
      <pc:docMkLst>
        <pc:docMk/>
      </pc:docMkLst>
      <pc:sldChg chg="addSp delSp modSp mod setBg addAnim delAnim modAnim setClrOvrMap">
        <pc:chgData name="Bill Lord" userId="b68276031ed32d04" providerId="LiveId" clId="{B1DBFCDE-B122-4196-8F40-B8CD143D1C82}" dt="2022-11-14T17:19:17.981" v="93" actId="26606"/>
        <pc:sldMkLst>
          <pc:docMk/>
          <pc:sldMk cId="3999202283" sldId="256"/>
        </pc:sldMkLst>
        <pc:spChg chg="mod">
          <ac:chgData name="Bill Lord" userId="b68276031ed32d04" providerId="LiveId" clId="{B1DBFCDE-B122-4196-8F40-B8CD143D1C82}" dt="2022-11-14T17:19:17.981" v="93" actId="26606"/>
          <ac:spMkLst>
            <pc:docMk/>
            <pc:sldMk cId="3999202283" sldId="256"/>
            <ac:spMk id="2" creationId="{00000000-0000-0000-0000-000000000000}"/>
          </ac:spMkLst>
        </pc:spChg>
        <pc:spChg chg="mod">
          <ac:chgData name="Bill Lord" userId="b68276031ed32d04" providerId="LiveId" clId="{B1DBFCDE-B122-4196-8F40-B8CD143D1C82}" dt="2022-11-14T17:19:17.981" v="93" actId="26606"/>
          <ac:spMkLst>
            <pc:docMk/>
            <pc:sldMk cId="3999202283" sldId="256"/>
            <ac:spMk id="3" creationId="{00000000-0000-0000-0000-000000000000}"/>
          </ac:spMkLst>
        </pc:spChg>
        <pc:spChg chg="del mod ord">
          <ac:chgData name="Bill Lord" userId="b68276031ed32d04" providerId="LiveId" clId="{B1DBFCDE-B122-4196-8F40-B8CD143D1C82}" dt="2022-11-14T17:18:21.903" v="61" actId="478"/>
          <ac:spMkLst>
            <pc:docMk/>
            <pc:sldMk cId="3999202283" sldId="256"/>
            <ac:spMk id="4" creationId="{00000000-0000-0000-0000-000000000000}"/>
          </ac:spMkLst>
        </pc:spChg>
        <pc:spChg chg="add del">
          <ac:chgData name="Bill Lord" userId="b68276031ed32d04" providerId="LiveId" clId="{B1DBFCDE-B122-4196-8F40-B8CD143D1C82}" dt="2022-11-14T17:12:32.892" v="15" actId="26606"/>
          <ac:spMkLst>
            <pc:docMk/>
            <pc:sldMk cId="3999202283" sldId="256"/>
            <ac:spMk id="12" creationId="{DCF1FFC3-D020-43C3-8B93-EF6BEFC46DD6}"/>
          </ac:spMkLst>
        </pc:spChg>
        <pc:spChg chg="add del">
          <ac:chgData name="Bill Lord" userId="b68276031ed32d04" providerId="LiveId" clId="{B1DBFCDE-B122-4196-8F40-B8CD143D1C82}" dt="2022-11-14T17:12:41.146" v="17" actId="26606"/>
          <ac:spMkLst>
            <pc:docMk/>
            <pc:sldMk cId="3999202283" sldId="256"/>
            <ac:spMk id="16" creationId="{C1DD1A8A-57D5-4A81-AD04-532B043C5611}"/>
          </ac:spMkLst>
        </pc:spChg>
        <pc:spChg chg="add del">
          <ac:chgData name="Bill Lord" userId="b68276031ed32d04" providerId="LiveId" clId="{B1DBFCDE-B122-4196-8F40-B8CD143D1C82}" dt="2022-11-14T17:12:41.146" v="17" actId="26606"/>
          <ac:spMkLst>
            <pc:docMk/>
            <pc:sldMk cId="3999202283" sldId="256"/>
            <ac:spMk id="17" creationId="{007891EC-4501-44ED-A8C8-B11B6DB767AB}"/>
          </ac:spMkLst>
        </pc:spChg>
        <pc:spChg chg="add del">
          <ac:chgData name="Bill Lord" userId="b68276031ed32d04" providerId="LiveId" clId="{B1DBFCDE-B122-4196-8F40-B8CD143D1C82}" dt="2022-11-14T17:12:44.641" v="19" actId="26606"/>
          <ac:spMkLst>
            <pc:docMk/>
            <pc:sldMk cId="3999202283" sldId="256"/>
            <ac:spMk id="19" creationId="{86295E7F-EA66-480B-B001-C8BE7CD61903}"/>
          </ac:spMkLst>
        </pc:spChg>
        <pc:spChg chg="add del">
          <ac:chgData name="Bill Lord" userId="b68276031ed32d04" providerId="LiveId" clId="{B1DBFCDE-B122-4196-8F40-B8CD143D1C82}" dt="2022-11-14T17:12:50.887" v="21" actId="26606"/>
          <ac:spMkLst>
            <pc:docMk/>
            <pc:sldMk cId="3999202283" sldId="256"/>
            <ac:spMk id="22" creationId="{E49CC64F-7275-4E33-961B-0C5CDC439875}"/>
          </ac:spMkLst>
        </pc:spChg>
        <pc:spChg chg="add del">
          <ac:chgData name="Bill Lord" userId="b68276031ed32d04" providerId="LiveId" clId="{B1DBFCDE-B122-4196-8F40-B8CD143D1C82}" dt="2022-11-14T17:13:42.458" v="30" actId="26606"/>
          <ac:spMkLst>
            <pc:docMk/>
            <pc:sldMk cId="3999202283" sldId="256"/>
            <ac:spMk id="34" creationId="{1FBD4BA0-5E13-4403-B4A7-40DF3A0185D3}"/>
          </ac:spMkLst>
        </pc:spChg>
        <pc:spChg chg="add del">
          <ac:chgData name="Bill Lord" userId="b68276031ed32d04" providerId="LiveId" clId="{B1DBFCDE-B122-4196-8F40-B8CD143D1C82}" dt="2022-11-14T17:13:42.453" v="29" actId="26606"/>
          <ac:spMkLst>
            <pc:docMk/>
            <pc:sldMk cId="3999202283" sldId="256"/>
            <ac:spMk id="45" creationId="{0A597D97-203B-498B-95D3-E90DC961039F}"/>
          </ac:spMkLst>
        </pc:spChg>
        <pc:spChg chg="add del">
          <ac:chgData name="Bill Lord" userId="b68276031ed32d04" providerId="LiveId" clId="{B1DBFCDE-B122-4196-8F40-B8CD143D1C82}" dt="2022-11-14T17:13:42.453" v="29" actId="26606"/>
          <ac:spMkLst>
            <pc:docMk/>
            <pc:sldMk cId="3999202283" sldId="256"/>
            <ac:spMk id="47" creationId="{6A6EF10E-DF41-4BD3-8EB4-6F646531DC26}"/>
          </ac:spMkLst>
        </pc:spChg>
        <pc:spChg chg="add del">
          <ac:chgData name="Bill Lord" userId="b68276031ed32d04" providerId="LiveId" clId="{B1DBFCDE-B122-4196-8F40-B8CD143D1C82}" dt="2022-11-14T17:14:11.291" v="35" actId="26606"/>
          <ac:spMkLst>
            <pc:docMk/>
            <pc:sldMk cId="3999202283" sldId="256"/>
            <ac:spMk id="55" creationId="{7B51B11D-BBCD-47C7-A599-1EDA2F22FE08}"/>
          </ac:spMkLst>
        </pc:spChg>
        <pc:spChg chg="add del">
          <ac:chgData name="Bill Lord" userId="b68276031ed32d04" providerId="LiveId" clId="{B1DBFCDE-B122-4196-8F40-B8CD143D1C82}" dt="2022-11-14T17:16:54.759" v="55" actId="26606"/>
          <ac:spMkLst>
            <pc:docMk/>
            <pc:sldMk cId="3999202283" sldId="256"/>
            <ac:spMk id="77" creationId="{AA3A2BC7-18E6-476A-8843-E97657CFD963}"/>
          </ac:spMkLst>
        </pc:spChg>
        <pc:spChg chg="add del">
          <ac:chgData name="Bill Lord" userId="b68276031ed32d04" providerId="LiveId" clId="{B1DBFCDE-B122-4196-8F40-B8CD143D1C82}" dt="2022-11-14T17:16:37.606" v="52" actId="26606"/>
          <ac:spMkLst>
            <pc:docMk/>
            <pc:sldMk cId="3999202283" sldId="256"/>
            <ac:spMk id="104" creationId="{D38A241E-0395-41E5-8607-BAA2799A4374}"/>
          </ac:spMkLst>
        </pc:spChg>
        <pc:spChg chg="add del">
          <ac:chgData name="Bill Lord" userId="b68276031ed32d04" providerId="LiveId" clId="{B1DBFCDE-B122-4196-8F40-B8CD143D1C82}" dt="2022-11-14T17:15:03.290" v="40" actId="26606"/>
          <ac:spMkLst>
            <pc:docMk/>
            <pc:sldMk cId="3999202283" sldId="256"/>
            <ac:spMk id="107" creationId="{87CC2527-562A-4F69-B487-4371E5B243E7}"/>
          </ac:spMkLst>
        </pc:spChg>
        <pc:spChg chg="add del">
          <ac:chgData name="Bill Lord" userId="b68276031ed32d04" providerId="LiveId" clId="{B1DBFCDE-B122-4196-8F40-B8CD143D1C82}" dt="2022-11-14T17:16:54.755" v="54" actId="26606"/>
          <ac:spMkLst>
            <pc:docMk/>
            <pc:sldMk cId="3999202283" sldId="256"/>
            <ac:spMk id="108" creationId="{0E91F5CA-B392-444C-88E3-BF5BAAEBDEB0}"/>
          </ac:spMkLst>
        </pc:spChg>
        <pc:spChg chg="add del">
          <ac:chgData name="Bill Lord" userId="b68276031ed32d04" providerId="LiveId" clId="{B1DBFCDE-B122-4196-8F40-B8CD143D1C82}" dt="2022-11-14T17:16:54.755" v="54" actId="26606"/>
          <ac:spMkLst>
            <pc:docMk/>
            <pc:sldMk cId="3999202283" sldId="256"/>
            <ac:spMk id="110" creationId="{0459807F-B6FA-44D3-9A53-C55B6B56884A}"/>
          </ac:spMkLst>
        </pc:spChg>
        <pc:spChg chg="add del">
          <ac:chgData name="Bill Lord" userId="b68276031ed32d04" providerId="LiveId" clId="{B1DBFCDE-B122-4196-8F40-B8CD143D1C82}" dt="2022-11-14T17:15:08.697" v="42" actId="26606"/>
          <ac:spMkLst>
            <pc:docMk/>
            <pc:sldMk cId="3999202283" sldId="256"/>
            <ac:spMk id="111" creationId="{E49CC64F-7275-4E33-961B-0C5CDC439875}"/>
          </ac:spMkLst>
        </pc:spChg>
        <pc:spChg chg="add del">
          <ac:chgData name="Bill Lord" userId="b68276031ed32d04" providerId="LiveId" clId="{B1DBFCDE-B122-4196-8F40-B8CD143D1C82}" dt="2022-11-14T17:19:17.981" v="93" actId="26606"/>
          <ac:spMkLst>
            <pc:docMk/>
            <pc:sldMk cId="3999202283" sldId="256"/>
            <ac:spMk id="112" creationId="{87CC2527-562A-4F69-B487-4371E5B243E7}"/>
          </ac:spMkLst>
        </pc:spChg>
        <pc:spChg chg="add del">
          <ac:chgData name="Bill Lord" userId="b68276031ed32d04" providerId="LiveId" clId="{B1DBFCDE-B122-4196-8F40-B8CD143D1C82}" dt="2022-11-14T17:15:19.444" v="44" actId="26606"/>
          <ac:spMkLst>
            <pc:docMk/>
            <pc:sldMk cId="3999202283" sldId="256"/>
            <ac:spMk id="114" creationId="{ED49FE6D-E54D-4A15-9572-966ED42F812E}"/>
          </ac:spMkLst>
        </pc:spChg>
        <pc:spChg chg="add del">
          <ac:chgData name="Bill Lord" userId="b68276031ed32d04" providerId="LiveId" clId="{B1DBFCDE-B122-4196-8F40-B8CD143D1C82}" dt="2022-11-14T17:16:29.434" v="48" actId="26606"/>
          <ac:spMkLst>
            <pc:docMk/>
            <pc:sldMk cId="3999202283" sldId="256"/>
            <ac:spMk id="117" creationId="{43954639-FB5D-41F4-9560-6F6DFE778425}"/>
          </ac:spMkLst>
        </pc:spChg>
        <pc:spChg chg="add del">
          <ac:chgData name="Bill Lord" userId="b68276031ed32d04" providerId="LiveId" clId="{B1DBFCDE-B122-4196-8F40-B8CD143D1C82}" dt="2022-11-14T17:15:25.550" v="46" actId="26606"/>
          <ac:spMkLst>
            <pc:docMk/>
            <pc:sldMk cId="3999202283" sldId="256"/>
            <ac:spMk id="118" creationId="{C1DD1A8A-57D5-4A81-AD04-532B043C5611}"/>
          </ac:spMkLst>
        </pc:spChg>
        <pc:spChg chg="add del">
          <ac:chgData name="Bill Lord" userId="b68276031ed32d04" providerId="LiveId" clId="{B1DBFCDE-B122-4196-8F40-B8CD143D1C82}" dt="2022-11-14T17:15:25.550" v="46" actId="26606"/>
          <ac:spMkLst>
            <pc:docMk/>
            <pc:sldMk cId="3999202283" sldId="256"/>
            <ac:spMk id="119" creationId="{007891EC-4501-44ED-A8C8-B11B6DB767AB}"/>
          </ac:spMkLst>
        </pc:spChg>
        <pc:spChg chg="add del">
          <ac:chgData name="Bill Lord" userId="b68276031ed32d04" providerId="LiveId" clId="{B1DBFCDE-B122-4196-8F40-B8CD143D1C82}" dt="2022-11-14T17:16:29.434" v="48" actId="26606"/>
          <ac:spMkLst>
            <pc:docMk/>
            <pc:sldMk cId="3999202283" sldId="256"/>
            <ac:spMk id="121" creationId="{89AFE9DD-0792-4B98-B4EB-97ACA17E6AA8}"/>
          </ac:spMkLst>
        </pc:spChg>
        <pc:spChg chg="add del">
          <ac:chgData name="Bill Lord" userId="b68276031ed32d04" providerId="LiveId" clId="{B1DBFCDE-B122-4196-8F40-B8CD143D1C82}" dt="2022-11-14T17:16:29.434" v="48" actId="26606"/>
          <ac:spMkLst>
            <pc:docMk/>
            <pc:sldMk cId="3999202283" sldId="256"/>
            <ac:spMk id="122" creationId="{07322A9E-F1EC-405E-8971-BA906EFFCCB8}"/>
          </ac:spMkLst>
        </pc:spChg>
        <pc:spChg chg="add del">
          <ac:chgData name="Bill Lord" userId="b68276031ed32d04" providerId="LiveId" clId="{B1DBFCDE-B122-4196-8F40-B8CD143D1C82}" dt="2022-11-14T17:16:29.434" v="48" actId="26606"/>
          <ac:spMkLst>
            <pc:docMk/>
            <pc:sldMk cId="3999202283" sldId="256"/>
            <ac:spMk id="123" creationId="{3981F5C4-9AE1-404E-AF44-A4E6DB374F9D}"/>
          </ac:spMkLst>
        </pc:spChg>
        <pc:spChg chg="add del">
          <ac:chgData name="Bill Lord" userId="b68276031ed32d04" providerId="LiveId" clId="{B1DBFCDE-B122-4196-8F40-B8CD143D1C82}" dt="2022-11-14T17:16:29.434" v="48" actId="26606"/>
          <ac:spMkLst>
            <pc:docMk/>
            <pc:sldMk cId="3999202283" sldId="256"/>
            <ac:spMk id="124" creationId="{A5704422-1118-4FD1-95AD-29A064EB80D9}"/>
          </ac:spMkLst>
        </pc:spChg>
        <pc:spChg chg="add del">
          <ac:chgData name="Bill Lord" userId="b68276031ed32d04" providerId="LiveId" clId="{B1DBFCDE-B122-4196-8F40-B8CD143D1C82}" dt="2022-11-14T17:16:29.434" v="48" actId="26606"/>
          <ac:spMkLst>
            <pc:docMk/>
            <pc:sldMk cId="3999202283" sldId="256"/>
            <ac:spMk id="125" creationId="{763C1781-8726-4FAC-8C45-FF40376BE409}"/>
          </ac:spMkLst>
        </pc:spChg>
        <pc:spChg chg="add del">
          <ac:chgData name="Bill Lord" userId="b68276031ed32d04" providerId="LiveId" clId="{B1DBFCDE-B122-4196-8F40-B8CD143D1C82}" dt="2022-11-14T17:16:29.434" v="48" actId="26606"/>
          <ac:spMkLst>
            <pc:docMk/>
            <pc:sldMk cId="3999202283" sldId="256"/>
            <ac:spMk id="126" creationId="{A88B2AAA-B805-498E-A9E6-98B885855498}"/>
          </ac:spMkLst>
        </pc:spChg>
        <pc:spChg chg="add del">
          <ac:chgData name="Bill Lord" userId="b68276031ed32d04" providerId="LiveId" clId="{B1DBFCDE-B122-4196-8F40-B8CD143D1C82}" dt="2022-11-14T17:16:29.434" v="48" actId="26606"/>
          <ac:spMkLst>
            <pc:docMk/>
            <pc:sldMk cId="3999202283" sldId="256"/>
            <ac:spMk id="127" creationId="{301491B5-56C7-43DC-A3D9-861EECCA056A}"/>
          </ac:spMkLst>
        </pc:spChg>
        <pc:spChg chg="add del">
          <ac:chgData name="Bill Lord" userId="b68276031ed32d04" providerId="LiveId" clId="{B1DBFCDE-B122-4196-8F40-B8CD143D1C82}" dt="2022-11-14T17:16:29.434" v="48" actId="26606"/>
          <ac:spMkLst>
            <pc:docMk/>
            <pc:sldMk cId="3999202283" sldId="256"/>
            <ac:spMk id="128" creationId="{9B8051E0-19D7-43E1-BFD9-E6DBFEB3A3F1}"/>
          </ac:spMkLst>
        </pc:spChg>
        <pc:spChg chg="add del">
          <ac:chgData name="Bill Lord" userId="b68276031ed32d04" providerId="LiveId" clId="{B1DBFCDE-B122-4196-8F40-B8CD143D1C82}" dt="2022-11-14T17:16:29.434" v="48" actId="26606"/>
          <ac:spMkLst>
            <pc:docMk/>
            <pc:sldMk cId="3999202283" sldId="256"/>
            <ac:spMk id="129" creationId="{237E2353-22DF-46E0-A200-FB30F8F394E2}"/>
          </ac:spMkLst>
        </pc:spChg>
        <pc:spChg chg="add del">
          <ac:chgData name="Bill Lord" userId="b68276031ed32d04" providerId="LiveId" clId="{B1DBFCDE-B122-4196-8F40-B8CD143D1C82}" dt="2022-11-14T17:16:29.434" v="48" actId="26606"/>
          <ac:spMkLst>
            <pc:docMk/>
            <pc:sldMk cId="3999202283" sldId="256"/>
            <ac:spMk id="130" creationId="{4EDB2B02-86A2-46F5-A4BE-B7D9B10411D6}"/>
          </ac:spMkLst>
        </pc:spChg>
        <pc:spChg chg="add del">
          <ac:chgData name="Bill Lord" userId="b68276031ed32d04" providerId="LiveId" clId="{B1DBFCDE-B122-4196-8F40-B8CD143D1C82}" dt="2022-11-14T17:16:29.434" v="48" actId="26606"/>
          <ac:spMkLst>
            <pc:docMk/>
            <pc:sldMk cId="3999202283" sldId="256"/>
            <ac:spMk id="131" creationId="{DD6138DB-057B-45F7-A5F4-E7BFDA20D02C}"/>
          </ac:spMkLst>
        </pc:spChg>
        <pc:spChg chg="add del">
          <ac:chgData name="Bill Lord" userId="b68276031ed32d04" providerId="LiveId" clId="{B1DBFCDE-B122-4196-8F40-B8CD143D1C82}" dt="2022-11-14T17:16:29.434" v="48" actId="26606"/>
          <ac:spMkLst>
            <pc:docMk/>
            <pc:sldMk cId="3999202283" sldId="256"/>
            <ac:spMk id="132" creationId="{E898931C-0323-41FA-A036-20F818B1FF81}"/>
          </ac:spMkLst>
        </pc:spChg>
        <pc:spChg chg="add del">
          <ac:chgData name="Bill Lord" userId="b68276031ed32d04" providerId="LiveId" clId="{B1DBFCDE-B122-4196-8F40-B8CD143D1C82}" dt="2022-11-14T17:16:29.434" v="48" actId="26606"/>
          <ac:spMkLst>
            <pc:docMk/>
            <pc:sldMk cId="3999202283" sldId="256"/>
            <ac:spMk id="133" creationId="{79A54AB1-B64F-4843-BFAB-81CB74E66B65}"/>
          </ac:spMkLst>
        </pc:spChg>
        <pc:spChg chg="add del">
          <ac:chgData name="Bill Lord" userId="b68276031ed32d04" providerId="LiveId" clId="{B1DBFCDE-B122-4196-8F40-B8CD143D1C82}" dt="2022-11-14T17:19:17.981" v="93" actId="26606"/>
          <ac:spMkLst>
            <pc:docMk/>
            <pc:sldMk cId="3999202283" sldId="256"/>
            <ac:spMk id="134" creationId="{E91DC736-0EF8-4F87-9146-EBF1D2EE4D3D}"/>
          </ac:spMkLst>
        </pc:spChg>
        <pc:spChg chg="add del">
          <ac:chgData name="Bill Lord" userId="b68276031ed32d04" providerId="LiveId" clId="{B1DBFCDE-B122-4196-8F40-B8CD143D1C82}" dt="2022-11-14T17:19:17.981" v="93" actId="26606"/>
          <ac:spMkLst>
            <pc:docMk/>
            <pc:sldMk cId="3999202283" sldId="256"/>
            <ac:spMk id="135" creationId="{097CD68E-23E3-4007-8847-CD0944C4F7BE}"/>
          </ac:spMkLst>
        </pc:spChg>
        <pc:spChg chg="add del">
          <ac:chgData name="Bill Lord" userId="b68276031ed32d04" providerId="LiveId" clId="{B1DBFCDE-B122-4196-8F40-B8CD143D1C82}" dt="2022-11-14T17:19:17.981" v="93" actId="26606"/>
          <ac:spMkLst>
            <pc:docMk/>
            <pc:sldMk cId="3999202283" sldId="256"/>
            <ac:spMk id="136" creationId="{AF2F604E-43BE-4DC3-B983-E071523364F8}"/>
          </ac:spMkLst>
        </pc:spChg>
        <pc:spChg chg="add del">
          <ac:chgData name="Bill Lord" userId="b68276031ed32d04" providerId="LiveId" clId="{B1DBFCDE-B122-4196-8F40-B8CD143D1C82}" dt="2022-11-14T17:19:17.981" v="93" actId="26606"/>
          <ac:spMkLst>
            <pc:docMk/>
            <pc:sldMk cId="3999202283" sldId="256"/>
            <ac:spMk id="137" creationId="{08C9B587-E65E-4B52-B37C-ABEBB6E87928}"/>
          </ac:spMkLst>
        </pc:spChg>
        <pc:grpChg chg="add del">
          <ac:chgData name="Bill Lord" userId="b68276031ed32d04" providerId="LiveId" clId="{B1DBFCDE-B122-4196-8F40-B8CD143D1C82}" dt="2022-11-14T17:13:42.458" v="30" actId="26606"/>
          <ac:grpSpMkLst>
            <pc:docMk/>
            <pc:sldMk cId="3999202283" sldId="256"/>
            <ac:grpSpMk id="35" creationId="{622F0806-F5D8-4CCD-A924-6CC3D7BB26F7}"/>
          </ac:grpSpMkLst>
        </pc:grpChg>
        <pc:grpChg chg="add del">
          <ac:chgData name="Bill Lord" userId="b68276031ed32d04" providerId="LiveId" clId="{B1DBFCDE-B122-4196-8F40-B8CD143D1C82}" dt="2022-11-14T17:16:54.759" v="55" actId="26606"/>
          <ac:grpSpMkLst>
            <pc:docMk/>
            <pc:sldMk cId="3999202283" sldId="256"/>
            <ac:grpSpMk id="78" creationId="{4AD50174-8C74-4986-A777-AD4C43FDFC7D}"/>
          </ac:grpSpMkLst>
        </pc:grpChg>
        <pc:grpChg chg="add del">
          <ac:chgData name="Bill Lord" userId="b68276031ed32d04" providerId="LiveId" clId="{B1DBFCDE-B122-4196-8F40-B8CD143D1C82}" dt="2022-11-14T17:16:54.759" v="55" actId="26606"/>
          <ac:grpSpMkLst>
            <pc:docMk/>
            <pc:sldMk cId="3999202283" sldId="256"/>
            <ac:grpSpMk id="98" creationId="{2DD93539-9912-4F5E-9CB9-D0E21C06C5E4}"/>
          </ac:grpSpMkLst>
        </pc:grpChg>
        <pc:grpChg chg="add del">
          <ac:chgData name="Bill Lord" userId="b68276031ed32d04" providerId="LiveId" clId="{B1DBFCDE-B122-4196-8F40-B8CD143D1C82}" dt="2022-11-14T17:16:54.759" v="55" actId="26606"/>
          <ac:grpSpMkLst>
            <pc:docMk/>
            <pc:sldMk cId="3999202283" sldId="256"/>
            <ac:grpSpMk id="99" creationId="{7DE3D252-53B3-4561-B096-7804B9BDF142}"/>
          </ac:grpSpMkLst>
        </pc:grpChg>
        <pc:picChg chg="del">
          <ac:chgData name="Bill Lord" userId="b68276031ed32d04" providerId="LiveId" clId="{B1DBFCDE-B122-4196-8F40-B8CD143D1C82}" dt="2022-11-14T17:10:24.625" v="8" actId="478"/>
          <ac:picMkLst>
            <pc:docMk/>
            <pc:sldMk cId="3999202283" sldId="256"/>
            <ac:picMk id="6" creationId="{00000000-0000-0000-0000-000000000000}"/>
          </ac:picMkLst>
        </pc:picChg>
        <pc:picChg chg="add del mod ord">
          <ac:chgData name="Bill Lord" userId="b68276031ed32d04" providerId="LiveId" clId="{B1DBFCDE-B122-4196-8F40-B8CD143D1C82}" dt="2022-11-14T17:13:50.177" v="33" actId="478"/>
          <ac:picMkLst>
            <pc:docMk/>
            <pc:sldMk cId="3999202283" sldId="256"/>
            <ac:picMk id="7" creationId="{5EABF652-6414-D1A2-7EAB-F275019121DD}"/>
          </ac:picMkLst>
        </pc:picChg>
        <pc:picChg chg="add del mod ord">
          <ac:chgData name="Bill Lord" userId="b68276031ed32d04" providerId="LiveId" clId="{B1DBFCDE-B122-4196-8F40-B8CD143D1C82}" dt="2022-11-14T17:14:35.048" v="37" actId="478"/>
          <ac:picMkLst>
            <pc:docMk/>
            <pc:sldMk cId="3999202283" sldId="256"/>
            <ac:picMk id="9" creationId="{A10E668F-B09A-AB5C-F5BB-ED31EE9A5190}"/>
          </ac:picMkLst>
        </pc:picChg>
        <pc:picChg chg="add mod ord modCrop">
          <ac:chgData name="Bill Lord" userId="b68276031ed32d04" providerId="LiveId" clId="{B1DBFCDE-B122-4196-8F40-B8CD143D1C82}" dt="2022-11-14T17:19:17.981" v="93" actId="26606"/>
          <ac:picMkLst>
            <pc:docMk/>
            <pc:sldMk cId="3999202283" sldId="256"/>
            <ac:picMk id="11" creationId="{627BE3A2-1079-3544-21EA-342A220E2710}"/>
          </ac:picMkLst>
        </pc:picChg>
        <pc:cxnChg chg="add del">
          <ac:chgData name="Bill Lord" userId="b68276031ed32d04" providerId="LiveId" clId="{B1DBFCDE-B122-4196-8F40-B8CD143D1C82}" dt="2022-11-14T17:12:32.892" v="15" actId="26606"/>
          <ac:cxnSpMkLst>
            <pc:docMk/>
            <pc:sldMk cId="3999202283" sldId="256"/>
            <ac:cxnSpMk id="14" creationId="{16FC4A39-71B0-433B-AB94-CBFFA0DF90DF}"/>
          </ac:cxnSpMkLst>
        </pc:cxnChg>
        <pc:cxnChg chg="add del">
          <ac:chgData name="Bill Lord" userId="b68276031ed32d04" providerId="LiveId" clId="{B1DBFCDE-B122-4196-8F40-B8CD143D1C82}" dt="2022-11-14T17:12:44.641" v="19" actId="26606"/>
          <ac:cxnSpMkLst>
            <pc:docMk/>
            <pc:sldMk cId="3999202283" sldId="256"/>
            <ac:cxnSpMk id="20" creationId="{E126E481-B945-4179-BD79-05E96E9B29E1}"/>
          </ac:cxnSpMkLst>
        </pc:cxnChg>
        <pc:cxnChg chg="add del">
          <ac:chgData name="Bill Lord" userId="b68276031ed32d04" providerId="LiveId" clId="{B1DBFCDE-B122-4196-8F40-B8CD143D1C82}" dt="2022-11-14T17:14:11.305" v="36" actId="26606"/>
          <ac:cxnSpMkLst>
            <pc:docMk/>
            <pc:sldMk cId="3999202283" sldId="256"/>
            <ac:cxnSpMk id="49" creationId="{EBAD6A72-88E8-42F7-88B9-CAF744536BE4}"/>
          </ac:cxnSpMkLst>
        </pc:cxnChg>
        <pc:cxnChg chg="add del">
          <ac:chgData name="Bill Lord" userId="b68276031ed32d04" providerId="LiveId" clId="{B1DBFCDE-B122-4196-8F40-B8CD143D1C82}" dt="2022-11-14T17:14:11.305" v="36" actId="26606"/>
          <ac:cxnSpMkLst>
            <pc:docMk/>
            <pc:sldMk cId="3999202283" sldId="256"/>
            <ac:cxnSpMk id="50" creationId="{C800968E-0A99-46C4-A9B2-6A63AC66F4B0}"/>
          </ac:cxnSpMkLst>
        </pc:cxnChg>
        <pc:cxnChg chg="add del">
          <ac:chgData name="Bill Lord" userId="b68276031ed32d04" providerId="LiveId" clId="{B1DBFCDE-B122-4196-8F40-B8CD143D1C82}" dt="2022-11-14T17:14:11.291" v="35" actId="26606"/>
          <ac:cxnSpMkLst>
            <pc:docMk/>
            <pc:sldMk cId="3999202283" sldId="256"/>
            <ac:cxnSpMk id="57" creationId="{6A810F53-4CAC-492E-A2F9-C147AA509B57}"/>
          </ac:cxnSpMkLst>
        </pc:cxnChg>
        <pc:cxnChg chg="add del">
          <ac:chgData name="Bill Lord" userId="b68276031ed32d04" providerId="LiveId" clId="{B1DBFCDE-B122-4196-8F40-B8CD143D1C82}" dt="2022-11-14T17:16:37.606" v="52" actId="26606"/>
          <ac:cxnSpMkLst>
            <pc:docMk/>
            <pc:sldMk cId="3999202283" sldId="256"/>
            <ac:cxnSpMk id="105" creationId="{CE352288-84AD-4CA8-BCD5-76C29D34E1DB}"/>
          </ac:cxnSpMkLst>
        </pc:cxnChg>
        <pc:cxnChg chg="add del">
          <ac:chgData name="Bill Lord" userId="b68276031ed32d04" providerId="LiveId" clId="{B1DBFCDE-B122-4196-8F40-B8CD143D1C82}" dt="2022-11-14T17:15:03.290" v="40" actId="26606"/>
          <ac:cxnSpMkLst>
            <pc:docMk/>
            <pc:sldMk cId="3999202283" sldId="256"/>
            <ac:cxnSpMk id="109" creationId="{BCDAEC91-5BCE-4B55-9CC0-43EF94CB734B}"/>
          </ac:cxnSpMkLst>
        </pc:cxnChg>
        <pc:cxnChg chg="add del">
          <ac:chgData name="Bill Lord" userId="b68276031ed32d04" providerId="LiveId" clId="{B1DBFCDE-B122-4196-8F40-B8CD143D1C82}" dt="2022-11-14T17:15:19.444" v="44" actId="26606"/>
          <ac:cxnSpMkLst>
            <pc:docMk/>
            <pc:sldMk cId="3999202283" sldId="256"/>
            <ac:cxnSpMk id="113" creationId="{CC752BC6-CDD2-4020-8DCF-B5E813CD3A55}"/>
          </ac:cxnSpMkLst>
        </pc:cxnChg>
        <pc:cxnChg chg="add del">
          <ac:chgData name="Bill Lord" userId="b68276031ed32d04" providerId="LiveId" clId="{B1DBFCDE-B122-4196-8F40-B8CD143D1C82}" dt="2022-11-14T17:15:19.444" v="44" actId="26606"/>
          <ac:cxnSpMkLst>
            <pc:docMk/>
            <pc:sldMk cId="3999202283" sldId="256"/>
            <ac:cxnSpMk id="115" creationId="{EAFC8083-BBFA-464C-A805-4E844F66B23B}"/>
          </ac:cxnSpMkLst>
        </pc:cxnChg>
        <pc:cxnChg chg="add del">
          <ac:chgData name="Bill Lord" userId="b68276031ed32d04" providerId="LiveId" clId="{B1DBFCDE-B122-4196-8F40-B8CD143D1C82}" dt="2022-11-14T17:15:19.444" v="44" actId="26606"/>
          <ac:cxnSpMkLst>
            <pc:docMk/>
            <pc:sldMk cId="3999202283" sldId="256"/>
            <ac:cxnSpMk id="116" creationId="{67DF9911-4A37-4096-BE25-0CCCFECBF6DD}"/>
          </ac:cxnSpMkLst>
        </pc:cxnChg>
        <pc:cxnChg chg="add del">
          <ac:chgData name="Bill Lord" userId="b68276031ed32d04" providerId="LiveId" clId="{B1DBFCDE-B122-4196-8F40-B8CD143D1C82}" dt="2022-11-14T17:19:17.981" v="93" actId="26606"/>
          <ac:cxnSpMkLst>
            <pc:docMk/>
            <pc:sldMk cId="3999202283" sldId="256"/>
            <ac:cxnSpMk id="120" creationId="{BCDAEC91-5BCE-4B55-9CC0-43EF94CB734B}"/>
          </ac:cxnSpMkLst>
        </pc:cxnChg>
      </pc:sldChg>
      <pc:sldChg chg="modSp mod">
        <pc:chgData name="Bill Lord" userId="b68276031ed32d04" providerId="LiveId" clId="{B1DBFCDE-B122-4196-8F40-B8CD143D1C82}" dt="2022-11-16T21:34:13.866" v="5890" actId="20577"/>
        <pc:sldMkLst>
          <pc:docMk/>
          <pc:sldMk cId="1450608569" sldId="401"/>
        </pc:sldMkLst>
        <pc:spChg chg="mod">
          <ac:chgData name="Bill Lord" userId="b68276031ed32d04" providerId="LiveId" clId="{B1DBFCDE-B122-4196-8F40-B8CD143D1C82}" dt="2022-11-16T21:34:13.866" v="5890" actId="20577"/>
          <ac:spMkLst>
            <pc:docMk/>
            <pc:sldMk cId="1450608569" sldId="401"/>
            <ac:spMk id="12" creationId="{00000000-0000-0000-0000-000000000000}"/>
          </ac:spMkLst>
        </pc:spChg>
      </pc:sldChg>
      <pc:sldChg chg="add">
        <pc:chgData name="Bill Lord" userId="b68276031ed32d04" providerId="LiveId" clId="{B1DBFCDE-B122-4196-8F40-B8CD143D1C82}" dt="2022-11-14T17:36:47.082" v="94"/>
        <pc:sldMkLst>
          <pc:docMk/>
          <pc:sldMk cId="2476225242" sldId="423"/>
        </pc:sldMkLst>
      </pc:sldChg>
      <pc:sldChg chg="add ord">
        <pc:chgData name="Bill Lord" userId="b68276031ed32d04" providerId="LiveId" clId="{B1DBFCDE-B122-4196-8F40-B8CD143D1C82}" dt="2022-11-15T19:06:02.750" v="1983"/>
        <pc:sldMkLst>
          <pc:docMk/>
          <pc:sldMk cId="1149617233" sldId="504"/>
        </pc:sldMkLst>
      </pc:sldChg>
      <pc:sldChg chg="modSp mod">
        <pc:chgData name="Bill Lord" userId="b68276031ed32d04" providerId="LiveId" clId="{B1DBFCDE-B122-4196-8F40-B8CD143D1C82}" dt="2022-11-14T17:11:49.374" v="10" actId="27636"/>
        <pc:sldMkLst>
          <pc:docMk/>
          <pc:sldMk cId="575585669" sldId="544"/>
        </pc:sldMkLst>
        <pc:spChg chg="mod">
          <ac:chgData name="Bill Lord" userId="b68276031ed32d04" providerId="LiveId" clId="{B1DBFCDE-B122-4196-8F40-B8CD143D1C82}" dt="2022-11-14T17:11:49.374" v="10" actId="27636"/>
          <ac:spMkLst>
            <pc:docMk/>
            <pc:sldMk cId="575585669" sldId="544"/>
            <ac:spMk id="3" creationId="{00000000-0000-0000-0000-000000000000}"/>
          </ac:spMkLst>
        </pc:spChg>
      </pc:sldChg>
      <pc:sldChg chg="addSp delSp modSp mod">
        <pc:chgData name="Bill Lord" userId="b68276031ed32d04" providerId="LiveId" clId="{B1DBFCDE-B122-4196-8F40-B8CD143D1C82}" dt="2022-11-15T18:59:00.225" v="1947" actId="14100"/>
        <pc:sldMkLst>
          <pc:docMk/>
          <pc:sldMk cId="2145599208" sldId="566"/>
        </pc:sldMkLst>
        <pc:spChg chg="add del mod">
          <ac:chgData name="Bill Lord" userId="b68276031ed32d04" providerId="LiveId" clId="{B1DBFCDE-B122-4196-8F40-B8CD143D1C82}" dt="2022-11-15T18:59:00.225" v="1947" actId="14100"/>
          <ac:spMkLst>
            <pc:docMk/>
            <pc:sldMk cId="2145599208" sldId="566"/>
            <ac:spMk id="5" creationId="{00000000-0000-0000-0000-000000000000}"/>
          </ac:spMkLst>
        </pc:spChg>
      </pc:sldChg>
      <pc:sldChg chg="add">
        <pc:chgData name="Bill Lord" userId="b68276031ed32d04" providerId="LiveId" clId="{B1DBFCDE-B122-4196-8F40-B8CD143D1C82}" dt="2022-11-14T17:36:47.082" v="94"/>
        <pc:sldMkLst>
          <pc:docMk/>
          <pc:sldMk cId="222024410" sldId="575"/>
        </pc:sldMkLst>
      </pc:sldChg>
      <pc:sldChg chg="add">
        <pc:chgData name="Bill Lord" userId="b68276031ed32d04" providerId="LiveId" clId="{B1DBFCDE-B122-4196-8F40-B8CD143D1C82}" dt="2022-11-14T17:36:47.082" v="94"/>
        <pc:sldMkLst>
          <pc:docMk/>
          <pc:sldMk cId="1666586412" sldId="576"/>
        </pc:sldMkLst>
      </pc:sldChg>
      <pc:sldChg chg="add">
        <pc:chgData name="Bill Lord" userId="b68276031ed32d04" providerId="LiveId" clId="{B1DBFCDE-B122-4196-8F40-B8CD143D1C82}" dt="2022-11-14T17:36:47.082" v="94"/>
        <pc:sldMkLst>
          <pc:docMk/>
          <pc:sldMk cId="1709259586" sldId="580"/>
        </pc:sldMkLst>
      </pc:sldChg>
      <pc:sldChg chg="add">
        <pc:chgData name="Bill Lord" userId="b68276031ed32d04" providerId="LiveId" clId="{B1DBFCDE-B122-4196-8F40-B8CD143D1C82}" dt="2022-11-14T17:36:47.082" v="94"/>
        <pc:sldMkLst>
          <pc:docMk/>
          <pc:sldMk cId="1332792605" sldId="585"/>
        </pc:sldMkLst>
      </pc:sldChg>
      <pc:sldChg chg="del">
        <pc:chgData name="Bill Lord" userId="b68276031ed32d04" providerId="LiveId" clId="{B1DBFCDE-B122-4196-8F40-B8CD143D1C82}" dt="2022-11-15T18:57:02.361" v="1938" actId="47"/>
        <pc:sldMkLst>
          <pc:docMk/>
          <pc:sldMk cId="3183118342" sldId="587"/>
        </pc:sldMkLst>
      </pc:sldChg>
      <pc:sldChg chg="del">
        <pc:chgData name="Bill Lord" userId="b68276031ed32d04" providerId="LiveId" clId="{B1DBFCDE-B122-4196-8F40-B8CD143D1C82}" dt="2022-11-15T18:57:03.384" v="1939" actId="47"/>
        <pc:sldMkLst>
          <pc:docMk/>
          <pc:sldMk cId="2165947411" sldId="588"/>
        </pc:sldMkLst>
      </pc:sldChg>
      <pc:sldChg chg="del">
        <pc:chgData name="Bill Lord" userId="b68276031ed32d04" providerId="LiveId" clId="{B1DBFCDE-B122-4196-8F40-B8CD143D1C82}" dt="2022-11-15T18:57:04.231" v="1940" actId="47"/>
        <pc:sldMkLst>
          <pc:docMk/>
          <pc:sldMk cId="841139840" sldId="589"/>
        </pc:sldMkLst>
      </pc:sldChg>
      <pc:sldChg chg="del">
        <pc:chgData name="Bill Lord" userId="b68276031ed32d04" providerId="LiveId" clId="{B1DBFCDE-B122-4196-8F40-B8CD143D1C82}" dt="2022-11-15T18:57:05.165" v="1941" actId="47"/>
        <pc:sldMkLst>
          <pc:docMk/>
          <pc:sldMk cId="3373902123" sldId="590"/>
        </pc:sldMkLst>
      </pc:sldChg>
      <pc:sldChg chg="del">
        <pc:chgData name="Bill Lord" userId="b68276031ed32d04" providerId="LiveId" clId="{B1DBFCDE-B122-4196-8F40-B8CD143D1C82}" dt="2022-11-15T19:03:35.469" v="1972" actId="47"/>
        <pc:sldMkLst>
          <pc:docMk/>
          <pc:sldMk cId="3676471863" sldId="594"/>
        </pc:sldMkLst>
      </pc:sldChg>
      <pc:sldChg chg="ord">
        <pc:chgData name="Bill Lord" userId="b68276031ed32d04" providerId="LiveId" clId="{B1DBFCDE-B122-4196-8F40-B8CD143D1C82}" dt="2022-11-15T19:05:48.834" v="1981"/>
        <pc:sldMkLst>
          <pc:docMk/>
          <pc:sldMk cId="3484796573" sldId="595"/>
        </pc:sldMkLst>
      </pc:sldChg>
      <pc:sldChg chg="del">
        <pc:chgData name="Bill Lord" userId="b68276031ed32d04" providerId="LiveId" clId="{B1DBFCDE-B122-4196-8F40-B8CD143D1C82}" dt="2022-11-15T19:04:37.448" v="1974" actId="47"/>
        <pc:sldMkLst>
          <pc:docMk/>
          <pc:sldMk cId="3818991314" sldId="596"/>
        </pc:sldMkLst>
      </pc:sldChg>
      <pc:sldChg chg="delSp mod">
        <pc:chgData name="Bill Lord" userId="b68276031ed32d04" providerId="LiveId" clId="{B1DBFCDE-B122-4196-8F40-B8CD143D1C82}" dt="2022-11-15T18:56:52.936" v="1937" actId="478"/>
        <pc:sldMkLst>
          <pc:docMk/>
          <pc:sldMk cId="788757063" sldId="597"/>
        </pc:sldMkLst>
        <pc:spChg chg="del">
          <ac:chgData name="Bill Lord" userId="b68276031ed32d04" providerId="LiveId" clId="{B1DBFCDE-B122-4196-8F40-B8CD143D1C82}" dt="2022-11-15T18:56:52.936" v="1937" actId="478"/>
          <ac:spMkLst>
            <pc:docMk/>
            <pc:sldMk cId="788757063" sldId="597"/>
            <ac:spMk id="8" creationId="{00000000-0000-0000-0000-000000000000}"/>
          </ac:spMkLst>
        </pc:spChg>
      </pc:sldChg>
      <pc:sldChg chg="delSp modSp del mod">
        <pc:chgData name="Bill Lord" userId="b68276031ed32d04" providerId="LiveId" clId="{B1DBFCDE-B122-4196-8F40-B8CD143D1C82}" dt="2022-11-16T21:38:27.357" v="5891" actId="47"/>
        <pc:sldMkLst>
          <pc:docMk/>
          <pc:sldMk cId="3236098500" sldId="598"/>
        </pc:sldMkLst>
        <pc:spChg chg="mod">
          <ac:chgData name="Bill Lord" userId="b68276031ed32d04" providerId="LiveId" clId="{B1DBFCDE-B122-4196-8F40-B8CD143D1C82}" dt="2022-11-15T19:02:48.206" v="1971" actId="20577"/>
          <ac:spMkLst>
            <pc:docMk/>
            <pc:sldMk cId="3236098500" sldId="598"/>
            <ac:spMk id="3" creationId="{00000000-0000-0000-0000-000000000000}"/>
          </ac:spMkLst>
        </pc:spChg>
        <pc:spChg chg="del">
          <ac:chgData name="Bill Lord" userId="b68276031ed32d04" providerId="LiveId" clId="{B1DBFCDE-B122-4196-8F40-B8CD143D1C82}" dt="2022-11-15T19:02:24.935" v="1949" actId="478"/>
          <ac:spMkLst>
            <pc:docMk/>
            <pc:sldMk cId="3236098500" sldId="598"/>
            <ac:spMk id="4" creationId="{00000000-0000-0000-0000-000000000000}"/>
          </ac:spMkLst>
        </pc:spChg>
        <pc:spChg chg="del">
          <ac:chgData name="Bill Lord" userId="b68276031ed32d04" providerId="LiveId" clId="{B1DBFCDE-B122-4196-8F40-B8CD143D1C82}" dt="2022-11-15T19:02:18.787" v="1948" actId="478"/>
          <ac:spMkLst>
            <pc:docMk/>
            <pc:sldMk cId="3236098500" sldId="598"/>
            <ac:spMk id="5" creationId="{00000000-0000-0000-0000-000000000000}"/>
          </ac:spMkLst>
        </pc:spChg>
      </pc:sldChg>
      <pc:sldChg chg="del">
        <pc:chgData name="Bill Lord" userId="b68276031ed32d04" providerId="LiveId" clId="{B1DBFCDE-B122-4196-8F40-B8CD143D1C82}" dt="2022-11-15T19:05:10.284" v="1979" actId="47"/>
        <pc:sldMkLst>
          <pc:docMk/>
          <pc:sldMk cId="526288032" sldId="600"/>
        </pc:sldMkLst>
      </pc:sldChg>
      <pc:sldChg chg="del">
        <pc:chgData name="Bill Lord" userId="b68276031ed32d04" providerId="LiveId" clId="{B1DBFCDE-B122-4196-8F40-B8CD143D1C82}" dt="2022-11-15T19:04:32.751" v="1973" actId="47"/>
        <pc:sldMkLst>
          <pc:docMk/>
          <pc:sldMk cId="1184866250" sldId="601"/>
        </pc:sldMkLst>
      </pc:sldChg>
      <pc:sldChg chg="del">
        <pc:chgData name="Bill Lord" userId="b68276031ed32d04" providerId="LiveId" clId="{B1DBFCDE-B122-4196-8F40-B8CD143D1C82}" dt="2022-11-15T19:04:59.938" v="1976" actId="47"/>
        <pc:sldMkLst>
          <pc:docMk/>
          <pc:sldMk cId="2891622299" sldId="602"/>
        </pc:sldMkLst>
      </pc:sldChg>
      <pc:sldChg chg="del">
        <pc:chgData name="Bill Lord" userId="b68276031ed32d04" providerId="LiveId" clId="{B1DBFCDE-B122-4196-8F40-B8CD143D1C82}" dt="2022-11-15T19:04:50.323" v="1975" actId="47"/>
        <pc:sldMkLst>
          <pc:docMk/>
          <pc:sldMk cId="1867237143" sldId="603"/>
        </pc:sldMkLst>
      </pc:sldChg>
      <pc:sldChg chg="del">
        <pc:chgData name="Bill Lord" userId="b68276031ed32d04" providerId="LiveId" clId="{B1DBFCDE-B122-4196-8F40-B8CD143D1C82}" dt="2022-11-15T19:05:01.442" v="1977" actId="47"/>
        <pc:sldMkLst>
          <pc:docMk/>
          <pc:sldMk cId="2546120262" sldId="604"/>
        </pc:sldMkLst>
      </pc:sldChg>
      <pc:sldChg chg="del">
        <pc:chgData name="Bill Lord" userId="b68276031ed32d04" providerId="LiveId" clId="{B1DBFCDE-B122-4196-8F40-B8CD143D1C82}" dt="2022-11-15T19:05:02.401" v="1978" actId="47"/>
        <pc:sldMkLst>
          <pc:docMk/>
          <pc:sldMk cId="1894602456" sldId="605"/>
        </pc:sldMkLst>
      </pc:sldChg>
      <pc:sldChg chg="del">
        <pc:chgData name="Bill Lord" userId="b68276031ed32d04" providerId="LiveId" clId="{B1DBFCDE-B122-4196-8F40-B8CD143D1C82}" dt="2022-11-15T19:06:37.413" v="1986" actId="47"/>
        <pc:sldMkLst>
          <pc:docMk/>
          <pc:sldMk cId="453834404" sldId="608"/>
        </pc:sldMkLst>
      </pc:sldChg>
      <pc:sldChg chg="modSp mod">
        <pc:chgData name="Bill Lord" userId="b68276031ed32d04" providerId="LiveId" clId="{B1DBFCDE-B122-4196-8F40-B8CD143D1C82}" dt="2022-11-16T21:42:32.282" v="6037" actId="20577"/>
        <pc:sldMkLst>
          <pc:docMk/>
          <pc:sldMk cId="3764617054" sldId="610"/>
        </pc:sldMkLst>
        <pc:spChg chg="mod">
          <ac:chgData name="Bill Lord" userId="b68276031ed32d04" providerId="LiveId" clId="{B1DBFCDE-B122-4196-8F40-B8CD143D1C82}" dt="2022-11-16T21:42:32.282" v="6037" actId="20577"/>
          <ac:spMkLst>
            <pc:docMk/>
            <pc:sldMk cId="3764617054" sldId="610"/>
            <ac:spMk id="6" creationId="{00000000-0000-0000-0000-000000000000}"/>
          </ac:spMkLst>
        </pc:spChg>
      </pc:sldChg>
      <pc:sldChg chg="ord">
        <pc:chgData name="Bill Lord" userId="b68276031ed32d04" providerId="LiveId" clId="{B1DBFCDE-B122-4196-8F40-B8CD143D1C82}" dt="2022-11-15T19:49:30.760" v="1988"/>
        <pc:sldMkLst>
          <pc:docMk/>
          <pc:sldMk cId="3663126709" sldId="611"/>
        </pc:sldMkLst>
      </pc:sldChg>
      <pc:sldChg chg="add ord">
        <pc:chgData name="Bill Lord" userId="b68276031ed32d04" providerId="LiveId" clId="{B1DBFCDE-B122-4196-8F40-B8CD143D1C82}" dt="2022-11-15T19:06:16.108" v="1985"/>
        <pc:sldMkLst>
          <pc:docMk/>
          <pc:sldMk cId="651988645" sldId="612"/>
        </pc:sldMkLst>
      </pc:sldChg>
      <pc:sldChg chg="add">
        <pc:chgData name="Bill Lord" userId="b68276031ed32d04" providerId="LiveId" clId="{B1DBFCDE-B122-4196-8F40-B8CD143D1C82}" dt="2022-11-14T17:36:47.082" v="94"/>
        <pc:sldMkLst>
          <pc:docMk/>
          <pc:sldMk cId="1093785107" sldId="613"/>
        </pc:sldMkLst>
      </pc:sldChg>
      <pc:sldChg chg="add">
        <pc:chgData name="Bill Lord" userId="b68276031ed32d04" providerId="LiveId" clId="{B1DBFCDE-B122-4196-8F40-B8CD143D1C82}" dt="2022-11-14T17:36:47.082" v="94"/>
        <pc:sldMkLst>
          <pc:docMk/>
          <pc:sldMk cId="3891826987" sldId="614"/>
        </pc:sldMkLst>
      </pc:sldChg>
      <pc:sldChg chg="add">
        <pc:chgData name="Bill Lord" userId="b68276031ed32d04" providerId="LiveId" clId="{B1DBFCDE-B122-4196-8F40-B8CD143D1C82}" dt="2022-11-14T17:36:47.082" v="94"/>
        <pc:sldMkLst>
          <pc:docMk/>
          <pc:sldMk cId="1498425360" sldId="615"/>
        </pc:sldMkLst>
      </pc:sldChg>
      <pc:sldChg chg="add">
        <pc:chgData name="Bill Lord" userId="b68276031ed32d04" providerId="LiveId" clId="{B1DBFCDE-B122-4196-8F40-B8CD143D1C82}" dt="2022-11-14T17:36:47.082" v="94"/>
        <pc:sldMkLst>
          <pc:docMk/>
          <pc:sldMk cId="709616441" sldId="616"/>
        </pc:sldMkLst>
      </pc:sldChg>
      <pc:sldChg chg="addSp delSp modSp add mod">
        <pc:chgData name="Bill Lord" userId="b68276031ed32d04" providerId="LiveId" clId="{B1DBFCDE-B122-4196-8F40-B8CD143D1C82}" dt="2022-11-16T16:44:06.163" v="3370" actId="20577"/>
        <pc:sldMkLst>
          <pc:docMk/>
          <pc:sldMk cId="576586368" sldId="617"/>
        </pc:sldMkLst>
        <pc:spChg chg="mod">
          <ac:chgData name="Bill Lord" userId="b68276031ed32d04" providerId="LiveId" clId="{B1DBFCDE-B122-4196-8F40-B8CD143D1C82}" dt="2022-11-16T13:03:48.556" v="2142" actId="20577"/>
          <ac:spMkLst>
            <pc:docMk/>
            <pc:sldMk cId="576586368" sldId="617"/>
            <ac:spMk id="2" creationId="{00000000-0000-0000-0000-000000000000}"/>
          </ac:spMkLst>
        </pc:spChg>
        <pc:spChg chg="add del">
          <ac:chgData name="Bill Lord" userId="b68276031ed32d04" providerId="LiveId" clId="{B1DBFCDE-B122-4196-8F40-B8CD143D1C82}" dt="2022-11-16T13:14:00.134" v="2151" actId="22"/>
          <ac:spMkLst>
            <pc:docMk/>
            <pc:sldMk cId="576586368" sldId="617"/>
            <ac:spMk id="5" creationId="{37610289-168E-7488-AF5F-1E927C256CEB}"/>
          </ac:spMkLst>
        </pc:spChg>
        <pc:spChg chg="add del">
          <ac:chgData name="Bill Lord" userId="b68276031ed32d04" providerId="LiveId" clId="{B1DBFCDE-B122-4196-8F40-B8CD143D1C82}" dt="2022-11-16T13:14:22.197" v="2153" actId="22"/>
          <ac:spMkLst>
            <pc:docMk/>
            <pc:sldMk cId="576586368" sldId="617"/>
            <ac:spMk id="7" creationId="{36DBDA1C-DE97-D219-2389-1121C7E7928E}"/>
          </ac:spMkLst>
        </pc:spChg>
        <pc:spChg chg="del mod">
          <ac:chgData name="Bill Lord" userId="b68276031ed32d04" providerId="LiveId" clId="{B1DBFCDE-B122-4196-8F40-B8CD143D1C82}" dt="2022-11-16T16:33:18.697" v="3154" actId="478"/>
          <ac:spMkLst>
            <pc:docMk/>
            <pc:sldMk cId="576586368" sldId="617"/>
            <ac:spMk id="12" creationId="{00000000-0000-0000-0000-000000000000}"/>
          </ac:spMkLst>
        </pc:spChg>
        <pc:spChg chg="add mod ord">
          <ac:chgData name="Bill Lord" userId="b68276031ed32d04" providerId="LiveId" clId="{B1DBFCDE-B122-4196-8F40-B8CD143D1C82}" dt="2022-11-16T16:44:06.163" v="3370" actId="20577"/>
          <ac:spMkLst>
            <pc:docMk/>
            <pc:sldMk cId="576586368" sldId="617"/>
            <ac:spMk id="19" creationId="{563FC57E-26EF-5A72-B835-BD130102F1D4}"/>
          </ac:spMkLst>
        </pc:spChg>
        <pc:spChg chg="add mod">
          <ac:chgData name="Bill Lord" userId="b68276031ed32d04" providerId="LiveId" clId="{B1DBFCDE-B122-4196-8F40-B8CD143D1C82}" dt="2022-11-16T16:43:52.199" v="3369" actId="208"/>
          <ac:spMkLst>
            <pc:docMk/>
            <pc:sldMk cId="576586368" sldId="617"/>
            <ac:spMk id="22" creationId="{B7DC7CC2-E79A-029C-325B-1B4A335484F4}"/>
          </ac:spMkLst>
        </pc:spChg>
        <pc:graphicFrameChg chg="add del mod">
          <ac:chgData name="Bill Lord" userId="b68276031ed32d04" providerId="LiveId" clId="{B1DBFCDE-B122-4196-8F40-B8CD143D1C82}" dt="2022-11-16T14:37:03.060" v="2192"/>
          <ac:graphicFrameMkLst>
            <pc:docMk/>
            <pc:sldMk cId="576586368" sldId="617"/>
            <ac:graphicFrameMk id="8" creationId="{37A67602-AB80-2BE7-5A42-6BFFE2E3A9D9}"/>
          </ac:graphicFrameMkLst>
        </pc:graphicFrameChg>
        <pc:picChg chg="add del mod">
          <ac:chgData name="Bill Lord" userId="b68276031ed32d04" providerId="LiveId" clId="{B1DBFCDE-B122-4196-8F40-B8CD143D1C82}" dt="2022-11-16T16:33:58.109" v="3159" actId="478"/>
          <ac:picMkLst>
            <pc:docMk/>
            <pc:sldMk cId="576586368" sldId="617"/>
            <ac:picMk id="10" creationId="{431F20D8-DD37-BDBC-E938-F67D204FBD11}"/>
          </ac:picMkLst>
        </pc:picChg>
        <pc:picChg chg="add del mod">
          <ac:chgData name="Bill Lord" userId="b68276031ed32d04" providerId="LiveId" clId="{B1DBFCDE-B122-4196-8F40-B8CD143D1C82}" dt="2022-11-16T16:33:56.256" v="3158" actId="478"/>
          <ac:picMkLst>
            <pc:docMk/>
            <pc:sldMk cId="576586368" sldId="617"/>
            <ac:picMk id="13" creationId="{4945FC4B-ECD1-DC24-E6CB-FC7447101F74}"/>
          </ac:picMkLst>
        </pc:picChg>
        <pc:picChg chg="add del mod">
          <ac:chgData name="Bill Lord" userId="b68276031ed32d04" providerId="LiveId" clId="{B1DBFCDE-B122-4196-8F40-B8CD143D1C82}" dt="2022-11-16T16:33:51.740" v="3157" actId="21"/>
          <ac:picMkLst>
            <pc:docMk/>
            <pc:sldMk cId="576586368" sldId="617"/>
            <ac:picMk id="15" creationId="{4CE91785-59BF-9C6A-FF55-CD1F43AE3AF2}"/>
          </ac:picMkLst>
        </pc:picChg>
        <pc:picChg chg="add del ord">
          <ac:chgData name="Bill Lord" userId="b68276031ed32d04" providerId="LiveId" clId="{B1DBFCDE-B122-4196-8F40-B8CD143D1C82}" dt="2022-11-16T16:33:08.510" v="3153" actId="478"/>
          <ac:picMkLst>
            <pc:docMk/>
            <pc:sldMk cId="576586368" sldId="617"/>
            <ac:picMk id="17" creationId="{61D90FA2-090F-28B5-1BAD-A4AC91A2F139}"/>
          </ac:picMkLst>
        </pc:picChg>
        <pc:picChg chg="add mod">
          <ac:chgData name="Bill Lord" userId="b68276031ed32d04" providerId="LiveId" clId="{B1DBFCDE-B122-4196-8F40-B8CD143D1C82}" dt="2022-11-16T15:57:35.791" v="2251"/>
          <ac:picMkLst>
            <pc:docMk/>
            <pc:sldMk cId="576586368" sldId="617"/>
            <ac:picMk id="18" creationId="{87EFCE6A-98B1-5CBC-9D03-A754A89D4641}"/>
          </ac:picMkLst>
        </pc:picChg>
        <pc:picChg chg="add del mod modCrop">
          <ac:chgData name="Bill Lord" userId="b68276031ed32d04" providerId="LiveId" clId="{B1DBFCDE-B122-4196-8F40-B8CD143D1C82}" dt="2022-11-16T16:36:15.583" v="3169" actId="21"/>
          <ac:picMkLst>
            <pc:docMk/>
            <pc:sldMk cId="576586368" sldId="617"/>
            <ac:picMk id="20" creationId="{CA9001EF-579D-2C31-9FB2-6F197B00029C}"/>
          </ac:picMkLst>
        </pc:picChg>
        <pc:picChg chg="mod modCrop">
          <ac:chgData name="Bill Lord" userId="b68276031ed32d04" providerId="LiveId" clId="{B1DBFCDE-B122-4196-8F40-B8CD143D1C82}" dt="2022-11-16T16:36:57.441" v="3173" actId="1076"/>
          <ac:picMkLst>
            <pc:docMk/>
            <pc:sldMk cId="576586368" sldId="617"/>
            <ac:picMk id="21" creationId="{642A1AD2-7B98-747B-A5E7-140F33B9492F}"/>
          </ac:picMkLst>
        </pc:picChg>
      </pc:sldChg>
      <pc:sldChg chg="addSp delSp modSp add del mod ord">
        <pc:chgData name="Bill Lord" userId="b68276031ed32d04" providerId="LiveId" clId="{B1DBFCDE-B122-4196-8F40-B8CD143D1C82}" dt="2022-11-15T15:36:58.658" v="354" actId="47"/>
        <pc:sldMkLst>
          <pc:docMk/>
          <pc:sldMk cId="2991061390" sldId="618"/>
        </pc:sldMkLst>
        <pc:spChg chg="mod">
          <ac:chgData name="Bill Lord" userId="b68276031ed32d04" providerId="LiveId" clId="{B1DBFCDE-B122-4196-8F40-B8CD143D1C82}" dt="2022-11-15T15:20:48.292" v="307" actId="20577"/>
          <ac:spMkLst>
            <pc:docMk/>
            <pc:sldMk cId="2991061390" sldId="618"/>
            <ac:spMk id="2" creationId="{00000000-0000-0000-0000-000000000000}"/>
          </ac:spMkLst>
        </pc:spChg>
        <pc:spChg chg="del mod">
          <ac:chgData name="Bill Lord" userId="b68276031ed32d04" providerId="LiveId" clId="{B1DBFCDE-B122-4196-8F40-B8CD143D1C82}" dt="2022-11-15T15:24:20.382" v="310"/>
          <ac:spMkLst>
            <pc:docMk/>
            <pc:sldMk cId="2991061390" sldId="618"/>
            <ac:spMk id="12" creationId="{00000000-0000-0000-0000-000000000000}"/>
          </ac:spMkLst>
        </pc:spChg>
        <pc:picChg chg="add mod">
          <ac:chgData name="Bill Lord" userId="b68276031ed32d04" providerId="LiveId" clId="{B1DBFCDE-B122-4196-8F40-B8CD143D1C82}" dt="2022-11-15T15:24:46.651" v="312" actId="1076"/>
          <ac:picMkLst>
            <pc:docMk/>
            <pc:sldMk cId="2991061390" sldId="618"/>
            <ac:picMk id="4" creationId="{3F61C2E5-4785-2BCB-0D89-D0582CF52A4B}"/>
          </ac:picMkLst>
        </pc:picChg>
      </pc:sldChg>
      <pc:sldChg chg="addSp delSp modSp add mod">
        <pc:chgData name="Bill Lord" userId="b68276031ed32d04" providerId="LiveId" clId="{B1DBFCDE-B122-4196-8F40-B8CD143D1C82}" dt="2022-11-15T15:55:05.014" v="531" actId="478"/>
        <pc:sldMkLst>
          <pc:docMk/>
          <pc:sldMk cId="1018536067" sldId="619"/>
        </pc:sldMkLst>
        <pc:spChg chg="add mod">
          <ac:chgData name="Bill Lord" userId="b68276031ed32d04" providerId="LiveId" clId="{B1DBFCDE-B122-4196-8F40-B8CD143D1C82}" dt="2022-11-15T15:31:39.296" v="330" actId="1076"/>
          <ac:spMkLst>
            <pc:docMk/>
            <pc:sldMk cId="1018536067" sldId="619"/>
            <ac:spMk id="8" creationId="{086E12AC-A203-EF69-227A-C0D0A2E75422}"/>
          </ac:spMkLst>
        </pc:spChg>
        <pc:spChg chg="add del mod topLvl">
          <ac:chgData name="Bill Lord" userId="b68276031ed32d04" providerId="LiveId" clId="{B1DBFCDE-B122-4196-8F40-B8CD143D1C82}" dt="2022-11-15T15:32:47.089" v="336" actId="478"/>
          <ac:spMkLst>
            <pc:docMk/>
            <pc:sldMk cId="1018536067" sldId="619"/>
            <ac:spMk id="12" creationId="{6D1872BC-5C64-986C-96E0-D49A108C7AD6}"/>
          </ac:spMkLst>
        </pc:spChg>
        <pc:spChg chg="add mod">
          <ac:chgData name="Bill Lord" userId="b68276031ed32d04" providerId="LiveId" clId="{B1DBFCDE-B122-4196-8F40-B8CD143D1C82}" dt="2022-11-15T15:49:09.127" v="493" actId="20577"/>
          <ac:spMkLst>
            <pc:docMk/>
            <pc:sldMk cId="1018536067" sldId="619"/>
            <ac:spMk id="16" creationId="{9745D4A8-7EB2-3630-EC86-CE51077A1B68}"/>
          </ac:spMkLst>
        </pc:spChg>
        <pc:spChg chg="add mod">
          <ac:chgData name="Bill Lord" userId="b68276031ed32d04" providerId="LiveId" clId="{B1DBFCDE-B122-4196-8F40-B8CD143D1C82}" dt="2022-11-15T15:41:25.718" v="374" actId="13822"/>
          <ac:spMkLst>
            <pc:docMk/>
            <pc:sldMk cId="1018536067" sldId="619"/>
            <ac:spMk id="17" creationId="{6C5A2ADB-BD20-B83F-E0D9-DF128DC86F1B}"/>
          </ac:spMkLst>
        </pc:spChg>
        <pc:spChg chg="add del mod">
          <ac:chgData name="Bill Lord" userId="b68276031ed32d04" providerId="LiveId" clId="{B1DBFCDE-B122-4196-8F40-B8CD143D1C82}" dt="2022-11-15T15:54:56.324" v="530" actId="478"/>
          <ac:spMkLst>
            <pc:docMk/>
            <pc:sldMk cId="1018536067" sldId="619"/>
            <ac:spMk id="18" creationId="{82FE2CA8-6755-3CA6-43F0-ABD3FE178592}"/>
          </ac:spMkLst>
        </pc:spChg>
        <pc:spChg chg="add del mod">
          <ac:chgData name="Bill Lord" userId="b68276031ed32d04" providerId="LiveId" clId="{B1DBFCDE-B122-4196-8F40-B8CD143D1C82}" dt="2022-11-15T15:55:05.014" v="531" actId="478"/>
          <ac:spMkLst>
            <pc:docMk/>
            <pc:sldMk cId="1018536067" sldId="619"/>
            <ac:spMk id="19" creationId="{27474F54-63A5-7A72-3A6D-4CFE40717996}"/>
          </ac:spMkLst>
        </pc:spChg>
        <pc:spChg chg="add del mod">
          <ac:chgData name="Bill Lord" userId="b68276031ed32d04" providerId="LiveId" clId="{B1DBFCDE-B122-4196-8F40-B8CD143D1C82}" dt="2022-11-15T15:55:05.014" v="531" actId="478"/>
          <ac:spMkLst>
            <pc:docMk/>
            <pc:sldMk cId="1018536067" sldId="619"/>
            <ac:spMk id="20" creationId="{3441D9F6-6747-01C1-963C-B227895B8BA6}"/>
          </ac:spMkLst>
        </pc:spChg>
        <pc:spChg chg="add del mod">
          <ac:chgData name="Bill Lord" userId="b68276031ed32d04" providerId="LiveId" clId="{B1DBFCDE-B122-4196-8F40-B8CD143D1C82}" dt="2022-11-15T15:54:43.133" v="529" actId="478"/>
          <ac:spMkLst>
            <pc:docMk/>
            <pc:sldMk cId="1018536067" sldId="619"/>
            <ac:spMk id="21" creationId="{97FD950E-797E-E885-2D7F-538BB715DF29}"/>
          </ac:spMkLst>
        </pc:spChg>
        <pc:spChg chg="add del mod">
          <ac:chgData name="Bill Lord" userId="b68276031ed32d04" providerId="LiveId" clId="{B1DBFCDE-B122-4196-8F40-B8CD143D1C82}" dt="2022-11-15T15:55:05.014" v="531" actId="478"/>
          <ac:spMkLst>
            <pc:docMk/>
            <pc:sldMk cId="1018536067" sldId="619"/>
            <ac:spMk id="22" creationId="{29AEB684-DA32-3594-A004-42A644372273}"/>
          </ac:spMkLst>
        </pc:spChg>
        <pc:spChg chg="add del mod">
          <ac:chgData name="Bill Lord" userId="b68276031ed32d04" providerId="LiveId" clId="{B1DBFCDE-B122-4196-8F40-B8CD143D1C82}" dt="2022-11-15T15:54:37.885" v="528" actId="478"/>
          <ac:spMkLst>
            <pc:docMk/>
            <pc:sldMk cId="1018536067" sldId="619"/>
            <ac:spMk id="23" creationId="{0228162F-CF49-5988-D724-16B0E103A28D}"/>
          </ac:spMkLst>
        </pc:spChg>
        <pc:grpChg chg="add mod">
          <ac:chgData name="Bill Lord" userId="b68276031ed32d04" providerId="LiveId" clId="{B1DBFCDE-B122-4196-8F40-B8CD143D1C82}" dt="2022-11-15T15:36:35.646" v="353" actId="164"/>
          <ac:grpSpMkLst>
            <pc:docMk/>
            <pc:sldMk cId="1018536067" sldId="619"/>
            <ac:grpSpMk id="9" creationId="{A20DA2CF-1DA8-818C-09CD-6D83E6710B47}"/>
          </ac:grpSpMkLst>
        </pc:grpChg>
        <pc:grpChg chg="add del mod">
          <ac:chgData name="Bill Lord" userId="b68276031ed32d04" providerId="LiveId" clId="{B1DBFCDE-B122-4196-8F40-B8CD143D1C82}" dt="2022-11-15T15:32:36.549" v="333" actId="165"/>
          <ac:grpSpMkLst>
            <pc:docMk/>
            <pc:sldMk cId="1018536067" sldId="619"/>
            <ac:grpSpMk id="10" creationId="{BCC9F747-0370-DC98-521A-0FF569CF5449}"/>
          </ac:grpSpMkLst>
        </pc:grpChg>
        <pc:grpChg chg="add mod">
          <ac:chgData name="Bill Lord" userId="b68276031ed32d04" providerId="LiveId" clId="{B1DBFCDE-B122-4196-8F40-B8CD143D1C82}" dt="2022-11-15T15:36:35.646" v="353" actId="164"/>
          <ac:grpSpMkLst>
            <pc:docMk/>
            <pc:sldMk cId="1018536067" sldId="619"/>
            <ac:grpSpMk id="15" creationId="{DF9F688E-6732-2BB6-093B-69C0F33087E8}"/>
          </ac:grpSpMkLst>
        </pc:grpChg>
        <pc:picChg chg="mod">
          <ac:chgData name="Bill Lord" userId="b68276031ed32d04" providerId="LiveId" clId="{B1DBFCDE-B122-4196-8F40-B8CD143D1C82}" dt="2022-11-15T15:31:39.296" v="330" actId="1076"/>
          <ac:picMkLst>
            <pc:docMk/>
            <pc:sldMk cId="1018536067" sldId="619"/>
            <ac:picMk id="4" creationId="{3F61C2E5-4785-2BCB-0D89-D0582CF52A4B}"/>
          </ac:picMkLst>
        </pc:picChg>
        <pc:picChg chg="add del mod modCrop">
          <ac:chgData name="Bill Lord" userId="b68276031ed32d04" providerId="LiveId" clId="{B1DBFCDE-B122-4196-8F40-B8CD143D1C82}" dt="2022-11-15T15:29:42.607" v="320" actId="21"/>
          <ac:picMkLst>
            <pc:docMk/>
            <pc:sldMk cId="1018536067" sldId="619"/>
            <ac:picMk id="6" creationId="{660AD469-9E4A-D3A2-2EB9-C8A40D122B2E}"/>
          </ac:picMkLst>
        </pc:picChg>
        <pc:picChg chg="mod">
          <ac:chgData name="Bill Lord" userId="b68276031ed32d04" providerId="LiveId" clId="{B1DBFCDE-B122-4196-8F40-B8CD143D1C82}" dt="2022-11-15T15:37:26.859" v="356" actId="1076"/>
          <ac:picMkLst>
            <pc:docMk/>
            <pc:sldMk cId="1018536067" sldId="619"/>
            <ac:picMk id="7" creationId="{99DB8173-B69D-EDED-917A-4252ECE160DF}"/>
          </ac:picMkLst>
        </pc:picChg>
        <pc:picChg chg="add del mod topLvl">
          <ac:chgData name="Bill Lord" userId="b68276031ed32d04" providerId="LiveId" clId="{B1DBFCDE-B122-4196-8F40-B8CD143D1C82}" dt="2022-11-15T15:36:35.646" v="353" actId="164"/>
          <ac:picMkLst>
            <pc:docMk/>
            <pc:sldMk cId="1018536067" sldId="619"/>
            <ac:picMk id="11" creationId="{C5FF31F8-99D6-FC29-17A8-9D6602648D98}"/>
          </ac:picMkLst>
        </pc:picChg>
        <pc:cxnChg chg="add mod">
          <ac:chgData name="Bill Lord" userId="b68276031ed32d04" providerId="LiveId" clId="{B1DBFCDE-B122-4196-8F40-B8CD143D1C82}" dt="2022-11-15T15:36:03.465" v="352" actId="1035"/>
          <ac:cxnSpMkLst>
            <pc:docMk/>
            <pc:sldMk cId="1018536067" sldId="619"/>
            <ac:cxnSpMk id="14" creationId="{494FF663-B951-67BD-6F29-DA9E35A677B5}"/>
          </ac:cxnSpMkLst>
        </pc:cxnChg>
      </pc:sldChg>
      <pc:sldChg chg="addSp delSp modSp add mod">
        <pc:chgData name="Bill Lord" userId="b68276031ed32d04" providerId="LiveId" clId="{B1DBFCDE-B122-4196-8F40-B8CD143D1C82}" dt="2022-11-15T18:52:07.317" v="1935" actId="208"/>
        <pc:sldMkLst>
          <pc:docMk/>
          <pc:sldMk cId="557293767" sldId="620"/>
        </pc:sldMkLst>
        <pc:spChg chg="add mod">
          <ac:chgData name="Bill Lord" userId="b68276031ed32d04" providerId="LiveId" clId="{B1DBFCDE-B122-4196-8F40-B8CD143D1C82}" dt="2022-11-15T16:43:19.440" v="652" actId="1076"/>
          <ac:spMkLst>
            <pc:docMk/>
            <pc:sldMk cId="557293767" sldId="620"/>
            <ac:spMk id="5" creationId="{73C59D31-9538-F5F2-30BB-65E8C8FC1223}"/>
          </ac:spMkLst>
        </pc:spChg>
        <pc:spChg chg="add mod">
          <ac:chgData name="Bill Lord" userId="b68276031ed32d04" providerId="LiveId" clId="{B1DBFCDE-B122-4196-8F40-B8CD143D1C82}" dt="2022-11-15T18:50:37.881" v="1831" actId="1582"/>
          <ac:spMkLst>
            <pc:docMk/>
            <pc:sldMk cId="557293767" sldId="620"/>
            <ac:spMk id="6" creationId="{0FC8A275-0968-7755-1A96-5B6F9B820449}"/>
          </ac:spMkLst>
        </pc:spChg>
        <pc:spChg chg="add mod">
          <ac:chgData name="Bill Lord" userId="b68276031ed32d04" providerId="LiveId" clId="{B1DBFCDE-B122-4196-8F40-B8CD143D1C82}" dt="2022-11-15T18:52:07.317" v="1935" actId="208"/>
          <ac:spMkLst>
            <pc:docMk/>
            <pc:sldMk cId="557293767" sldId="620"/>
            <ac:spMk id="10" creationId="{CE8028DE-1275-4456-CDD3-5E493BE4C315}"/>
          </ac:spMkLst>
        </pc:spChg>
        <pc:spChg chg="del">
          <ac:chgData name="Bill Lord" userId="b68276031ed32d04" providerId="LiveId" clId="{B1DBFCDE-B122-4196-8F40-B8CD143D1C82}" dt="2022-11-15T15:55:23.056" v="533" actId="478"/>
          <ac:spMkLst>
            <pc:docMk/>
            <pc:sldMk cId="557293767" sldId="620"/>
            <ac:spMk id="20" creationId="{3441D9F6-6747-01C1-963C-B227895B8BA6}"/>
          </ac:spMkLst>
        </pc:spChg>
        <pc:spChg chg="del">
          <ac:chgData name="Bill Lord" userId="b68276031ed32d04" providerId="LiveId" clId="{B1DBFCDE-B122-4196-8F40-B8CD143D1C82}" dt="2022-11-15T15:55:16.827" v="532" actId="478"/>
          <ac:spMkLst>
            <pc:docMk/>
            <pc:sldMk cId="557293767" sldId="620"/>
            <ac:spMk id="21" creationId="{97FD950E-797E-E885-2D7F-538BB715DF29}"/>
          </ac:spMkLst>
        </pc:spChg>
        <pc:spChg chg="del">
          <ac:chgData name="Bill Lord" userId="b68276031ed32d04" providerId="LiveId" clId="{B1DBFCDE-B122-4196-8F40-B8CD143D1C82}" dt="2022-11-15T15:55:23.056" v="533" actId="478"/>
          <ac:spMkLst>
            <pc:docMk/>
            <pc:sldMk cId="557293767" sldId="620"/>
            <ac:spMk id="22" creationId="{29AEB684-DA32-3594-A004-42A644372273}"/>
          </ac:spMkLst>
        </pc:spChg>
        <pc:spChg chg="del">
          <ac:chgData name="Bill Lord" userId="b68276031ed32d04" providerId="LiveId" clId="{B1DBFCDE-B122-4196-8F40-B8CD143D1C82}" dt="2022-11-15T15:55:16.827" v="532" actId="478"/>
          <ac:spMkLst>
            <pc:docMk/>
            <pc:sldMk cId="557293767" sldId="620"/>
            <ac:spMk id="23" creationId="{0228162F-CF49-5988-D724-16B0E103A28D}"/>
          </ac:spMkLst>
        </pc:spChg>
        <pc:cxnChg chg="add">
          <ac:chgData name="Bill Lord" userId="b68276031ed32d04" providerId="LiveId" clId="{B1DBFCDE-B122-4196-8F40-B8CD143D1C82}" dt="2022-11-15T18:51:49.482" v="1934" actId="11529"/>
          <ac:cxnSpMkLst>
            <pc:docMk/>
            <pc:sldMk cId="557293767" sldId="620"/>
            <ac:cxnSpMk id="13" creationId="{ECADF55E-E1E6-90EA-D10A-87C85021CB34}"/>
          </ac:cxnSpMkLst>
        </pc:cxnChg>
      </pc:sldChg>
      <pc:sldChg chg="addSp delSp modSp add mod">
        <pc:chgData name="Bill Lord" userId="b68276031ed32d04" providerId="LiveId" clId="{B1DBFCDE-B122-4196-8F40-B8CD143D1C82}" dt="2022-11-15T18:53:21.744" v="1936" actId="1076"/>
        <pc:sldMkLst>
          <pc:docMk/>
          <pc:sldMk cId="70605685" sldId="621"/>
        </pc:sldMkLst>
        <pc:spChg chg="add mod">
          <ac:chgData name="Bill Lord" userId="b68276031ed32d04" providerId="LiveId" clId="{B1DBFCDE-B122-4196-8F40-B8CD143D1C82}" dt="2022-11-15T18:53:21.744" v="1936" actId="1076"/>
          <ac:spMkLst>
            <pc:docMk/>
            <pc:sldMk cId="70605685" sldId="621"/>
            <ac:spMk id="5" creationId="{96FE84C6-EC6E-D53F-E41A-6894F7726966}"/>
          </ac:spMkLst>
        </pc:spChg>
        <pc:spChg chg="del">
          <ac:chgData name="Bill Lord" userId="b68276031ed32d04" providerId="LiveId" clId="{B1DBFCDE-B122-4196-8F40-B8CD143D1C82}" dt="2022-11-15T15:55:43.566" v="536" actId="478"/>
          <ac:spMkLst>
            <pc:docMk/>
            <pc:sldMk cId="70605685" sldId="621"/>
            <ac:spMk id="22" creationId="{29AEB684-DA32-3594-A004-42A644372273}"/>
          </ac:spMkLst>
        </pc:spChg>
        <pc:spChg chg="del mod">
          <ac:chgData name="Bill Lord" userId="b68276031ed32d04" providerId="LiveId" clId="{B1DBFCDE-B122-4196-8F40-B8CD143D1C82}" dt="2022-11-15T15:55:37.906" v="535" actId="478"/>
          <ac:spMkLst>
            <pc:docMk/>
            <pc:sldMk cId="70605685" sldId="621"/>
            <ac:spMk id="23" creationId="{0228162F-CF49-5988-D724-16B0E103A28D}"/>
          </ac:spMkLst>
        </pc:spChg>
      </pc:sldChg>
      <pc:sldChg chg="addSp delSp modSp add mod">
        <pc:chgData name="Bill Lord" userId="b68276031ed32d04" providerId="LiveId" clId="{B1DBFCDE-B122-4196-8F40-B8CD143D1C82}" dt="2022-11-15T16:44:13.783" v="658" actId="1076"/>
        <pc:sldMkLst>
          <pc:docMk/>
          <pc:sldMk cId="923223596" sldId="622"/>
        </pc:sldMkLst>
        <pc:spChg chg="add mod">
          <ac:chgData name="Bill Lord" userId="b68276031ed32d04" providerId="LiveId" clId="{B1DBFCDE-B122-4196-8F40-B8CD143D1C82}" dt="2022-11-15T16:44:13.783" v="658" actId="1076"/>
          <ac:spMkLst>
            <pc:docMk/>
            <pc:sldMk cId="923223596" sldId="622"/>
            <ac:spMk id="5" creationId="{F1603A11-58EC-8801-151D-2E8C1FDF42F5}"/>
          </ac:spMkLst>
        </pc:spChg>
        <pc:spChg chg="del">
          <ac:chgData name="Bill Lord" userId="b68276031ed32d04" providerId="LiveId" clId="{B1DBFCDE-B122-4196-8F40-B8CD143D1C82}" dt="2022-11-15T15:56:00.998" v="538" actId="478"/>
          <ac:spMkLst>
            <pc:docMk/>
            <pc:sldMk cId="923223596" sldId="622"/>
            <ac:spMk id="21" creationId="{97FD950E-797E-E885-2D7F-538BB715DF29}"/>
          </ac:spMkLst>
        </pc:spChg>
        <pc:spChg chg="mod">
          <ac:chgData name="Bill Lord" userId="b68276031ed32d04" providerId="LiveId" clId="{B1DBFCDE-B122-4196-8F40-B8CD143D1C82}" dt="2022-11-15T15:56:12.052" v="539" actId="1076"/>
          <ac:spMkLst>
            <pc:docMk/>
            <pc:sldMk cId="923223596" sldId="622"/>
            <ac:spMk id="23" creationId="{0228162F-CF49-5988-D724-16B0E103A28D}"/>
          </ac:spMkLst>
        </pc:spChg>
        <pc:picChg chg="mod">
          <ac:chgData name="Bill Lord" userId="b68276031ed32d04" providerId="LiveId" clId="{B1DBFCDE-B122-4196-8F40-B8CD143D1C82}" dt="2022-11-15T16:43:57.531" v="657" actId="1076"/>
          <ac:picMkLst>
            <pc:docMk/>
            <pc:sldMk cId="923223596" sldId="622"/>
            <ac:picMk id="7" creationId="{99DB8173-B69D-EDED-917A-4252ECE160DF}"/>
          </ac:picMkLst>
        </pc:picChg>
      </pc:sldChg>
      <pc:sldChg chg="addSp delSp modSp add mod">
        <pc:chgData name="Bill Lord" userId="b68276031ed32d04" providerId="LiveId" clId="{B1DBFCDE-B122-4196-8F40-B8CD143D1C82}" dt="2022-11-15T16:44:34.292" v="660" actId="1076"/>
        <pc:sldMkLst>
          <pc:docMk/>
          <pc:sldMk cId="1308823049" sldId="623"/>
        </pc:sldMkLst>
        <pc:spChg chg="add mod">
          <ac:chgData name="Bill Lord" userId="b68276031ed32d04" providerId="LiveId" clId="{B1DBFCDE-B122-4196-8F40-B8CD143D1C82}" dt="2022-11-15T16:03:51.067" v="566" actId="20577"/>
          <ac:spMkLst>
            <pc:docMk/>
            <pc:sldMk cId="1308823049" sldId="623"/>
            <ac:spMk id="5" creationId="{19D771B4-4F8B-B64A-5907-D8E9BB7E1765}"/>
          </ac:spMkLst>
        </pc:spChg>
        <pc:spChg chg="add mod">
          <ac:chgData name="Bill Lord" userId="b68276031ed32d04" providerId="LiveId" clId="{B1DBFCDE-B122-4196-8F40-B8CD143D1C82}" dt="2022-11-15T15:58:18.285" v="550" actId="207"/>
          <ac:spMkLst>
            <pc:docMk/>
            <pc:sldMk cId="1308823049" sldId="623"/>
            <ac:spMk id="6" creationId="{CD7D1049-010A-0F5A-2249-9FE954DB43F6}"/>
          </ac:spMkLst>
        </pc:spChg>
        <pc:spChg chg="add del mod">
          <ac:chgData name="Bill Lord" userId="b68276031ed32d04" providerId="LiveId" clId="{B1DBFCDE-B122-4196-8F40-B8CD143D1C82}" dt="2022-11-15T16:40:05.971" v="600" actId="478"/>
          <ac:spMkLst>
            <pc:docMk/>
            <pc:sldMk cId="1308823049" sldId="623"/>
            <ac:spMk id="10" creationId="{22FF24D8-CFA3-D99F-2F9F-11A38698AF3B}"/>
          </ac:spMkLst>
        </pc:spChg>
        <pc:spChg chg="add del mod">
          <ac:chgData name="Bill Lord" userId="b68276031ed32d04" providerId="LiveId" clId="{B1DBFCDE-B122-4196-8F40-B8CD143D1C82}" dt="2022-11-15T16:39:58.650" v="599" actId="478"/>
          <ac:spMkLst>
            <pc:docMk/>
            <pc:sldMk cId="1308823049" sldId="623"/>
            <ac:spMk id="12" creationId="{BA69C4DC-B485-732C-2620-BC2D7C37F956}"/>
          </ac:spMkLst>
        </pc:spChg>
        <pc:spChg chg="add mod">
          <ac:chgData name="Bill Lord" userId="b68276031ed32d04" providerId="LiveId" clId="{B1DBFCDE-B122-4196-8F40-B8CD143D1C82}" dt="2022-11-15T16:44:34.292" v="660" actId="1076"/>
          <ac:spMkLst>
            <pc:docMk/>
            <pc:sldMk cId="1308823049" sldId="623"/>
            <ac:spMk id="13" creationId="{585BD44D-07FD-ECC3-DC88-240FC33FFCAD}"/>
          </ac:spMkLst>
        </pc:spChg>
      </pc:sldChg>
      <pc:sldChg chg="addSp modSp add mod">
        <pc:chgData name="Bill Lord" userId="b68276031ed32d04" providerId="LiveId" clId="{B1DBFCDE-B122-4196-8F40-B8CD143D1C82}" dt="2022-11-15T16:44:53.500" v="662" actId="1076"/>
        <pc:sldMkLst>
          <pc:docMk/>
          <pc:sldMk cId="2872372521" sldId="624"/>
        </pc:sldMkLst>
        <pc:spChg chg="add mod">
          <ac:chgData name="Bill Lord" userId="b68276031ed32d04" providerId="LiveId" clId="{B1DBFCDE-B122-4196-8F40-B8CD143D1C82}" dt="2022-11-15T16:44:53.500" v="662" actId="1076"/>
          <ac:spMkLst>
            <pc:docMk/>
            <pc:sldMk cId="2872372521" sldId="624"/>
            <ac:spMk id="13" creationId="{E581A485-1DC7-08F8-5430-DE37E10976E4}"/>
          </ac:spMkLst>
        </pc:spChg>
      </pc:sldChg>
      <pc:sldChg chg="addSp modSp add mod ord">
        <pc:chgData name="Bill Lord" userId="b68276031ed32d04" providerId="LiveId" clId="{B1DBFCDE-B122-4196-8F40-B8CD143D1C82}" dt="2022-11-15T16:45:37.045" v="666" actId="1076"/>
        <pc:sldMkLst>
          <pc:docMk/>
          <pc:sldMk cId="280037506" sldId="625"/>
        </pc:sldMkLst>
        <pc:spChg chg="add mod">
          <ac:chgData name="Bill Lord" userId="b68276031ed32d04" providerId="LiveId" clId="{B1DBFCDE-B122-4196-8F40-B8CD143D1C82}" dt="2022-11-15T16:42:20.404" v="649" actId="13926"/>
          <ac:spMkLst>
            <pc:docMk/>
            <pc:sldMk cId="280037506" sldId="625"/>
            <ac:spMk id="5" creationId="{8CF9C018-29B3-42C2-C5FE-37F8097C5A8D}"/>
          </ac:spMkLst>
        </pc:spChg>
        <pc:spChg chg="add mod">
          <ac:chgData name="Bill Lord" userId="b68276031ed32d04" providerId="LiveId" clId="{B1DBFCDE-B122-4196-8F40-B8CD143D1C82}" dt="2022-11-15T16:45:26.291" v="664" actId="1076"/>
          <ac:spMkLst>
            <pc:docMk/>
            <pc:sldMk cId="280037506" sldId="625"/>
            <ac:spMk id="6" creationId="{0454D65D-4538-0BF7-60A7-ECFB5664E29F}"/>
          </ac:spMkLst>
        </pc:spChg>
        <pc:spChg chg="add mod">
          <ac:chgData name="Bill Lord" userId="b68276031ed32d04" providerId="LiveId" clId="{B1DBFCDE-B122-4196-8F40-B8CD143D1C82}" dt="2022-11-15T16:45:37.045" v="666" actId="1076"/>
          <ac:spMkLst>
            <pc:docMk/>
            <pc:sldMk cId="280037506" sldId="625"/>
            <ac:spMk id="10" creationId="{D5AB3627-7137-BB95-A473-0E052220BB52}"/>
          </ac:spMkLst>
        </pc:spChg>
      </pc:sldChg>
      <pc:sldChg chg="add del ord">
        <pc:chgData name="Bill Lord" userId="b68276031ed32d04" providerId="LiveId" clId="{B1DBFCDE-B122-4196-8F40-B8CD143D1C82}" dt="2022-11-15T16:51:10.631" v="671" actId="47"/>
        <pc:sldMkLst>
          <pc:docMk/>
          <pc:sldMk cId="889933163" sldId="626"/>
        </pc:sldMkLst>
      </pc:sldChg>
      <pc:sldChg chg="addSp modSp add mod">
        <pc:chgData name="Bill Lord" userId="b68276031ed32d04" providerId="LiveId" clId="{B1DBFCDE-B122-4196-8F40-B8CD143D1C82}" dt="2022-11-15T17:13:03.673" v="1259" actId="404"/>
        <pc:sldMkLst>
          <pc:docMk/>
          <pc:sldMk cId="2011497714" sldId="627"/>
        </pc:sldMkLst>
        <pc:spChg chg="mod">
          <ac:chgData name="Bill Lord" userId="b68276031ed32d04" providerId="LiveId" clId="{B1DBFCDE-B122-4196-8F40-B8CD143D1C82}" dt="2022-11-15T16:57:49.049" v="1015" actId="207"/>
          <ac:spMkLst>
            <pc:docMk/>
            <pc:sldMk cId="2011497714" sldId="627"/>
            <ac:spMk id="6" creationId="{CD7D1049-010A-0F5A-2249-9FE954DB43F6}"/>
          </ac:spMkLst>
        </pc:spChg>
        <pc:spChg chg="mod">
          <ac:chgData name="Bill Lord" userId="b68276031ed32d04" providerId="LiveId" clId="{B1DBFCDE-B122-4196-8F40-B8CD143D1C82}" dt="2022-11-15T16:57:56.709" v="1016" actId="1076"/>
          <ac:spMkLst>
            <pc:docMk/>
            <pc:sldMk cId="2011497714" sldId="627"/>
            <ac:spMk id="13" creationId="{E581A485-1DC7-08F8-5430-DE37E10976E4}"/>
          </ac:spMkLst>
        </pc:spChg>
        <pc:spChg chg="add mod">
          <ac:chgData name="Bill Lord" userId="b68276031ed32d04" providerId="LiveId" clId="{B1DBFCDE-B122-4196-8F40-B8CD143D1C82}" dt="2022-11-15T17:13:03.673" v="1259" actId="404"/>
          <ac:spMkLst>
            <pc:docMk/>
            <pc:sldMk cId="2011497714" sldId="627"/>
            <ac:spMk id="21" creationId="{DA1A8228-DCD7-B309-660F-C04BC0626154}"/>
          </ac:spMkLst>
        </pc:spChg>
        <pc:spChg chg="add mod">
          <ac:chgData name="Bill Lord" userId="b68276031ed32d04" providerId="LiveId" clId="{B1DBFCDE-B122-4196-8F40-B8CD143D1C82}" dt="2022-11-15T16:58:45.133" v="1160" actId="207"/>
          <ac:spMkLst>
            <pc:docMk/>
            <pc:sldMk cId="2011497714" sldId="627"/>
            <ac:spMk id="24" creationId="{B240E578-04DD-B4F6-AE66-512464468225}"/>
          </ac:spMkLst>
        </pc:spChg>
        <pc:spChg chg="add mod">
          <ac:chgData name="Bill Lord" userId="b68276031ed32d04" providerId="LiveId" clId="{B1DBFCDE-B122-4196-8F40-B8CD143D1C82}" dt="2022-11-15T16:58:25.025" v="1157" actId="1036"/>
          <ac:spMkLst>
            <pc:docMk/>
            <pc:sldMk cId="2011497714" sldId="627"/>
            <ac:spMk id="25" creationId="{77661B94-F523-AE3A-326A-7FA9EC410D38}"/>
          </ac:spMkLst>
        </pc:spChg>
        <pc:cxnChg chg="add">
          <ac:chgData name="Bill Lord" userId="b68276031ed32d04" providerId="LiveId" clId="{B1DBFCDE-B122-4196-8F40-B8CD143D1C82}" dt="2022-11-15T16:59:29.411" v="1161" actId="11529"/>
          <ac:cxnSpMkLst>
            <pc:docMk/>
            <pc:sldMk cId="2011497714" sldId="627"/>
            <ac:cxnSpMk id="27" creationId="{F2619F01-011B-0B7E-8952-99C1385DFBCF}"/>
          </ac:cxnSpMkLst>
        </pc:cxnChg>
      </pc:sldChg>
      <pc:sldChg chg="addSp modSp add mod">
        <pc:chgData name="Bill Lord" userId="b68276031ed32d04" providerId="LiveId" clId="{B1DBFCDE-B122-4196-8F40-B8CD143D1C82}" dt="2022-11-15T16:55:23.035" v="985" actId="20577"/>
        <pc:sldMkLst>
          <pc:docMk/>
          <pc:sldMk cId="1313747350" sldId="628"/>
        </pc:sldMkLst>
        <pc:spChg chg="add mod">
          <ac:chgData name="Bill Lord" userId="b68276031ed32d04" providerId="LiveId" clId="{B1DBFCDE-B122-4196-8F40-B8CD143D1C82}" dt="2022-11-15T16:55:23.035" v="985" actId="20577"/>
          <ac:spMkLst>
            <pc:docMk/>
            <pc:sldMk cId="1313747350" sldId="628"/>
            <ac:spMk id="12" creationId="{298C0D3A-1464-4019-62C0-FA69A4813553}"/>
          </ac:spMkLst>
        </pc:spChg>
      </pc:sldChg>
      <pc:sldChg chg="addSp delSp modSp add mod">
        <pc:chgData name="Bill Lord" userId="b68276031ed32d04" providerId="LiveId" clId="{B1DBFCDE-B122-4196-8F40-B8CD143D1C82}" dt="2022-11-15T18:45:57.062" v="1823" actId="1076"/>
        <pc:sldMkLst>
          <pc:docMk/>
          <pc:sldMk cId="2648794228" sldId="629"/>
        </pc:sldMkLst>
        <pc:spChg chg="add mod ord">
          <ac:chgData name="Bill Lord" userId="b68276031ed32d04" providerId="LiveId" clId="{B1DBFCDE-B122-4196-8F40-B8CD143D1C82}" dt="2022-11-15T18:45:57.062" v="1823" actId="1076"/>
          <ac:spMkLst>
            <pc:docMk/>
            <pc:sldMk cId="2648794228" sldId="629"/>
            <ac:spMk id="2" creationId="{E1506782-33F3-94C2-CA96-3822249FA3DC}"/>
          </ac:spMkLst>
        </pc:spChg>
        <pc:spChg chg="del">
          <ac:chgData name="Bill Lord" userId="b68276031ed32d04" providerId="LiveId" clId="{B1DBFCDE-B122-4196-8F40-B8CD143D1C82}" dt="2022-11-15T17:26:44.715" v="1442" actId="478"/>
          <ac:spMkLst>
            <pc:docMk/>
            <pc:sldMk cId="2648794228" sldId="629"/>
            <ac:spMk id="6" creationId="{00000000-0000-0000-0000-000000000000}"/>
          </ac:spMkLst>
        </pc:spChg>
        <pc:picChg chg="add del mod modCrop">
          <ac:chgData name="Bill Lord" userId="b68276031ed32d04" providerId="LiveId" clId="{B1DBFCDE-B122-4196-8F40-B8CD143D1C82}" dt="2022-11-15T17:40:35.428" v="1587" actId="21"/>
          <ac:picMkLst>
            <pc:docMk/>
            <pc:sldMk cId="2648794228" sldId="629"/>
            <ac:picMk id="4" creationId="{D26F86A4-47E7-3B6D-DE2D-9AE6D3809002}"/>
          </ac:picMkLst>
        </pc:picChg>
        <pc:picChg chg="mod ord modCrop">
          <ac:chgData name="Bill Lord" userId="b68276031ed32d04" providerId="LiveId" clId="{B1DBFCDE-B122-4196-8F40-B8CD143D1C82}" dt="2022-11-15T18:45:41.726" v="1821" actId="1076"/>
          <ac:picMkLst>
            <pc:docMk/>
            <pc:sldMk cId="2648794228" sldId="629"/>
            <ac:picMk id="5" creationId="{0139472E-6045-57F9-F002-E7D9542ABD64}"/>
          </ac:picMkLst>
        </pc:picChg>
        <pc:picChg chg="add mod ord modCrop">
          <ac:chgData name="Bill Lord" userId="b68276031ed32d04" providerId="LiveId" clId="{B1DBFCDE-B122-4196-8F40-B8CD143D1C82}" dt="2022-11-15T18:45:48.940" v="1822" actId="166"/>
          <ac:picMkLst>
            <pc:docMk/>
            <pc:sldMk cId="2648794228" sldId="629"/>
            <ac:picMk id="10" creationId="{44EE5942-1C48-0551-0A61-274BFFF5F03E}"/>
          </ac:picMkLst>
        </pc:picChg>
      </pc:sldChg>
      <pc:sldChg chg="delSp add ord">
        <pc:chgData name="Bill Lord" userId="b68276031ed32d04" providerId="LiveId" clId="{B1DBFCDE-B122-4196-8F40-B8CD143D1C82}" dt="2022-11-15T18:49:31.356" v="1827"/>
        <pc:sldMkLst>
          <pc:docMk/>
          <pc:sldMk cId="1268731848" sldId="630"/>
        </pc:sldMkLst>
        <pc:spChg chg="del">
          <ac:chgData name="Bill Lord" userId="b68276031ed32d04" providerId="LiveId" clId="{B1DBFCDE-B122-4196-8F40-B8CD143D1C82}" dt="2022-11-15T18:49:24.370" v="1825" actId="478"/>
          <ac:spMkLst>
            <pc:docMk/>
            <pc:sldMk cId="1268731848" sldId="630"/>
            <ac:spMk id="16" creationId="{9745D4A8-7EB2-3630-EC86-CE51077A1B68}"/>
          </ac:spMkLst>
        </pc:spChg>
        <pc:spChg chg="del">
          <ac:chgData name="Bill Lord" userId="b68276031ed32d04" providerId="LiveId" clId="{B1DBFCDE-B122-4196-8F40-B8CD143D1C82}" dt="2022-11-15T18:49:24.370" v="1825" actId="478"/>
          <ac:spMkLst>
            <pc:docMk/>
            <pc:sldMk cId="1268731848" sldId="630"/>
            <ac:spMk id="17" creationId="{6C5A2ADB-BD20-B83F-E0D9-DF128DC86F1B}"/>
          </ac:spMkLst>
        </pc:spChg>
        <pc:grpChg chg="del">
          <ac:chgData name="Bill Lord" userId="b68276031ed32d04" providerId="LiveId" clId="{B1DBFCDE-B122-4196-8F40-B8CD143D1C82}" dt="2022-11-15T18:49:24.370" v="1825" actId="478"/>
          <ac:grpSpMkLst>
            <pc:docMk/>
            <pc:sldMk cId="1268731848" sldId="630"/>
            <ac:grpSpMk id="15" creationId="{DF9F688E-6732-2BB6-093B-69C0F33087E8}"/>
          </ac:grpSpMkLst>
        </pc:grpChg>
        <pc:picChg chg="del">
          <ac:chgData name="Bill Lord" userId="b68276031ed32d04" providerId="LiveId" clId="{B1DBFCDE-B122-4196-8F40-B8CD143D1C82}" dt="2022-11-15T18:49:24.370" v="1825" actId="478"/>
          <ac:picMkLst>
            <pc:docMk/>
            <pc:sldMk cId="1268731848" sldId="630"/>
            <ac:picMk id="7" creationId="{99DB8173-B69D-EDED-917A-4252ECE160DF}"/>
          </ac:picMkLst>
        </pc:picChg>
        <pc:cxnChg chg="del">
          <ac:chgData name="Bill Lord" userId="b68276031ed32d04" providerId="LiveId" clId="{B1DBFCDE-B122-4196-8F40-B8CD143D1C82}" dt="2022-11-15T18:49:24.370" v="1825" actId="478"/>
          <ac:cxnSpMkLst>
            <pc:docMk/>
            <pc:sldMk cId="1268731848" sldId="630"/>
            <ac:cxnSpMk id="14" creationId="{494FF663-B951-67BD-6F29-DA9E35A677B5}"/>
          </ac:cxnSpMkLst>
        </pc:cxnChg>
      </pc:sldChg>
      <pc:sldChg chg="addSp modSp add mod">
        <pc:chgData name="Bill Lord" userId="b68276031ed32d04" providerId="LiveId" clId="{B1DBFCDE-B122-4196-8F40-B8CD143D1C82}" dt="2022-11-15T20:01:29.615" v="2126" actId="20577"/>
        <pc:sldMkLst>
          <pc:docMk/>
          <pc:sldMk cId="1460141641" sldId="631"/>
        </pc:sldMkLst>
        <pc:spChg chg="add mod">
          <ac:chgData name="Bill Lord" userId="b68276031ed32d04" providerId="LiveId" clId="{B1DBFCDE-B122-4196-8F40-B8CD143D1C82}" dt="2022-11-15T20:01:29.615" v="2126" actId="20577"/>
          <ac:spMkLst>
            <pc:docMk/>
            <pc:sldMk cId="1460141641" sldId="631"/>
            <ac:spMk id="2" creationId="{F4C73C1D-59C1-A17D-B987-BD1D8C242981}"/>
          </ac:spMkLst>
        </pc:spChg>
        <pc:spChg chg="add mod">
          <ac:chgData name="Bill Lord" userId="b68276031ed32d04" providerId="LiveId" clId="{B1DBFCDE-B122-4196-8F40-B8CD143D1C82}" dt="2022-11-15T20:00:13.830" v="2123" actId="1076"/>
          <ac:spMkLst>
            <pc:docMk/>
            <pc:sldMk cId="1460141641" sldId="631"/>
            <ac:spMk id="3" creationId="{3A01C15F-FAC4-3639-C3FD-BE8DCA5F9D91}"/>
          </ac:spMkLst>
        </pc:spChg>
        <pc:spChg chg="mod">
          <ac:chgData name="Bill Lord" userId="b68276031ed32d04" providerId="LiveId" clId="{B1DBFCDE-B122-4196-8F40-B8CD143D1C82}" dt="2022-11-15T19:58:27.464" v="2070" actId="20577"/>
          <ac:spMkLst>
            <pc:docMk/>
            <pc:sldMk cId="1460141641" sldId="631"/>
            <ac:spMk id="6" creationId="{00000000-0000-0000-0000-000000000000}"/>
          </ac:spMkLst>
        </pc:spChg>
      </pc:sldChg>
      <pc:sldChg chg="add">
        <pc:chgData name="Bill Lord" userId="b68276031ed32d04" providerId="LiveId" clId="{B1DBFCDE-B122-4196-8F40-B8CD143D1C82}" dt="2022-11-16T13:03:34.515" v="2127" actId="2890"/>
        <pc:sldMkLst>
          <pc:docMk/>
          <pc:sldMk cId="350022579" sldId="632"/>
        </pc:sldMkLst>
      </pc:sldChg>
      <pc:sldChg chg="addSp delSp modSp add mod ord">
        <pc:chgData name="Bill Lord" userId="b68276031ed32d04" providerId="LiveId" clId="{B1DBFCDE-B122-4196-8F40-B8CD143D1C82}" dt="2022-11-16T16:12:16.514" v="2569" actId="1076"/>
        <pc:sldMkLst>
          <pc:docMk/>
          <pc:sldMk cId="2228431496" sldId="633"/>
        </pc:sldMkLst>
        <pc:spChg chg="add mod">
          <ac:chgData name="Bill Lord" userId="b68276031ed32d04" providerId="LiveId" clId="{B1DBFCDE-B122-4196-8F40-B8CD143D1C82}" dt="2022-11-16T16:11:45.397" v="2565" actId="20577"/>
          <ac:spMkLst>
            <pc:docMk/>
            <pc:sldMk cId="2228431496" sldId="633"/>
            <ac:spMk id="4" creationId="{6AA1A125-FC8F-5F5D-A59C-1677C3510E91}"/>
          </ac:spMkLst>
        </pc:spChg>
        <pc:spChg chg="mod">
          <ac:chgData name="Bill Lord" userId="b68276031ed32d04" providerId="LiveId" clId="{B1DBFCDE-B122-4196-8F40-B8CD143D1C82}" dt="2022-11-16T16:12:16.514" v="2569" actId="1076"/>
          <ac:spMkLst>
            <pc:docMk/>
            <pc:sldMk cId="2228431496" sldId="633"/>
            <ac:spMk id="12" creationId="{00000000-0000-0000-0000-000000000000}"/>
          </ac:spMkLst>
        </pc:spChg>
        <pc:picChg chg="del mod">
          <ac:chgData name="Bill Lord" userId="b68276031ed32d04" providerId="LiveId" clId="{B1DBFCDE-B122-4196-8F40-B8CD143D1C82}" dt="2022-11-16T15:59:02.727" v="2260" actId="478"/>
          <ac:picMkLst>
            <pc:docMk/>
            <pc:sldMk cId="2228431496" sldId="633"/>
            <ac:picMk id="10" creationId="{431F20D8-DD37-BDBC-E938-F67D204FBD11}"/>
          </ac:picMkLst>
        </pc:picChg>
        <pc:picChg chg="del">
          <ac:chgData name="Bill Lord" userId="b68276031ed32d04" providerId="LiveId" clId="{B1DBFCDE-B122-4196-8F40-B8CD143D1C82}" dt="2022-11-16T15:58:21.861" v="2255" actId="478"/>
          <ac:picMkLst>
            <pc:docMk/>
            <pc:sldMk cId="2228431496" sldId="633"/>
            <ac:picMk id="13" creationId="{4945FC4B-ECD1-DC24-E6CB-FC7447101F74}"/>
          </ac:picMkLst>
        </pc:picChg>
        <pc:picChg chg="del">
          <ac:chgData name="Bill Lord" userId="b68276031ed32d04" providerId="LiveId" clId="{B1DBFCDE-B122-4196-8F40-B8CD143D1C82}" dt="2022-11-16T15:57:56.585" v="2253" actId="478"/>
          <ac:picMkLst>
            <pc:docMk/>
            <pc:sldMk cId="2228431496" sldId="633"/>
            <ac:picMk id="15" creationId="{4CE91785-59BF-9C6A-FF55-CD1F43AE3AF2}"/>
          </ac:picMkLst>
        </pc:picChg>
        <pc:picChg chg="del">
          <ac:chgData name="Bill Lord" userId="b68276031ed32d04" providerId="LiveId" clId="{B1DBFCDE-B122-4196-8F40-B8CD143D1C82}" dt="2022-11-16T15:58:12.270" v="2254" actId="478"/>
          <ac:picMkLst>
            <pc:docMk/>
            <pc:sldMk cId="2228431496" sldId="633"/>
            <ac:picMk id="17" creationId="{61D90FA2-090F-28B5-1BAD-A4AC91A2F139}"/>
          </ac:picMkLst>
        </pc:picChg>
      </pc:sldChg>
      <pc:sldChg chg="addSp delSp modSp add mod">
        <pc:chgData name="Bill Lord" userId="b68276031ed32d04" providerId="LiveId" clId="{B1DBFCDE-B122-4196-8F40-B8CD143D1C82}" dt="2022-11-16T16:20:43.495" v="2791" actId="20577"/>
        <pc:sldMkLst>
          <pc:docMk/>
          <pc:sldMk cId="3265320695" sldId="634"/>
        </pc:sldMkLst>
        <pc:spChg chg="add mod">
          <ac:chgData name="Bill Lord" userId="b68276031ed32d04" providerId="LiveId" clId="{B1DBFCDE-B122-4196-8F40-B8CD143D1C82}" dt="2022-11-16T16:20:43.495" v="2791" actId="20577"/>
          <ac:spMkLst>
            <pc:docMk/>
            <pc:sldMk cId="3265320695" sldId="634"/>
            <ac:spMk id="5" creationId="{3923A337-A2E3-2B17-A3B0-E7EFE0BD8A03}"/>
          </ac:spMkLst>
        </pc:spChg>
        <pc:spChg chg="del">
          <ac:chgData name="Bill Lord" userId="b68276031ed32d04" providerId="LiveId" clId="{B1DBFCDE-B122-4196-8F40-B8CD143D1C82}" dt="2022-11-16T16:13:10.697" v="2570" actId="478"/>
          <ac:spMkLst>
            <pc:docMk/>
            <pc:sldMk cId="3265320695" sldId="634"/>
            <ac:spMk id="12" creationId="{00000000-0000-0000-0000-000000000000}"/>
          </ac:spMkLst>
        </pc:spChg>
        <pc:picChg chg="mod">
          <ac:chgData name="Bill Lord" userId="b68276031ed32d04" providerId="LiveId" clId="{B1DBFCDE-B122-4196-8F40-B8CD143D1C82}" dt="2022-11-16T16:15:26.414" v="2579" actId="1076"/>
          <ac:picMkLst>
            <pc:docMk/>
            <pc:sldMk cId="3265320695" sldId="634"/>
            <ac:picMk id="4" creationId="{EE87CF82-4D3F-E07D-AE32-897684CDD235}"/>
          </ac:picMkLst>
        </pc:picChg>
        <pc:picChg chg="del mod modCrop">
          <ac:chgData name="Bill Lord" userId="b68276031ed32d04" providerId="LiveId" clId="{B1DBFCDE-B122-4196-8F40-B8CD143D1C82}" dt="2022-11-16T16:15:15.544" v="2578" actId="21"/>
          <ac:picMkLst>
            <pc:docMk/>
            <pc:sldMk cId="3265320695" sldId="634"/>
            <ac:picMk id="10" creationId="{431F20D8-DD37-BDBC-E938-F67D204FBD11}"/>
          </ac:picMkLst>
        </pc:picChg>
      </pc:sldChg>
      <pc:sldChg chg="addSp delSp modSp add mod ord">
        <pc:chgData name="Bill Lord" userId="b68276031ed32d04" providerId="LiveId" clId="{B1DBFCDE-B122-4196-8F40-B8CD143D1C82}" dt="2022-11-16T16:32:54.784" v="3152"/>
        <pc:sldMkLst>
          <pc:docMk/>
          <pc:sldMk cId="84673986" sldId="635"/>
        </pc:sldMkLst>
        <pc:spChg chg="del">
          <ac:chgData name="Bill Lord" userId="b68276031ed32d04" providerId="LiveId" clId="{B1DBFCDE-B122-4196-8F40-B8CD143D1C82}" dt="2022-11-16T16:23:14.221" v="2805" actId="478"/>
          <ac:spMkLst>
            <pc:docMk/>
            <pc:sldMk cId="84673986" sldId="635"/>
            <ac:spMk id="12" creationId="{00000000-0000-0000-0000-000000000000}"/>
          </ac:spMkLst>
        </pc:spChg>
        <pc:spChg chg="mod">
          <ac:chgData name="Bill Lord" userId="b68276031ed32d04" providerId="LiveId" clId="{B1DBFCDE-B122-4196-8F40-B8CD143D1C82}" dt="2022-11-16T16:32:04.508" v="3150" actId="14100"/>
          <ac:spMkLst>
            <pc:docMk/>
            <pc:sldMk cId="84673986" sldId="635"/>
            <ac:spMk id="19" creationId="{563FC57E-26EF-5A72-B835-BD130102F1D4}"/>
          </ac:spMkLst>
        </pc:spChg>
        <pc:picChg chg="add del mod modCrop">
          <ac:chgData name="Bill Lord" userId="b68276031ed32d04" providerId="LiveId" clId="{B1DBFCDE-B122-4196-8F40-B8CD143D1C82}" dt="2022-11-16T16:23:40.945" v="2808" actId="21"/>
          <ac:picMkLst>
            <pc:docMk/>
            <pc:sldMk cId="84673986" sldId="635"/>
            <ac:picMk id="4" creationId="{AA59827A-3C91-024A-858B-C468FD2CAF28}"/>
          </ac:picMkLst>
        </pc:picChg>
        <pc:picChg chg="mod">
          <ac:chgData name="Bill Lord" userId="b68276031ed32d04" providerId="LiveId" clId="{B1DBFCDE-B122-4196-8F40-B8CD143D1C82}" dt="2022-11-16T16:23:54.678" v="2809" actId="1076"/>
          <ac:picMkLst>
            <pc:docMk/>
            <pc:sldMk cId="84673986" sldId="635"/>
            <ac:picMk id="5" creationId="{C3C5FFC9-CEE3-FC6B-F187-A986A7153D8E}"/>
          </ac:picMkLst>
        </pc:picChg>
        <pc:picChg chg="del">
          <ac:chgData name="Bill Lord" userId="b68276031ed32d04" providerId="LiveId" clId="{B1DBFCDE-B122-4196-8F40-B8CD143D1C82}" dt="2022-11-16T16:22:32.832" v="2798" actId="478"/>
          <ac:picMkLst>
            <pc:docMk/>
            <pc:sldMk cId="84673986" sldId="635"/>
            <ac:picMk id="10" creationId="{431F20D8-DD37-BDBC-E938-F67D204FBD11}"/>
          </ac:picMkLst>
        </pc:picChg>
        <pc:picChg chg="del">
          <ac:chgData name="Bill Lord" userId="b68276031ed32d04" providerId="LiveId" clId="{B1DBFCDE-B122-4196-8F40-B8CD143D1C82}" dt="2022-11-16T16:22:31.120" v="2797" actId="478"/>
          <ac:picMkLst>
            <pc:docMk/>
            <pc:sldMk cId="84673986" sldId="635"/>
            <ac:picMk id="13" creationId="{4945FC4B-ECD1-DC24-E6CB-FC7447101F74}"/>
          </ac:picMkLst>
        </pc:picChg>
        <pc:picChg chg="del">
          <ac:chgData name="Bill Lord" userId="b68276031ed32d04" providerId="LiveId" clId="{B1DBFCDE-B122-4196-8F40-B8CD143D1C82}" dt="2022-11-16T16:22:29.983" v="2796" actId="478"/>
          <ac:picMkLst>
            <pc:docMk/>
            <pc:sldMk cId="84673986" sldId="635"/>
            <ac:picMk id="15" creationId="{4CE91785-59BF-9C6A-FF55-CD1F43AE3AF2}"/>
          </ac:picMkLst>
        </pc:picChg>
        <pc:picChg chg="del">
          <ac:chgData name="Bill Lord" userId="b68276031ed32d04" providerId="LiveId" clId="{B1DBFCDE-B122-4196-8F40-B8CD143D1C82}" dt="2022-11-16T16:22:26.348" v="2795" actId="21"/>
          <ac:picMkLst>
            <pc:docMk/>
            <pc:sldMk cId="84673986" sldId="635"/>
            <ac:picMk id="17" creationId="{61D90FA2-090F-28B5-1BAD-A4AC91A2F139}"/>
          </ac:picMkLst>
        </pc:picChg>
      </pc:sldChg>
      <pc:sldChg chg="addSp delSp modSp add mod">
        <pc:chgData name="Bill Lord" userId="b68276031ed32d04" providerId="LiveId" clId="{B1DBFCDE-B122-4196-8F40-B8CD143D1C82}" dt="2022-11-16T16:53:12.105" v="3573" actId="14100"/>
        <pc:sldMkLst>
          <pc:docMk/>
          <pc:sldMk cId="1908657659" sldId="636"/>
        </pc:sldMkLst>
        <pc:spChg chg="add mod">
          <ac:chgData name="Bill Lord" userId="b68276031ed32d04" providerId="LiveId" clId="{B1DBFCDE-B122-4196-8F40-B8CD143D1C82}" dt="2022-11-16T16:50:35.295" v="3500" actId="20577"/>
          <ac:spMkLst>
            <pc:docMk/>
            <pc:sldMk cId="1908657659" sldId="636"/>
            <ac:spMk id="7" creationId="{98239C7E-F133-0939-FD7F-3D5FD014E262}"/>
          </ac:spMkLst>
        </pc:spChg>
        <pc:spChg chg="mod">
          <ac:chgData name="Bill Lord" userId="b68276031ed32d04" providerId="LiveId" clId="{B1DBFCDE-B122-4196-8F40-B8CD143D1C82}" dt="2022-11-16T16:53:12.105" v="3573" actId="14100"/>
          <ac:spMkLst>
            <pc:docMk/>
            <pc:sldMk cId="1908657659" sldId="636"/>
            <ac:spMk id="19" creationId="{563FC57E-26EF-5A72-B835-BD130102F1D4}"/>
          </ac:spMkLst>
        </pc:spChg>
        <pc:picChg chg="del mod modCrop">
          <ac:chgData name="Bill Lord" userId="b68276031ed32d04" providerId="LiveId" clId="{B1DBFCDE-B122-4196-8F40-B8CD143D1C82}" dt="2022-11-16T16:46:40.980" v="3382" actId="478"/>
          <ac:picMkLst>
            <pc:docMk/>
            <pc:sldMk cId="1908657659" sldId="636"/>
            <ac:picMk id="4" creationId="{7C05AAF4-E22E-9966-79F3-916299C1BD64}"/>
          </ac:picMkLst>
        </pc:picChg>
        <pc:picChg chg="add mod modCrop">
          <ac:chgData name="Bill Lord" userId="b68276031ed32d04" providerId="LiveId" clId="{B1DBFCDE-B122-4196-8F40-B8CD143D1C82}" dt="2022-11-16T16:48:06.810" v="3389" actId="14100"/>
          <ac:picMkLst>
            <pc:docMk/>
            <pc:sldMk cId="1908657659" sldId="636"/>
            <ac:picMk id="6" creationId="{0757B0D9-4FC7-6D31-FCD1-2DB4B49A6EED}"/>
          </ac:picMkLst>
        </pc:picChg>
        <pc:picChg chg="del">
          <ac:chgData name="Bill Lord" userId="b68276031ed32d04" providerId="LiveId" clId="{B1DBFCDE-B122-4196-8F40-B8CD143D1C82}" dt="2022-11-16T16:45:12.448" v="3374" actId="478"/>
          <ac:picMkLst>
            <pc:docMk/>
            <pc:sldMk cId="1908657659" sldId="636"/>
            <ac:picMk id="10" creationId="{431F20D8-DD37-BDBC-E938-F67D204FBD11}"/>
          </ac:picMkLst>
        </pc:picChg>
        <pc:picChg chg="del mod">
          <ac:chgData name="Bill Lord" userId="b68276031ed32d04" providerId="LiveId" clId="{B1DBFCDE-B122-4196-8F40-B8CD143D1C82}" dt="2022-11-16T16:45:16.513" v="3375" actId="21"/>
          <ac:picMkLst>
            <pc:docMk/>
            <pc:sldMk cId="1908657659" sldId="636"/>
            <ac:picMk id="13" creationId="{4945FC4B-ECD1-DC24-E6CB-FC7447101F74}"/>
          </ac:picMkLst>
        </pc:picChg>
        <pc:picChg chg="del">
          <ac:chgData name="Bill Lord" userId="b68276031ed32d04" providerId="LiveId" clId="{B1DBFCDE-B122-4196-8F40-B8CD143D1C82}" dt="2022-11-16T16:44:46.713" v="3371" actId="478"/>
          <ac:picMkLst>
            <pc:docMk/>
            <pc:sldMk cId="1908657659" sldId="636"/>
            <ac:picMk id="15" creationId="{4CE91785-59BF-9C6A-FF55-CD1F43AE3AF2}"/>
          </ac:picMkLst>
        </pc:picChg>
      </pc:sldChg>
      <pc:sldChg chg="addSp delSp modSp add mod">
        <pc:chgData name="Bill Lord" userId="b68276031ed32d04" providerId="LiveId" clId="{B1DBFCDE-B122-4196-8F40-B8CD143D1C82}" dt="2022-11-16T19:22:05.858" v="4896" actId="20577"/>
        <pc:sldMkLst>
          <pc:docMk/>
          <pc:sldMk cId="3150232348" sldId="637"/>
        </pc:sldMkLst>
        <pc:spChg chg="add mod">
          <ac:chgData name="Bill Lord" userId="b68276031ed32d04" providerId="LiveId" clId="{B1DBFCDE-B122-4196-8F40-B8CD143D1C82}" dt="2022-11-16T19:22:05.858" v="4896" actId="20577"/>
          <ac:spMkLst>
            <pc:docMk/>
            <pc:sldMk cId="3150232348" sldId="637"/>
            <ac:spMk id="7" creationId="{1F0748BD-DF9F-A29B-B3C1-A4342F8970DD}"/>
          </ac:spMkLst>
        </pc:spChg>
        <pc:spChg chg="mod ord">
          <ac:chgData name="Bill Lord" userId="b68276031ed32d04" providerId="LiveId" clId="{B1DBFCDE-B122-4196-8F40-B8CD143D1C82}" dt="2022-11-16T17:00:46.796" v="3778" actId="20577"/>
          <ac:spMkLst>
            <pc:docMk/>
            <pc:sldMk cId="3150232348" sldId="637"/>
            <ac:spMk id="19" creationId="{563FC57E-26EF-5A72-B835-BD130102F1D4}"/>
          </ac:spMkLst>
        </pc:spChg>
        <pc:picChg chg="add del mod modCrop">
          <ac:chgData name="Bill Lord" userId="b68276031ed32d04" providerId="LiveId" clId="{B1DBFCDE-B122-4196-8F40-B8CD143D1C82}" dt="2022-11-16T16:56:57.157" v="3588" actId="21"/>
          <ac:picMkLst>
            <pc:docMk/>
            <pc:sldMk cId="3150232348" sldId="637"/>
            <ac:picMk id="5" creationId="{BC45F25B-B684-6150-A2F2-9F43CEC6BB43}"/>
          </ac:picMkLst>
        </pc:picChg>
        <pc:picChg chg="mod">
          <ac:chgData name="Bill Lord" userId="b68276031ed32d04" providerId="LiveId" clId="{B1DBFCDE-B122-4196-8F40-B8CD143D1C82}" dt="2022-11-16T16:57:09.922" v="3589" actId="1076"/>
          <ac:picMkLst>
            <pc:docMk/>
            <pc:sldMk cId="3150232348" sldId="637"/>
            <ac:picMk id="6" creationId="{65DF036E-7241-869E-2A06-F5390DD14894}"/>
          </ac:picMkLst>
        </pc:picChg>
        <pc:picChg chg="del mod">
          <ac:chgData name="Bill Lord" userId="b68276031ed32d04" providerId="LiveId" clId="{B1DBFCDE-B122-4196-8F40-B8CD143D1C82}" dt="2022-11-16T16:53:50.576" v="3576" actId="478"/>
          <ac:picMkLst>
            <pc:docMk/>
            <pc:sldMk cId="3150232348" sldId="637"/>
            <ac:picMk id="10" creationId="{431F20D8-DD37-BDBC-E938-F67D204FBD11}"/>
          </ac:picMkLst>
        </pc:picChg>
        <pc:picChg chg="del">
          <ac:chgData name="Bill Lord" userId="b68276031ed32d04" providerId="LiveId" clId="{B1DBFCDE-B122-4196-8F40-B8CD143D1C82}" dt="2022-11-16T16:53:41.079" v="3574" actId="478"/>
          <ac:picMkLst>
            <pc:docMk/>
            <pc:sldMk cId="3150232348" sldId="637"/>
            <ac:picMk id="13" creationId="{4945FC4B-ECD1-DC24-E6CB-FC7447101F74}"/>
          </ac:picMkLst>
        </pc:picChg>
      </pc:sldChg>
      <pc:sldChg chg="addSp delSp modSp add mod">
        <pc:chgData name="Bill Lord" userId="b68276031ed32d04" providerId="LiveId" clId="{B1DBFCDE-B122-4196-8F40-B8CD143D1C82}" dt="2022-11-16T19:23:23.072" v="4924" actId="1076"/>
        <pc:sldMkLst>
          <pc:docMk/>
          <pc:sldMk cId="2245043702" sldId="638"/>
        </pc:sldMkLst>
        <pc:spChg chg="add mod">
          <ac:chgData name="Bill Lord" userId="b68276031ed32d04" providerId="LiveId" clId="{B1DBFCDE-B122-4196-8F40-B8CD143D1C82}" dt="2022-11-16T19:23:23.072" v="4924" actId="1076"/>
          <ac:spMkLst>
            <pc:docMk/>
            <pc:sldMk cId="2245043702" sldId="638"/>
            <ac:spMk id="7" creationId="{9D4E7F34-3865-BBBF-6F3A-2C677AFD2AD9}"/>
          </ac:spMkLst>
        </pc:spChg>
        <pc:spChg chg="mod">
          <ac:chgData name="Bill Lord" userId="b68276031ed32d04" providerId="LiveId" clId="{B1DBFCDE-B122-4196-8F40-B8CD143D1C82}" dt="2022-11-16T17:09:59.274" v="3947" actId="14100"/>
          <ac:spMkLst>
            <pc:docMk/>
            <pc:sldMk cId="2245043702" sldId="638"/>
            <ac:spMk id="19" creationId="{563FC57E-26EF-5A72-B835-BD130102F1D4}"/>
          </ac:spMkLst>
        </pc:spChg>
        <pc:picChg chg="add mod modCrop">
          <ac:chgData name="Bill Lord" userId="b68276031ed32d04" providerId="LiveId" clId="{B1DBFCDE-B122-4196-8F40-B8CD143D1C82}" dt="2022-11-16T17:04:13.271" v="3787" actId="14100"/>
          <ac:picMkLst>
            <pc:docMk/>
            <pc:sldMk cId="2245043702" sldId="638"/>
            <ac:picMk id="5" creationId="{20F835AD-CAA1-F2FE-80CD-BDB83CDF17E0}"/>
          </ac:picMkLst>
        </pc:picChg>
        <pc:picChg chg="del">
          <ac:chgData name="Bill Lord" userId="b68276031ed32d04" providerId="LiveId" clId="{B1DBFCDE-B122-4196-8F40-B8CD143D1C82}" dt="2022-11-16T17:01:45.114" v="3780" actId="478"/>
          <ac:picMkLst>
            <pc:docMk/>
            <pc:sldMk cId="2245043702" sldId="638"/>
            <ac:picMk id="6" creationId="{65DF036E-7241-869E-2A06-F5390DD14894}"/>
          </ac:picMkLst>
        </pc:picChg>
      </pc:sldChg>
      <pc:sldChg chg="addSp delSp modSp add del mod">
        <pc:chgData name="Bill Lord" userId="b68276031ed32d04" providerId="LiveId" clId="{B1DBFCDE-B122-4196-8F40-B8CD143D1C82}" dt="2022-11-16T18:26:20.239" v="4073" actId="47"/>
        <pc:sldMkLst>
          <pc:docMk/>
          <pc:sldMk cId="2717398735" sldId="639"/>
        </pc:sldMkLst>
        <pc:spChg chg="add mod">
          <ac:chgData name="Bill Lord" userId="b68276031ed32d04" providerId="LiveId" clId="{B1DBFCDE-B122-4196-8F40-B8CD143D1C82}" dt="2022-11-16T18:17:02.099" v="4019" actId="1076"/>
          <ac:spMkLst>
            <pc:docMk/>
            <pc:sldMk cId="2717398735" sldId="639"/>
            <ac:spMk id="4" creationId="{306E8126-AEB2-737B-F0B6-F30DF5785A1F}"/>
          </ac:spMkLst>
        </pc:spChg>
        <pc:spChg chg="add mod">
          <ac:chgData name="Bill Lord" userId="b68276031ed32d04" providerId="LiveId" clId="{B1DBFCDE-B122-4196-8F40-B8CD143D1C82}" dt="2022-11-16T18:16:17.791" v="4017" actId="207"/>
          <ac:spMkLst>
            <pc:docMk/>
            <pc:sldMk cId="2717398735" sldId="639"/>
            <ac:spMk id="6" creationId="{7823B882-1BFE-68B9-E06B-BBD49F5F2FCA}"/>
          </ac:spMkLst>
        </pc:spChg>
        <pc:spChg chg="add mod">
          <ac:chgData name="Bill Lord" userId="b68276031ed32d04" providerId="LiveId" clId="{B1DBFCDE-B122-4196-8F40-B8CD143D1C82}" dt="2022-11-16T18:16:57.131" v="4018" actId="1076"/>
          <ac:spMkLst>
            <pc:docMk/>
            <pc:sldMk cId="2717398735" sldId="639"/>
            <ac:spMk id="8" creationId="{4BC68EA0-BB97-18B9-D1E6-490B71420896}"/>
          </ac:spMkLst>
        </pc:spChg>
        <pc:spChg chg="add mod">
          <ac:chgData name="Bill Lord" userId="b68276031ed32d04" providerId="LiveId" clId="{B1DBFCDE-B122-4196-8F40-B8CD143D1C82}" dt="2022-11-16T18:16:57.131" v="4018" actId="1076"/>
          <ac:spMkLst>
            <pc:docMk/>
            <pc:sldMk cId="2717398735" sldId="639"/>
            <ac:spMk id="9" creationId="{43A73747-8854-EACB-B08F-8D5644791F10}"/>
          </ac:spMkLst>
        </pc:spChg>
        <pc:spChg chg="add mod">
          <ac:chgData name="Bill Lord" userId="b68276031ed32d04" providerId="LiveId" clId="{B1DBFCDE-B122-4196-8F40-B8CD143D1C82}" dt="2022-11-16T18:17:55.777" v="4028" actId="2085"/>
          <ac:spMkLst>
            <pc:docMk/>
            <pc:sldMk cId="2717398735" sldId="639"/>
            <ac:spMk id="10" creationId="{F3501896-3217-6557-F7B8-894FBB89D146}"/>
          </ac:spMkLst>
        </pc:spChg>
        <pc:spChg chg="add mod">
          <ac:chgData name="Bill Lord" userId="b68276031ed32d04" providerId="LiveId" clId="{B1DBFCDE-B122-4196-8F40-B8CD143D1C82}" dt="2022-11-16T18:18:11.688" v="4032" actId="1036"/>
          <ac:spMkLst>
            <pc:docMk/>
            <pc:sldMk cId="2717398735" sldId="639"/>
            <ac:spMk id="11" creationId="{D17B0F1A-2A3C-AAD5-678D-FBE6C2FC8133}"/>
          </ac:spMkLst>
        </pc:spChg>
        <pc:spChg chg="del">
          <ac:chgData name="Bill Lord" userId="b68276031ed32d04" providerId="LiveId" clId="{B1DBFCDE-B122-4196-8F40-B8CD143D1C82}" dt="2022-11-16T18:07:12.183" v="3949" actId="478"/>
          <ac:spMkLst>
            <pc:docMk/>
            <pc:sldMk cId="2717398735" sldId="639"/>
            <ac:spMk id="19" creationId="{563FC57E-26EF-5A72-B835-BD130102F1D4}"/>
          </ac:spMkLst>
        </pc:spChg>
        <pc:picChg chg="del">
          <ac:chgData name="Bill Lord" userId="b68276031ed32d04" providerId="LiveId" clId="{B1DBFCDE-B122-4196-8F40-B8CD143D1C82}" dt="2022-11-16T18:07:18.069" v="3950" actId="478"/>
          <ac:picMkLst>
            <pc:docMk/>
            <pc:sldMk cId="2717398735" sldId="639"/>
            <ac:picMk id="5" creationId="{20F835AD-CAA1-F2FE-80CD-BDB83CDF17E0}"/>
          </ac:picMkLst>
        </pc:picChg>
        <pc:picChg chg="add mod">
          <ac:chgData name="Bill Lord" userId="b68276031ed32d04" providerId="LiveId" clId="{B1DBFCDE-B122-4196-8F40-B8CD143D1C82}" dt="2022-11-16T18:11:34.112" v="3971" actId="1076"/>
          <ac:picMkLst>
            <pc:docMk/>
            <pc:sldMk cId="2717398735" sldId="639"/>
            <ac:picMk id="7" creationId="{62ED4377-CA9E-9CCE-1150-C8334CBAD437}"/>
          </ac:picMkLst>
        </pc:picChg>
      </pc:sldChg>
      <pc:sldChg chg="addSp delSp modSp add del mod">
        <pc:chgData name="Bill Lord" userId="b68276031ed32d04" providerId="LiveId" clId="{B1DBFCDE-B122-4196-8F40-B8CD143D1C82}" dt="2022-11-16T20:41:42.767" v="5334" actId="47"/>
        <pc:sldMkLst>
          <pc:docMk/>
          <pc:sldMk cId="3164736341" sldId="640"/>
        </pc:sldMkLst>
        <pc:spChg chg="del">
          <ac:chgData name="Bill Lord" userId="b68276031ed32d04" providerId="LiveId" clId="{B1DBFCDE-B122-4196-8F40-B8CD143D1C82}" dt="2022-11-16T20:37:47.747" v="5256" actId="478"/>
          <ac:spMkLst>
            <pc:docMk/>
            <pc:sldMk cId="3164736341" sldId="640"/>
            <ac:spMk id="2" creationId="{00000000-0000-0000-0000-000000000000}"/>
          </ac:spMkLst>
        </pc:spChg>
        <pc:spChg chg="mod topLvl">
          <ac:chgData name="Bill Lord" userId="b68276031ed32d04" providerId="LiveId" clId="{B1DBFCDE-B122-4196-8F40-B8CD143D1C82}" dt="2022-11-16T20:40:50.091" v="5309" actId="1038"/>
          <ac:spMkLst>
            <pc:docMk/>
            <pc:sldMk cId="3164736341" sldId="640"/>
            <ac:spMk id="4" creationId="{306E8126-AEB2-737B-F0B6-F30DF5785A1F}"/>
          </ac:spMkLst>
        </pc:spChg>
        <pc:spChg chg="mod topLvl">
          <ac:chgData name="Bill Lord" userId="b68276031ed32d04" providerId="LiveId" clId="{B1DBFCDE-B122-4196-8F40-B8CD143D1C82}" dt="2022-11-16T20:40:16.736" v="5272" actId="164"/>
          <ac:spMkLst>
            <pc:docMk/>
            <pc:sldMk cId="3164736341" sldId="640"/>
            <ac:spMk id="6" creationId="{7823B882-1BFE-68B9-E06B-BBD49F5F2FCA}"/>
          </ac:spMkLst>
        </pc:spChg>
        <pc:spChg chg="mod topLvl">
          <ac:chgData name="Bill Lord" userId="b68276031ed32d04" providerId="LiveId" clId="{B1DBFCDE-B122-4196-8F40-B8CD143D1C82}" dt="2022-11-16T20:40:16.736" v="5272" actId="164"/>
          <ac:spMkLst>
            <pc:docMk/>
            <pc:sldMk cId="3164736341" sldId="640"/>
            <ac:spMk id="8" creationId="{4BC68EA0-BB97-18B9-D1E6-490B71420896}"/>
          </ac:spMkLst>
        </pc:spChg>
        <pc:spChg chg="mod topLvl">
          <ac:chgData name="Bill Lord" userId="b68276031ed32d04" providerId="LiveId" clId="{B1DBFCDE-B122-4196-8F40-B8CD143D1C82}" dt="2022-11-16T20:40:16.736" v="5272" actId="164"/>
          <ac:spMkLst>
            <pc:docMk/>
            <pc:sldMk cId="3164736341" sldId="640"/>
            <ac:spMk id="9" creationId="{43A73747-8854-EACB-B08F-8D5644791F10}"/>
          </ac:spMkLst>
        </pc:spChg>
        <pc:spChg chg="mod ord topLvl">
          <ac:chgData name="Bill Lord" userId="b68276031ed32d04" providerId="LiveId" clId="{B1DBFCDE-B122-4196-8F40-B8CD143D1C82}" dt="2022-11-16T20:40:39.255" v="5283" actId="166"/>
          <ac:spMkLst>
            <pc:docMk/>
            <pc:sldMk cId="3164736341" sldId="640"/>
            <ac:spMk id="10" creationId="{F3501896-3217-6557-F7B8-894FBB89D146}"/>
          </ac:spMkLst>
        </pc:spChg>
        <pc:spChg chg="mod ord topLvl">
          <ac:chgData name="Bill Lord" userId="b68276031ed32d04" providerId="LiveId" clId="{B1DBFCDE-B122-4196-8F40-B8CD143D1C82}" dt="2022-11-16T20:40:39.255" v="5283" actId="166"/>
          <ac:spMkLst>
            <pc:docMk/>
            <pc:sldMk cId="3164736341" sldId="640"/>
            <ac:spMk id="11" creationId="{D17B0F1A-2A3C-AAD5-678D-FBE6C2FC8133}"/>
          </ac:spMkLst>
        </pc:spChg>
        <pc:spChg chg="add mod topLvl">
          <ac:chgData name="Bill Lord" userId="b68276031ed32d04" providerId="LiveId" clId="{B1DBFCDE-B122-4196-8F40-B8CD143D1C82}" dt="2022-11-16T20:40:16.736" v="5272" actId="164"/>
          <ac:spMkLst>
            <pc:docMk/>
            <pc:sldMk cId="3164736341" sldId="640"/>
            <ac:spMk id="12" creationId="{A84860F7-39E8-A804-6CF6-04FAA65C568C}"/>
          </ac:spMkLst>
        </pc:spChg>
        <pc:spChg chg="add mod topLvl">
          <ac:chgData name="Bill Lord" userId="b68276031ed32d04" providerId="LiveId" clId="{B1DBFCDE-B122-4196-8F40-B8CD143D1C82}" dt="2022-11-16T20:40:16.736" v="5272" actId="164"/>
          <ac:spMkLst>
            <pc:docMk/>
            <pc:sldMk cId="3164736341" sldId="640"/>
            <ac:spMk id="27" creationId="{5A8ED067-23B6-E0FF-5373-652F3374B7F6}"/>
          </ac:spMkLst>
        </pc:spChg>
        <pc:spChg chg="add mod">
          <ac:chgData name="Bill Lord" userId="b68276031ed32d04" providerId="LiveId" clId="{B1DBFCDE-B122-4196-8F40-B8CD143D1C82}" dt="2022-11-16T20:39:42.666" v="5263" actId="165"/>
          <ac:spMkLst>
            <pc:docMk/>
            <pc:sldMk cId="3164736341" sldId="640"/>
            <ac:spMk id="30" creationId="{31220793-7F77-63E2-672D-4D437B5DD719}"/>
          </ac:spMkLst>
        </pc:spChg>
        <pc:spChg chg="mod">
          <ac:chgData name="Bill Lord" userId="b68276031ed32d04" providerId="LiveId" clId="{B1DBFCDE-B122-4196-8F40-B8CD143D1C82}" dt="2022-11-16T20:39:42.666" v="5263" actId="165"/>
          <ac:spMkLst>
            <pc:docMk/>
            <pc:sldMk cId="3164736341" sldId="640"/>
            <ac:spMk id="44" creationId="{A7C92977-1373-62F1-161C-F8C0A67960A9}"/>
          </ac:spMkLst>
        </pc:spChg>
        <pc:spChg chg="mod">
          <ac:chgData name="Bill Lord" userId="b68276031ed32d04" providerId="LiveId" clId="{B1DBFCDE-B122-4196-8F40-B8CD143D1C82}" dt="2022-11-16T20:39:42.666" v="5263" actId="165"/>
          <ac:spMkLst>
            <pc:docMk/>
            <pc:sldMk cId="3164736341" sldId="640"/>
            <ac:spMk id="50" creationId="{65424611-EF75-D6BF-4A8B-CF74FFD04490}"/>
          </ac:spMkLst>
        </pc:spChg>
        <pc:spChg chg="mod">
          <ac:chgData name="Bill Lord" userId="b68276031ed32d04" providerId="LiveId" clId="{B1DBFCDE-B122-4196-8F40-B8CD143D1C82}" dt="2022-11-16T18:32:39.791" v="4103"/>
          <ac:spMkLst>
            <pc:docMk/>
            <pc:sldMk cId="3164736341" sldId="640"/>
            <ac:spMk id="56" creationId="{F919034E-5BF0-65C2-64F2-1BD976D3D215}"/>
          </ac:spMkLst>
        </pc:spChg>
        <pc:spChg chg="mod">
          <ac:chgData name="Bill Lord" userId="b68276031ed32d04" providerId="LiveId" clId="{B1DBFCDE-B122-4196-8F40-B8CD143D1C82}" dt="2022-11-16T18:32:38.926" v="4102"/>
          <ac:spMkLst>
            <pc:docMk/>
            <pc:sldMk cId="3164736341" sldId="640"/>
            <ac:spMk id="62" creationId="{796590E9-F63D-A55A-2E42-815C2FADDDE4}"/>
          </ac:spMkLst>
        </pc:spChg>
        <pc:spChg chg="mod">
          <ac:chgData name="Bill Lord" userId="b68276031ed32d04" providerId="LiveId" clId="{B1DBFCDE-B122-4196-8F40-B8CD143D1C82}" dt="2022-11-16T18:33:56.110" v="4110"/>
          <ac:spMkLst>
            <pc:docMk/>
            <pc:sldMk cId="3164736341" sldId="640"/>
            <ac:spMk id="69" creationId="{6A623E1E-915D-F6D4-BC84-087B94235A74}"/>
          </ac:spMkLst>
        </pc:spChg>
        <pc:spChg chg="add mod topLvl">
          <ac:chgData name="Bill Lord" userId="b68276031ed32d04" providerId="LiveId" clId="{B1DBFCDE-B122-4196-8F40-B8CD143D1C82}" dt="2022-11-16T20:39:42.666" v="5263" actId="165"/>
          <ac:spMkLst>
            <pc:docMk/>
            <pc:sldMk cId="3164736341" sldId="640"/>
            <ac:spMk id="74" creationId="{996202E4-ACD5-A74E-BAA5-578E9F399E7D}"/>
          </ac:spMkLst>
        </pc:spChg>
        <pc:spChg chg="add mod">
          <ac:chgData name="Bill Lord" userId="b68276031ed32d04" providerId="LiveId" clId="{B1DBFCDE-B122-4196-8F40-B8CD143D1C82}" dt="2022-11-16T19:27:32.459" v="5047" actId="164"/>
          <ac:spMkLst>
            <pc:docMk/>
            <pc:sldMk cId="3164736341" sldId="640"/>
            <ac:spMk id="75" creationId="{652A0D4B-C5BC-8BEF-153F-265A1DB9CE28}"/>
          </ac:spMkLst>
        </pc:spChg>
        <pc:spChg chg="add mod topLvl">
          <ac:chgData name="Bill Lord" userId="b68276031ed32d04" providerId="LiveId" clId="{B1DBFCDE-B122-4196-8F40-B8CD143D1C82}" dt="2022-11-16T20:40:16.736" v="5272" actId="164"/>
          <ac:spMkLst>
            <pc:docMk/>
            <pc:sldMk cId="3164736341" sldId="640"/>
            <ac:spMk id="76" creationId="{4B9C247A-6031-CACB-1B13-1A5C56FC8A7D}"/>
          </ac:spMkLst>
        </pc:spChg>
        <pc:spChg chg="add del mod">
          <ac:chgData name="Bill Lord" userId="b68276031ed32d04" providerId="LiveId" clId="{B1DBFCDE-B122-4196-8F40-B8CD143D1C82}" dt="2022-11-16T18:37:50.927" v="4272" actId="478"/>
          <ac:spMkLst>
            <pc:docMk/>
            <pc:sldMk cId="3164736341" sldId="640"/>
            <ac:spMk id="80" creationId="{60960A0B-E8A4-D07F-C9B8-9DD25E6FA6A9}"/>
          </ac:spMkLst>
        </pc:spChg>
        <pc:spChg chg="add mod ord">
          <ac:chgData name="Bill Lord" userId="b68276031ed32d04" providerId="LiveId" clId="{B1DBFCDE-B122-4196-8F40-B8CD143D1C82}" dt="2022-11-16T18:45:51.176" v="4469" actId="164"/>
          <ac:spMkLst>
            <pc:docMk/>
            <pc:sldMk cId="3164736341" sldId="640"/>
            <ac:spMk id="84" creationId="{63D3CA1F-58AD-47E4-5156-676089BA1D4A}"/>
          </ac:spMkLst>
        </pc:spChg>
        <pc:spChg chg="add del">
          <ac:chgData name="Bill Lord" userId="b68276031ed32d04" providerId="LiveId" clId="{B1DBFCDE-B122-4196-8F40-B8CD143D1C82}" dt="2022-11-16T18:43:08.493" v="4385" actId="11529"/>
          <ac:spMkLst>
            <pc:docMk/>
            <pc:sldMk cId="3164736341" sldId="640"/>
            <ac:spMk id="85" creationId="{5A4258BE-6B20-4534-CA54-69519E89A5EB}"/>
          </ac:spMkLst>
        </pc:spChg>
        <pc:spChg chg="add mod">
          <ac:chgData name="Bill Lord" userId="b68276031ed32d04" providerId="LiveId" clId="{B1DBFCDE-B122-4196-8F40-B8CD143D1C82}" dt="2022-11-16T18:45:51.176" v="4469" actId="164"/>
          <ac:spMkLst>
            <pc:docMk/>
            <pc:sldMk cId="3164736341" sldId="640"/>
            <ac:spMk id="86" creationId="{45505E64-81A3-CA36-D302-A837165F957D}"/>
          </ac:spMkLst>
        </pc:spChg>
        <pc:spChg chg="add mod">
          <ac:chgData name="Bill Lord" userId="b68276031ed32d04" providerId="LiveId" clId="{B1DBFCDE-B122-4196-8F40-B8CD143D1C82}" dt="2022-11-16T18:45:51.176" v="4469" actId="164"/>
          <ac:spMkLst>
            <pc:docMk/>
            <pc:sldMk cId="3164736341" sldId="640"/>
            <ac:spMk id="88" creationId="{BD88E94D-ED5E-BB45-88C5-661E1E7A31DB}"/>
          </ac:spMkLst>
        </pc:spChg>
        <pc:spChg chg="add mod">
          <ac:chgData name="Bill Lord" userId="b68276031ed32d04" providerId="LiveId" clId="{B1DBFCDE-B122-4196-8F40-B8CD143D1C82}" dt="2022-11-16T18:45:51.176" v="4469" actId="164"/>
          <ac:spMkLst>
            <pc:docMk/>
            <pc:sldMk cId="3164736341" sldId="640"/>
            <ac:spMk id="89" creationId="{F62F080F-231F-51F1-EA39-5B2703E5B2EE}"/>
          </ac:spMkLst>
        </pc:spChg>
        <pc:spChg chg="add mod">
          <ac:chgData name="Bill Lord" userId="b68276031ed32d04" providerId="LiveId" clId="{B1DBFCDE-B122-4196-8F40-B8CD143D1C82}" dt="2022-11-16T18:49:44.814" v="4491" actId="2085"/>
          <ac:spMkLst>
            <pc:docMk/>
            <pc:sldMk cId="3164736341" sldId="640"/>
            <ac:spMk id="91" creationId="{AD69FCCD-2F99-50C7-784F-63CE68F39DD6}"/>
          </ac:spMkLst>
        </pc:spChg>
        <pc:spChg chg="add mod">
          <ac:chgData name="Bill Lord" userId="b68276031ed32d04" providerId="LiveId" clId="{B1DBFCDE-B122-4196-8F40-B8CD143D1C82}" dt="2022-11-16T20:36:27.588" v="5250" actId="164"/>
          <ac:spMkLst>
            <pc:docMk/>
            <pc:sldMk cId="3164736341" sldId="640"/>
            <ac:spMk id="92" creationId="{4617B1FF-5EDA-600E-C0EF-48D7291F45AC}"/>
          </ac:spMkLst>
        </pc:spChg>
        <pc:spChg chg="add mod">
          <ac:chgData name="Bill Lord" userId="b68276031ed32d04" providerId="LiveId" clId="{B1DBFCDE-B122-4196-8F40-B8CD143D1C82}" dt="2022-11-16T20:36:27.588" v="5250" actId="164"/>
          <ac:spMkLst>
            <pc:docMk/>
            <pc:sldMk cId="3164736341" sldId="640"/>
            <ac:spMk id="93" creationId="{9C2A0332-3752-2767-BFE0-604E65C37C59}"/>
          </ac:spMkLst>
        </pc:spChg>
        <pc:spChg chg="add mod">
          <ac:chgData name="Bill Lord" userId="b68276031ed32d04" providerId="LiveId" clId="{B1DBFCDE-B122-4196-8F40-B8CD143D1C82}" dt="2022-11-16T20:36:27.588" v="5250" actId="164"/>
          <ac:spMkLst>
            <pc:docMk/>
            <pc:sldMk cId="3164736341" sldId="640"/>
            <ac:spMk id="94" creationId="{7D0C2A03-2324-001F-336D-026D8AB88FB3}"/>
          </ac:spMkLst>
        </pc:spChg>
        <pc:spChg chg="add mod">
          <ac:chgData name="Bill Lord" userId="b68276031ed32d04" providerId="LiveId" clId="{B1DBFCDE-B122-4196-8F40-B8CD143D1C82}" dt="2022-11-16T20:36:27.588" v="5250" actId="164"/>
          <ac:spMkLst>
            <pc:docMk/>
            <pc:sldMk cId="3164736341" sldId="640"/>
            <ac:spMk id="95" creationId="{052D0F2A-2C26-42A3-0035-AD321E612FB9}"/>
          </ac:spMkLst>
        </pc:spChg>
        <pc:spChg chg="mod">
          <ac:chgData name="Bill Lord" userId="b68276031ed32d04" providerId="LiveId" clId="{B1DBFCDE-B122-4196-8F40-B8CD143D1C82}" dt="2022-11-16T19:12:29.627" v="4721" actId="20577"/>
          <ac:spMkLst>
            <pc:docMk/>
            <pc:sldMk cId="3164736341" sldId="640"/>
            <ac:spMk id="97" creationId="{259B8A5F-35A1-61F1-16D1-DB6705EDCE24}"/>
          </ac:spMkLst>
        </pc:spChg>
        <pc:spChg chg="del mod">
          <ac:chgData name="Bill Lord" userId="b68276031ed32d04" providerId="LiveId" clId="{B1DBFCDE-B122-4196-8F40-B8CD143D1C82}" dt="2022-11-16T18:55:21.890" v="4529" actId="478"/>
          <ac:spMkLst>
            <pc:docMk/>
            <pc:sldMk cId="3164736341" sldId="640"/>
            <ac:spMk id="98" creationId="{D2AACF36-48C3-E459-10F0-1CF46829D268}"/>
          </ac:spMkLst>
        </pc:spChg>
        <pc:spChg chg="mod">
          <ac:chgData name="Bill Lord" userId="b68276031ed32d04" providerId="LiveId" clId="{B1DBFCDE-B122-4196-8F40-B8CD143D1C82}" dt="2022-11-16T19:00:03.350" v="4593" actId="20577"/>
          <ac:spMkLst>
            <pc:docMk/>
            <pc:sldMk cId="3164736341" sldId="640"/>
            <ac:spMk id="99" creationId="{A7DD8774-671B-82D8-AD6E-E7BDE9C4C284}"/>
          </ac:spMkLst>
        </pc:spChg>
        <pc:spChg chg="mod">
          <ac:chgData name="Bill Lord" userId="b68276031ed32d04" providerId="LiveId" clId="{B1DBFCDE-B122-4196-8F40-B8CD143D1C82}" dt="2022-11-16T19:00:26.516" v="4595" actId="1076"/>
          <ac:spMkLst>
            <pc:docMk/>
            <pc:sldMk cId="3164736341" sldId="640"/>
            <ac:spMk id="100" creationId="{19D1154D-B8AA-C5E6-6364-2F22348DF4B6}"/>
          </ac:spMkLst>
        </pc:spChg>
        <pc:spChg chg="add mod topLvl">
          <ac:chgData name="Bill Lord" userId="b68276031ed32d04" providerId="LiveId" clId="{B1DBFCDE-B122-4196-8F40-B8CD143D1C82}" dt="2022-11-16T20:40:16.736" v="5272" actId="164"/>
          <ac:spMkLst>
            <pc:docMk/>
            <pc:sldMk cId="3164736341" sldId="640"/>
            <ac:spMk id="103" creationId="{5C4BA45B-B0EA-E26F-EFEC-6EC88FAB6CBE}"/>
          </ac:spMkLst>
        </pc:spChg>
        <pc:spChg chg="add mod">
          <ac:chgData name="Bill Lord" userId="b68276031ed32d04" providerId="LiveId" clId="{B1DBFCDE-B122-4196-8F40-B8CD143D1C82}" dt="2022-11-16T19:30:35.721" v="5097" actId="20577"/>
          <ac:spMkLst>
            <pc:docMk/>
            <pc:sldMk cId="3164736341" sldId="640"/>
            <ac:spMk id="104" creationId="{C2807714-BB77-C51C-938F-011118314D81}"/>
          </ac:spMkLst>
        </pc:spChg>
        <pc:spChg chg="mod">
          <ac:chgData name="Bill Lord" userId="b68276031ed32d04" providerId="LiveId" clId="{B1DBFCDE-B122-4196-8F40-B8CD143D1C82}" dt="2022-11-16T19:31:08.951" v="5125" actId="20577"/>
          <ac:spMkLst>
            <pc:docMk/>
            <pc:sldMk cId="3164736341" sldId="640"/>
            <ac:spMk id="109" creationId="{E8B7A319-B56E-8DAB-A846-8A3D145ED265}"/>
          </ac:spMkLst>
        </pc:spChg>
        <pc:spChg chg="mod">
          <ac:chgData name="Bill Lord" userId="b68276031ed32d04" providerId="LiveId" clId="{B1DBFCDE-B122-4196-8F40-B8CD143D1C82}" dt="2022-11-16T19:12:23.106" v="4716" actId="20577"/>
          <ac:spMkLst>
            <pc:docMk/>
            <pc:sldMk cId="3164736341" sldId="640"/>
            <ac:spMk id="110" creationId="{4444DAD4-942B-60BB-2FD1-F97903E97410}"/>
          </ac:spMkLst>
        </pc:spChg>
        <pc:spChg chg="mod">
          <ac:chgData name="Bill Lord" userId="b68276031ed32d04" providerId="LiveId" clId="{B1DBFCDE-B122-4196-8F40-B8CD143D1C82}" dt="2022-11-16T19:09:29.182" v="4672"/>
          <ac:spMkLst>
            <pc:docMk/>
            <pc:sldMk cId="3164736341" sldId="640"/>
            <ac:spMk id="111" creationId="{781A4CAB-D3F3-B7E0-D7A9-CC69BD15C7D7}"/>
          </ac:spMkLst>
        </pc:spChg>
        <pc:spChg chg="mod">
          <ac:chgData name="Bill Lord" userId="b68276031ed32d04" providerId="LiveId" clId="{B1DBFCDE-B122-4196-8F40-B8CD143D1C82}" dt="2022-11-16T19:09:29.182" v="4672"/>
          <ac:spMkLst>
            <pc:docMk/>
            <pc:sldMk cId="3164736341" sldId="640"/>
            <ac:spMk id="112" creationId="{5AEA7268-F851-56D9-D920-C9EEA2F607AB}"/>
          </ac:spMkLst>
        </pc:spChg>
        <pc:spChg chg="mod">
          <ac:chgData name="Bill Lord" userId="b68276031ed32d04" providerId="LiveId" clId="{B1DBFCDE-B122-4196-8F40-B8CD143D1C82}" dt="2022-11-16T19:09:29.390" v="4673"/>
          <ac:spMkLst>
            <pc:docMk/>
            <pc:sldMk cId="3164736341" sldId="640"/>
            <ac:spMk id="116" creationId="{7BD98EDD-EB20-6043-A94F-B9613CD7E235}"/>
          </ac:spMkLst>
        </pc:spChg>
        <pc:spChg chg="mod">
          <ac:chgData name="Bill Lord" userId="b68276031ed32d04" providerId="LiveId" clId="{B1DBFCDE-B122-4196-8F40-B8CD143D1C82}" dt="2022-11-16T19:09:29.390" v="4673"/>
          <ac:spMkLst>
            <pc:docMk/>
            <pc:sldMk cId="3164736341" sldId="640"/>
            <ac:spMk id="117" creationId="{96A26387-A17E-CBD0-0523-4DE0BE1BA880}"/>
          </ac:spMkLst>
        </pc:spChg>
        <pc:spChg chg="mod">
          <ac:chgData name="Bill Lord" userId="b68276031ed32d04" providerId="LiveId" clId="{B1DBFCDE-B122-4196-8F40-B8CD143D1C82}" dt="2022-11-16T19:09:29.390" v="4673"/>
          <ac:spMkLst>
            <pc:docMk/>
            <pc:sldMk cId="3164736341" sldId="640"/>
            <ac:spMk id="118" creationId="{DC055685-47CB-A837-BEFB-2E8BF8D4DD88}"/>
          </ac:spMkLst>
        </pc:spChg>
        <pc:spChg chg="mod">
          <ac:chgData name="Bill Lord" userId="b68276031ed32d04" providerId="LiveId" clId="{B1DBFCDE-B122-4196-8F40-B8CD143D1C82}" dt="2022-11-16T19:09:29.390" v="4673"/>
          <ac:spMkLst>
            <pc:docMk/>
            <pc:sldMk cId="3164736341" sldId="640"/>
            <ac:spMk id="119" creationId="{F2FADEBE-0ADC-65A7-FFF5-D3480F051CFA}"/>
          </ac:spMkLst>
        </pc:spChg>
        <pc:spChg chg="del mod topLvl">
          <ac:chgData name="Bill Lord" userId="b68276031ed32d04" providerId="LiveId" clId="{B1DBFCDE-B122-4196-8F40-B8CD143D1C82}" dt="2022-11-16T19:10:32.977" v="4681" actId="478"/>
          <ac:spMkLst>
            <pc:docMk/>
            <pc:sldMk cId="3164736341" sldId="640"/>
            <ac:spMk id="123" creationId="{65B144EA-6DBA-FDB4-A920-25079DAB0537}"/>
          </ac:spMkLst>
        </pc:spChg>
        <pc:spChg chg="mod topLvl">
          <ac:chgData name="Bill Lord" userId="b68276031ed32d04" providerId="LiveId" clId="{B1DBFCDE-B122-4196-8F40-B8CD143D1C82}" dt="2022-11-16T20:30:00.430" v="5131" actId="164"/>
          <ac:spMkLst>
            <pc:docMk/>
            <pc:sldMk cId="3164736341" sldId="640"/>
            <ac:spMk id="124" creationId="{DCE9D4A6-6C00-000A-B7CB-964DC27601CB}"/>
          </ac:spMkLst>
        </pc:spChg>
        <pc:spChg chg="del mod">
          <ac:chgData name="Bill Lord" userId="b68276031ed32d04" providerId="LiveId" clId="{B1DBFCDE-B122-4196-8F40-B8CD143D1C82}" dt="2022-11-16T19:10:14.834" v="4678" actId="478"/>
          <ac:spMkLst>
            <pc:docMk/>
            <pc:sldMk cId="3164736341" sldId="640"/>
            <ac:spMk id="125" creationId="{DD7A9682-5766-F7AC-4BBD-3409347E8521}"/>
          </ac:spMkLst>
        </pc:spChg>
        <pc:spChg chg="del mod">
          <ac:chgData name="Bill Lord" userId="b68276031ed32d04" providerId="LiveId" clId="{B1DBFCDE-B122-4196-8F40-B8CD143D1C82}" dt="2022-11-16T19:10:07.050" v="4677" actId="478"/>
          <ac:spMkLst>
            <pc:docMk/>
            <pc:sldMk cId="3164736341" sldId="640"/>
            <ac:spMk id="126" creationId="{FE7F0CE6-6202-A34E-BC6B-03585F2AA9E5}"/>
          </ac:spMkLst>
        </pc:spChg>
        <pc:spChg chg="add mod">
          <ac:chgData name="Bill Lord" userId="b68276031ed32d04" providerId="LiveId" clId="{B1DBFCDE-B122-4196-8F40-B8CD143D1C82}" dt="2022-11-16T20:30:13.245" v="5141" actId="164"/>
          <ac:spMkLst>
            <pc:docMk/>
            <pc:sldMk cId="3164736341" sldId="640"/>
            <ac:spMk id="127" creationId="{8C3F410F-F928-E7F4-535B-D4B055B4D9F6}"/>
          </ac:spMkLst>
        </pc:spChg>
        <pc:spChg chg="mod">
          <ac:chgData name="Bill Lord" userId="b68276031ed32d04" providerId="LiveId" clId="{B1DBFCDE-B122-4196-8F40-B8CD143D1C82}" dt="2022-11-16T19:30:02.282" v="5073" actId="20577"/>
          <ac:spMkLst>
            <pc:docMk/>
            <pc:sldMk cId="3164736341" sldId="640"/>
            <ac:spMk id="131" creationId="{25DDCF6C-9D82-12D3-5C78-38171572399F}"/>
          </ac:spMkLst>
        </pc:spChg>
        <pc:spChg chg="mod">
          <ac:chgData name="Bill Lord" userId="b68276031ed32d04" providerId="LiveId" clId="{B1DBFCDE-B122-4196-8F40-B8CD143D1C82}" dt="2022-11-16T19:20:30.198" v="4863" actId="404"/>
          <ac:spMkLst>
            <pc:docMk/>
            <pc:sldMk cId="3164736341" sldId="640"/>
            <ac:spMk id="132" creationId="{25AE4EE9-E73F-B6AB-5157-FCEF1434C839}"/>
          </ac:spMkLst>
        </pc:spChg>
        <pc:spChg chg="mod">
          <ac:chgData name="Bill Lord" userId="b68276031ed32d04" providerId="LiveId" clId="{B1DBFCDE-B122-4196-8F40-B8CD143D1C82}" dt="2022-11-16T19:19:00.477" v="4838" actId="1036"/>
          <ac:spMkLst>
            <pc:docMk/>
            <pc:sldMk cId="3164736341" sldId="640"/>
            <ac:spMk id="133" creationId="{E4299D6B-578D-28D1-201C-BDA3B5B5F736}"/>
          </ac:spMkLst>
        </pc:spChg>
        <pc:spChg chg="mod">
          <ac:chgData name="Bill Lord" userId="b68276031ed32d04" providerId="LiveId" clId="{B1DBFCDE-B122-4196-8F40-B8CD143D1C82}" dt="2022-11-16T19:19:22.792" v="4850" actId="1036"/>
          <ac:spMkLst>
            <pc:docMk/>
            <pc:sldMk cId="3164736341" sldId="640"/>
            <ac:spMk id="134" creationId="{07A4F8FA-C1D2-5C4E-DF63-BCBD0284AD6A}"/>
          </ac:spMkLst>
        </pc:spChg>
        <pc:spChg chg="add mod">
          <ac:chgData name="Bill Lord" userId="b68276031ed32d04" providerId="LiveId" clId="{B1DBFCDE-B122-4196-8F40-B8CD143D1C82}" dt="2022-11-16T20:38:00.030" v="5258" actId="1076"/>
          <ac:spMkLst>
            <pc:docMk/>
            <pc:sldMk cId="3164736341" sldId="640"/>
            <ac:spMk id="137" creationId="{FEF0EA2D-3FB2-4CC7-CC97-04F672C57E8E}"/>
          </ac:spMkLst>
        </pc:spChg>
        <pc:spChg chg="mod">
          <ac:chgData name="Bill Lord" userId="b68276031ed32d04" providerId="LiveId" clId="{B1DBFCDE-B122-4196-8F40-B8CD143D1C82}" dt="2022-11-16T19:27:35.101" v="5048"/>
          <ac:spMkLst>
            <pc:docMk/>
            <pc:sldMk cId="3164736341" sldId="640"/>
            <ac:spMk id="141" creationId="{CED843B3-FE10-1FE8-B7B7-FAFD9D58DBEF}"/>
          </ac:spMkLst>
        </pc:spChg>
        <pc:spChg chg="mod">
          <ac:chgData name="Bill Lord" userId="b68276031ed32d04" providerId="LiveId" clId="{B1DBFCDE-B122-4196-8F40-B8CD143D1C82}" dt="2022-11-16T19:27:35.101" v="5048"/>
          <ac:spMkLst>
            <pc:docMk/>
            <pc:sldMk cId="3164736341" sldId="640"/>
            <ac:spMk id="142" creationId="{6820F24F-07E9-3F47-8627-7C2A3D0C66C1}"/>
          </ac:spMkLst>
        </pc:spChg>
        <pc:spChg chg="mod">
          <ac:chgData name="Bill Lord" userId="b68276031ed32d04" providerId="LiveId" clId="{B1DBFCDE-B122-4196-8F40-B8CD143D1C82}" dt="2022-11-16T19:27:35.459" v="5049"/>
          <ac:spMkLst>
            <pc:docMk/>
            <pc:sldMk cId="3164736341" sldId="640"/>
            <ac:spMk id="149" creationId="{D3E4C418-19C5-9FB5-4B4B-AC4AC50A717B}"/>
          </ac:spMkLst>
        </pc:spChg>
        <pc:spChg chg="mod">
          <ac:chgData name="Bill Lord" userId="b68276031ed32d04" providerId="LiveId" clId="{B1DBFCDE-B122-4196-8F40-B8CD143D1C82}" dt="2022-11-16T19:27:35.459" v="5049"/>
          <ac:spMkLst>
            <pc:docMk/>
            <pc:sldMk cId="3164736341" sldId="640"/>
            <ac:spMk id="150" creationId="{700196F9-E6B5-8A41-F3FF-160BED2E5AEE}"/>
          </ac:spMkLst>
        </pc:spChg>
        <pc:spChg chg="mod">
          <ac:chgData name="Bill Lord" userId="b68276031ed32d04" providerId="LiveId" clId="{B1DBFCDE-B122-4196-8F40-B8CD143D1C82}" dt="2022-11-16T19:27:38" v="5050"/>
          <ac:spMkLst>
            <pc:docMk/>
            <pc:sldMk cId="3164736341" sldId="640"/>
            <ac:spMk id="157" creationId="{C71C37E2-CF48-8DE0-3A5A-D9598082A0CD}"/>
          </ac:spMkLst>
        </pc:spChg>
        <pc:spChg chg="mod">
          <ac:chgData name="Bill Lord" userId="b68276031ed32d04" providerId="LiveId" clId="{B1DBFCDE-B122-4196-8F40-B8CD143D1C82}" dt="2022-11-16T19:27:38" v="5050"/>
          <ac:spMkLst>
            <pc:docMk/>
            <pc:sldMk cId="3164736341" sldId="640"/>
            <ac:spMk id="158" creationId="{7278389F-C878-99DB-E73A-2C9946DA3AE4}"/>
          </ac:spMkLst>
        </pc:spChg>
        <pc:spChg chg="add mod">
          <ac:chgData name="Bill Lord" userId="b68276031ed32d04" providerId="LiveId" clId="{B1DBFCDE-B122-4196-8F40-B8CD143D1C82}" dt="2022-11-16T20:30:47.758" v="5171" actId="1038"/>
          <ac:spMkLst>
            <pc:docMk/>
            <pc:sldMk cId="3164736341" sldId="640"/>
            <ac:spMk id="163" creationId="{9EFBCDC8-1C70-B3D6-4729-933221549012}"/>
          </ac:spMkLst>
        </pc:spChg>
        <pc:spChg chg="mod topLvl">
          <ac:chgData name="Bill Lord" userId="b68276031ed32d04" providerId="LiveId" clId="{B1DBFCDE-B122-4196-8F40-B8CD143D1C82}" dt="2022-11-16T20:33:22.555" v="5192" actId="14100"/>
          <ac:spMkLst>
            <pc:docMk/>
            <pc:sldMk cId="3164736341" sldId="640"/>
            <ac:spMk id="167" creationId="{B9E65A44-6440-8BC0-45DD-347C21F67402}"/>
          </ac:spMkLst>
        </pc:spChg>
        <pc:spChg chg="del mod topLvl">
          <ac:chgData name="Bill Lord" userId="b68276031ed32d04" providerId="LiveId" clId="{B1DBFCDE-B122-4196-8F40-B8CD143D1C82}" dt="2022-11-16T20:32:19.311" v="5187" actId="478"/>
          <ac:spMkLst>
            <pc:docMk/>
            <pc:sldMk cId="3164736341" sldId="640"/>
            <ac:spMk id="170" creationId="{539803E4-8B6B-EA6D-7C7D-879C38F55485}"/>
          </ac:spMkLst>
        </pc:spChg>
        <pc:spChg chg="del mod">
          <ac:chgData name="Bill Lord" userId="b68276031ed32d04" providerId="LiveId" clId="{B1DBFCDE-B122-4196-8F40-B8CD143D1C82}" dt="2022-11-16T20:31:56.395" v="5182" actId="478"/>
          <ac:spMkLst>
            <pc:docMk/>
            <pc:sldMk cId="3164736341" sldId="640"/>
            <ac:spMk id="171" creationId="{4F25614A-943C-E35E-32B2-75B620CEC058}"/>
          </ac:spMkLst>
        </pc:spChg>
        <pc:spChg chg="add mod">
          <ac:chgData name="Bill Lord" userId="b68276031ed32d04" providerId="LiveId" clId="{B1DBFCDE-B122-4196-8F40-B8CD143D1C82}" dt="2022-11-16T20:34:38.864" v="5208" actId="14100"/>
          <ac:spMkLst>
            <pc:docMk/>
            <pc:sldMk cId="3164736341" sldId="640"/>
            <ac:spMk id="177" creationId="{5A328535-63B2-7A91-AA41-D04B7B028142}"/>
          </ac:spMkLst>
        </pc:spChg>
        <pc:spChg chg="add mod">
          <ac:chgData name="Bill Lord" userId="b68276031ed32d04" providerId="LiveId" clId="{B1DBFCDE-B122-4196-8F40-B8CD143D1C82}" dt="2022-11-16T20:34:55.047" v="5215" actId="20577"/>
          <ac:spMkLst>
            <pc:docMk/>
            <pc:sldMk cId="3164736341" sldId="640"/>
            <ac:spMk id="178" creationId="{5EC41D08-9734-AF02-BCB9-F35B44247178}"/>
          </ac:spMkLst>
        </pc:spChg>
        <pc:spChg chg="add mod">
          <ac:chgData name="Bill Lord" userId="b68276031ed32d04" providerId="LiveId" clId="{B1DBFCDE-B122-4196-8F40-B8CD143D1C82}" dt="2022-11-16T20:36:27.588" v="5250" actId="164"/>
          <ac:spMkLst>
            <pc:docMk/>
            <pc:sldMk cId="3164736341" sldId="640"/>
            <ac:spMk id="179" creationId="{F49AE7EF-31E9-0A62-526F-AF57F3F440A0}"/>
          </ac:spMkLst>
        </pc:spChg>
        <pc:spChg chg="add mod">
          <ac:chgData name="Bill Lord" userId="b68276031ed32d04" providerId="LiveId" clId="{B1DBFCDE-B122-4196-8F40-B8CD143D1C82}" dt="2022-11-16T20:36:27.588" v="5250" actId="164"/>
          <ac:spMkLst>
            <pc:docMk/>
            <pc:sldMk cId="3164736341" sldId="640"/>
            <ac:spMk id="180" creationId="{F5F7F856-035A-8EB6-843E-5D3DDA2E16F8}"/>
          </ac:spMkLst>
        </pc:spChg>
        <pc:spChg chg="add mod ord">
          <ac:chgData name="Bill Lord" userId="b68276031ed32d04" providerId="LiveId" clId="{B1DBFCDE-B122-4196-8F40-B8CD143D1C82}" dt="2022-11-16T20:37:29.985" v="5254" actId="164"/>
          <ac:spMkLst>
            <pc:docMk/>
            <pc:sldMk cId="3164736341" sldId="640"/>
            <ac:spMk id="182" creationId="{5DCFD45B-6FCF-7548-CB03-292682E47295}"/>
          </ac:spMkLst>
        </pc:spChg>
        <pc:spChg chg="add del mod">
          <ac:chgData name="Bill Lord" userId="b68276031ed32d04" providerId="LiveId" clId="{B1DBFCDE-B122-4196-8F40-B8CD143D1C82}" dt="2022-11-16T20:37:53.708" v="5257" actId="478"/>
          <ac:spMkLst>
            <pc:docMk/>
            <pc:sldMk cId="3164736341" sldId="640"/>
            <ac:spMk id="185" creationId="{EA0079FF-C2E8-402E-1D39-0A0EAE2E2D3A}"/>
          </ac:spMkLst>
        </pc:spChg>
        <pc:grpChg chg="add mod topLvl">
          <ac:chgData name="Bill Lord" userId="b68276031ed32d04" providerId="LiveId" clId="{B1DBFCDE-B122-4196-8F40-B8CD143D1C82}" dt="2022-11-16T20:41:10.921" v="5320" actId="1036"/>
          <ac:grpSpMkLst>
            <pc:docMk/>
            <pc:sldMk cId="3164736341" sldId="640"/>
            <ac:grpSpMk id="42" creationId="{47D90CA3-161B-C01C-E08C-F6B133AFDBA0}"/>
          </ac:grpSpMkLst>
        </pc:grpChg>
        <pc:grpChg chg="add mod topLvl">
          <ac:chgData name="Bill Lord" userId="b68276031ed32d04" providerId="LiveId" clId="{B1DBFCDE-B122-4196-8F40-B8CD143D1C82}" dt="2022-11-16T20:40:59.544" v="5313" actId="1036"/>
          <ac:grpSpMkLst>
            <pc:docMk/>
            <pc:sldMk cId="3164736341" sldId="640"/>
            <ac:grpSpMk id="43" creationId="{485CC92B-6903-B319-E9CE-8398465E344C}"/>
          </ac:grpSpMkLst>
        </pc:grpChg>
        <pc:grpChg chg="add mod topLvl">
          <ac:chgData name="Bill Lord" userId="b68276031ed32d04" providerId="LiveId" clId="{B1DBFCDE-B122-4196-8F40-B8CD143D1C82}" dt="2022-11-16T20:39:42.666" v="5263" actId="165"/>
          <ac:grpSpMkLst>
            <pc:docMk/>
            <pc:sldMk cId="3164736341" sldId="640"/>
            <ac:grpSpMk id="49" creationId="{70F625E0-5913-6B40-2591-1561AF6C16EF}"/>
          </ac:grpSpMkLst>
        </pc:grpChg>
        <pc:grpChg chg="add mod">
          <ac:chgData name="Bill Lord" userId="b68276031ed32d04" providerId="LiveId" clId="{B1DBFCDE-B122-4196-8F40-B8CD143D1C82}" dt="2022-11-16T18:32:39.791" v="4103"/>
          <ac:grpSpMkLst>
            <pc:docMk/>
            <pc:sldMk cId="3164736341" sldId="640"/>
            <ac:grpSpMk id="55" creationId="{EFCB06BA-CB30-6D78-41DE-A2BB95BF28B5}"/>
          </ac:grpSpMkLst>
        </pc:grpChg>
        <pc:grpChg chg="add mod">
          <ac:chgData name="Bill Lord" userId="b68276031ed32d04" providerId="LiveId" clId="{B1DBFCDE-B122-4196-8F40-B8CD143D1C82}" dt="2022-11-16T18:32:38.926" v="4102"/>
          <ac:grpSpMkLst>
            <pc:docMk/>
            <pc:sldMk cId="3164736341" sldId="640"/>
            <ac:grpSpMk id="61" creationId="{C8CE3621-08D7-6F66-B332-F4502FC8E278}"/>
          </ac:grpSpMkLst>
        </pc:grpChg>
        <pc:grpChg chg="add del mod">
          <ac:chgData name="Bill Lord" userId="b68276031ed32d04" providerId="LiveId" clId="{B1DBFCDE-B122-4196-8F40-B8CD143D1C82}" dt="2022-11-16T18:33:32.280" v="4106" actId="165"/>
          <ac:grpSpMkLst>
            <pc:docMk/>
            <pc:sldMk cId="3164736341" sldId="640"/>
            <ac:grpSpMk id="67" creationId="{9A5E0BFB-EC68-F853-2A14-08C0A96764D4}"/>
          </ac:grpSpMkLst>
        </pc:grpChg>
        <pc:grpChg chg="add mod">
          <ac:chgData name="Bill Lord" userId="b68276031ed32d04" providerId="LiveId" clId="{B1DBFCDE-B122-4196-8F40-B8CD143D1C82}" dt="2022-11-16T19:27:32.459" v="5047" actId="164"/>
          <ac:grpSpMkLst>
            <pc:docMk/>
            <pc:sldMk cId="3164736341" sldId="640"/>
            <ac:grpSpMk id="68" creationId="{09FE9785-B978-FEE5-B30B-52486AA21F5B}"/>
          </ac:grpSpMkLst>
        </pc:grpChg>
        <pc:grpChg chg="add mod">
          <ac:chgData name="Bill Lord" userId="b68276031ed32d04" providerId="LiveId" clId="{B1DBFCDE-B122-4196-8F40-B8CD143D1C82}" dt="2022-11-16T18:45:56.081" v="4470" actId="1076"/>
          <ac:grpSpMkLst>
            <pc:docMk/>
            <pc:sldMk cId="3164736341" sldId="640"/>
            <ac:grpSpMk id="90" creationId="{9445BCED-5000-537C-52EA-8A8270CAD732}"/>
          </ac:grpSpMkLst>
        </pc:grpChg>
        <pc:grpChg chg="add mod">
          <ac:chgData name="Bill Lord" userId="b68276031ed32d04" providerId="LiveId" clId="{B1DBFCDE-B122-4196-8F40-B8CD143D1C82}" dt="2022-11-16T19:09:26.089" v="4671" actId="164"/>
          <ac:grpSpMkLst>
            <pc:docMk/>
            <pc:sldMk cId="3164736341" sldId="640"/>
            <ac:grpSpMk id="96" creationId="{BBF22EE0-6216-0556-C0E1-8C7D95817839}"/>
          </ac:grpSpMkLst>
        </pc:grpChg>
        <pc:grpChg chg="add mod">
          <ac:chgData name="Bill Lord" userId="b68276031ed32d04" providerId="LiveId" clId="{B1DBFCDE-B122-4196-8F40-B8CD143D1C82}" dt="2022-11-16T19:11:31.752" v="4712" actId="1076"/>
          <ac:grpSpMkLst>
            <pc:docMk/>
            <pc:sldMk cId="3164736341" sldId="640"/>
            <ac:grpSpMk id="105" creationId="{D86B1C0F-58DA-ECD1-3593-D769616C70E0}"/>
          </ac:grpSpMkLst>
        </pc:grpChg>
        <pc:grpChg chg="add mod">
          <ac:chgData name="Bill Lord" userId="b68276031ed32d04" providerId="LiveId" clId="{B1DBFCDE-B122-4196-8F40-B8CD143D1C82}" dt="2022-11-16T19:11:26.230" v="4711" actId="1076"/>
          <ac:grpSpMkLst>
            <pc:docMk/>
            <pc:sldMk cId="3164736341" sldId="640"/>
            <ac:grpSpMk id="106" creationId="{27B981ED-0665-9522-56CE-4FA23473F9E9}"/>
          </ac:grpSpMkLst>
        </pc:grpChg>
        <pc:grpChg chg="mod">
          <ac:chgData name="Bill Lord" userId="b68276031ed32d04" providerId="LiveId" clId="{B1DBFCDE-B122-4196-8F40-B8CD143D1C82}" dt="2022-11-16T19:09:29.182" v="4672"/>
          <ac:grpSpMkLst>
            <pc:docMk/>
            <pc:sldMk cId="3164736341" sldId="640"/>
            <ac:grpSpMk id="107" creationId="{D7652ACB-5E61-FCD7-ABEF-F2C7960689D1}"/>
          </ac:grpSpMkLst>
        </pc:grpChg>
        <pc:grpChg chg="add mod">
          <ac:chgData name="Bill Lord" userId="b68276031ed32d04" providerId="LiveId" clId="{B1DBFCDE-B122-4196-8F40-B8CD143D1C82}" dt="2022-11-16T19:11:19.505" v="4710" actId="1076"/>
          <ac:grpSpMkLst>
            <pc:docMk/>
            <pc:sldMk cId="3164736341" sldId="640"/>
            <ac:grpSpMk id="113" creationId="{07481A99-A9D9-7DA3-1ED3-FEB3552813A1}"/>
          </ac:grpSpMkLst>
        </pc:grpChg>
        <pc:grpChg chg="mod">
          <ac:chgData name="Bill Lord" userId="b68276031ed32d04" providerId="LiveId" clId="{B1DBFCDE-B122-4196-8F40-B8CD143D1C82}" dt="2022-11-16T19:09:29.390" v="4673"/>
          <ac:grpSpMkLst>
            <pc:docMk/>
            <pc:sldMk cId="3164736341" sldId="640"/>
            <ac:grpSpMk id="114" creationId="{27E3380C-8F19-290F-66AF-F2A1DBFDBFF5}"/>
          </ac:grpSpMkLst>
        </pc:grpChg>
        <pc:grpChg chg="add del mod">
          <ac:chgData name="Bill Lord" userId="b68276031ed32d04" providerId="LiveId" clId="{B1DBFCDE-B122-4196-8F40-B8CD143D1C82}" dt="2022-11-16T19:10:32.977" v="4681" actId="478"/>
          <ac:grpSpMkLst>
            <pc:docMk/>
            <pc:sldMk cId="3164736341" sldId="640"/>
            <ac:grpSpMk id="120" creationId="{308A5ACF-B39B-20AD-6E74-EF77A26DBEE7}"/>
          </ac:grpSpMkLst>
        </pc:grpChg>
        <pc:grpChg chg="del mod">
          <ac:chgData name="Bill Lord" userId="b68276031ed32d04" providerId="LiveId" clId="{B1DBFCDE-B122-4196-8F40-B8CD143D1C82}" dt="2022-11-16T19:10:14.834" v="4678" actId="478"/>
          <ac:grpSpMkLst>
            <pc:docMk/>
            <pc:sldMk cId="3164736341" sldId="640"/>
            <ac:grpSpMk id="121" creationId="{9CDBADA1-77FB-34C7-5EEB-A90D8999AB4B}"/>
          </ac:grpSpMkLst>
        </pc:grpChg>
        <pc:grpChg chg="add mod">
          <ac:chgData name="Bill Lord" userId="b68276031ed32d04" providerId="LiveId" clId="{B1DBFCDE-B122-4196-8F40-B8CD143D1C82}" dt="2022-11-16T20:33:49.916" v="5193" actId="164"/>
          <ac:grpSpMkLst>
            <pc:docMk/>
            <pc:sldMk cId="3164736341" sldId="640"/>
            <ac:grpSpMk id="128" creationId="{9F3FBD7A-7A18-C42B-B940-2B17668F3116}"/>
          </ac:grpSpMkLst>
        </pc:grpChg>
        <pc:grpChg chg="mod">
          <ac:chgData name="Bill Lord" userId="b68276031ed32d04" providerId="LiveId" clId="{B1DBFCDE-B122-4196-8F40-B8CD143D1C82}" dt="2022-11-16T19:14:18.232" v="4723"/>
          <ac:grpSpMkLst>
            <pc:docMk/>
            <pc:sldMk cId="3164736341" sldId="640"/>
            <ac:grpSpMk id="129" creationId="{6D619199-C5B4-2082-5B88-39EB4DFDC9CF}"/>
          </ac:grpSpMkLst>
        </pc:grpChg>
        <pc:grpChg chg="add mod">
          <ac:chgData name="Bill Lord" userId="b68276031ed32d04" providerId="LiveId" clId="{B1DBFCDE-B122-4196-8F40-B8CD143D1C82}" dt="2022-11-16T19:27:32.459" v="5047" actId="164"/>
          <ac:grpSpMkLst>
            <pc:docMk/>
            <pc:sldMk cId="3164736341" sldId="640"/>
            <ac:grpSpMk id="138" creationId="{07FB697F-DD32-6A0A-3F30-160AE95A06C2}"/>
          </ac:grpSpMkLst>
        </pc:grpChg>
        <pc:grpChg chg="add mod">
          <ac:chgData name="Bill Lord" userId="b68276031ed32d04" providerId="LiveId" clId="{B1DBFCDE-B122-4196-8F40-B8CD143D1C82}" dt="2022-11-16T20:33:49.916" v="5193" actId="164"/>
          <ac:grpSpMkLst>
            <pc:docMk/>
            <pc:sldMk cId="3164736341" sldId="640"/>
            <ac:grpSpMk id="139" creationId="{A28AF1C3-205C-981B-FB80-4CFAB96D2897}"/>
          </ac:grpSpMkLst>
        </pc:grpChg>
        <pc:grpChg chg="mod">
          <ac:chgData name="Bill Lord" userId="b68276031ed32d04" providerId="LiveId" clId="{B1DBFCDE-B122-4196-8F40-B8CD143D1C82}" dt="2022-11-16T19:27:35.101" v="5048"/>
          <ac:grpSpMkLst>
            <pc:docMk/>
            <pc:sldMk cId="3164736341" sldId="640"/>
            <ac:grpSpMk id="140" creationId="{AD1729CD-B940-BD75-A59E-A871FFE3EC43}"/>
          </ac:grpSpMkLst>
        </pc:grpChg>
        <pc:grpChg chg="add mod">
          <ac:chgData name="Bill Lord" userId="b68276031ed32d04" providerId="LiveId" clId="{B1DBFCDE-B122-4196-8F40-B8CD143D1C82}" dt="2022-11-16T20:30:13.245" v="5141" actId="164"/>
          <ac:grpSpMkLst>
            <pc:docMk/>
            <pc:sldMk cId="3164736341" sldId="640"/>
            <ac:grpSpMk id="147" creationId="{B029C12B-F029-533E-0020-A79EA3D9514F}"/>
          </ac:grpSpMkLst>
        </pc:grpChg>
        <pc:grpChg chg="mod">
          <ac:chgData name="Bill Lord" userId="b68276031ed32d04" providerId="LiveId" clId="{B1DBFCDE-B122-4196-8F40-B8CD143D1C82}" dt="2022-11-16T19:27:35.459" v="5049"/>
          <ac:grpSpMkLst>
            <pc:docMk/>
            <pc:sldMk cId="3164736341" sldId="640"/>
            <ac:grpSpMk id="148" creationId="{02B1DE29-5EA9-8D7E-FF1C-4802998F1770}"/>
          </ac:grpSpMkLst>
        </pc:grpChg>
        <pc:grpChg chg="add mod">
          <ac:chgData name="Bill Lord" userId="b68276031ed32d04" providerId="LiveId" clId="{B1DBFCDE-B122-4196-8F40-B8CD143D1C82}" dt="2022-11-16T20:30:00.430" v="5131" actId="164"/>
          <ac:grpSpMkLst>
            <pc:docMk/>
            <pc:sldMk cId="3164736341" sldId="640"/>
            <ac:grpSpMk id="155" creationId="{112AC7B1-F876-0A05-2EBD-8DF2058E4249}"/>
          </ac:grpSpMkLst>
        </pc:grpChg>
        <pc:grpChg chg="mod">
          <ac:chgData name="Bill Lord" userId="b68276031ed32d04" providerId="LiveId" clId="{B1DBFCDE-B122-4196-8F40-B8CD143D1C82}" dt="2022-11-16T19:27:38" v="5050"/>
          <ac:grpSpMkLst>
            <pc:docMk/>
            <pc:sldMk cId="3164736341" sldId="640"/>
            <ac:grpSpMk id="156" creationId="{9B0C0147-1DD3-456D-5AD7-109868DAD73E}"/>
          </ac:grpSpMkLst>
        </pc:grpChg>
        <pc:grpChg chg="add mod ord">
          <ac:chgData name="Bill Lord" userId="b68276031ed32d04" providerId="LiveId" clId="{B1DBFCDE-B122-4196-8F40-B8CD143D1C82}" dt="2022-11-16T20:30:41.386" v="5164" actId="166"/>
          <ac:grpSpMkLst>
            <pc:docMk/>
            <pc:sldMk cId="3164736341" sldId="640"/>
            <ac:grpSpMk id="164" creationId="{35F5AED0-4974-2558-81C9-3BFABB3EC112}"/>
          </ac:grpSpMkLst>
        </pc:grpChg>
        <pc:grpChg chg="add mod">
          <ac:chgData name="Bill Lord" userId="b68276031ed32d04" providerId="LiveId" clId="{B1DBFCDE-B122-4196-8F40-B8CD143D1C82}" dt="2022-11-16T20:30:13.245" v="5141" actId="164"/>
          <ac:grpSpMkLst>
            <pc:docMk/>
            <pc:sldMk cId="3164736341" sldId="640"/>
            <ac:grpSpMk id="165" creationId="{14160873-B120-BD25-CFFB-23E8AB7729E4}"/>
          </ac:grpSpMkLst>
        </pc:grpChg>
        <pc:grpChg chg="add del mod">
          <ac:chgData name="Bill Lord" userId="b68276031ed32d04" providerId="LiveId" clId="{B1DBFCDE-B122-4196-8F40-B8CD143D1C82}" dt="2022-11-16T20:32:19.311" v="5187" actId="478"/>
          <ac:grpSpMkLst>
            <pc:docMk/>
            <pc:sldMk cId="3164736341" sldId="640"/>
            <ac:grpSpMk id="166" creationId="{ED736E01-0F3D-61EF-7AC7-5CE36D7B6C1D}"/>
          </ac:grpSpMkLst>
        </pc:grpChg>
        <pc:grpChg chg="del mod">
          <ac:chgData name="Bill Lord" userId="b68276031ed32d04" providerId="LiveId" clId="{B1DBFCDE-B122-4196-8F40-B8CD143D1C82}" dt="2022-11-16T20:32:13.571" v="5186" actId="478"/>
          <ac:grpSpMkLst>
            <pc:docMk/>
            <pc:sldMk cId="3164736341" sldId="640"/>
            <ac:grpSpMk id="168" creationId="{CDBBE5E4-0B0B-63BF-4937-7F06E9AB0145}"/>
          </ac:grpSpMkLst>
        </pc:grpChg>
        <pc:grpChg chg="del mod">
          <ac:chgData name="Bill Lord" userId="b68276031ed32d04" providerId="LiveId" clId="{B1DBFCDE-B122-4196-8F40-B8CD143D1C82}" dt="2022-11-16T20:32:09.079" v="5185" actId="478"/>
          <ac:grpSpMkLst>
            <pc:docMk/>
            <pc:sldMk cId="3164736341" sldId="640"/>
            <ac:grpSpMk id="169" creationId="{6760C6F7-7478-4AE7-9F9A-7B2CD6B7DB34}"/>
          </ac:grpSpMkLst>
        </pc:grpChg>
        <pc:grpChg chg="add mod">
          <ac:chgData name="Bill Lord" userId="b68276031ed32d04" providerId="LiveId" clId="{B1DBFCDE-B122-4196-8F40-B8CD143D1C82}" dt="2022-11-16T20:33:49.916" v="5193" actId="164"/>
          <ac:grpSpMkLst>
            <pc:docMk/>
            <pc:sldMk cId="3164736341" sldId="640"/>
            <ac:grpSpMk id="176" creationId="{E9DAB247-9DC0-A1C9-FBA2-2A676241F67A}"/>
          </ac:grpSpMkLst>
        </pc:grpChg>
        <pc:grpChg chg="add mod">
          <ac:chgData name="Bill Lord" userId="b68276031ed32d04" providerId="LiveId" clId="{B1DBFCDE-B122-4196-8F40-B8CD143D1C82}" dt="2022-11-16T20:37:29.985" v="5254" actId="164"/>
          <ac:grpSpMkLst>
            <pc:docMk/>
            <pc:sldMk cId="3164736341" sldId="640"/>
            <ac:grpSpMk id="181" creationId="{60343083-EB94-7B7E-832F-23DA0DFF06FA}"/>
          </ac:grpSpMkLst>
        </pc:grpChg>
        <pc:grpChg chg="add mod">
          <ac:chgData name="Bill Lord" userId="b68276031ed32d04" providerId="LiveId" clId="{B1DBFCDE-B122-4196-8F40-B8CD143D1C82}" dt="2022-11-16T20:38:08.271" v="5259" actId="1076"/>
          <ac:grpSpMkLst>
            <pc:docMk/>
            <pc:sldMk cId="3164736341" sldId="640"/>
            <ac:grpSpMk id="183" creationId="{62CDF120-34FD-E20C-8771-593933287E37}"/>
          </ac:grpSpMkLst>
        </pc:grpChg>
        <pc:grpChg chg="add mod">
          <ac:chgData name="Bill Lord" userId="b68276031ed32d04" providerId="LiveId" clId="{B1DBFCDE-B122-4196-8F40-B8CD143D1C82}" dt="2022-11-16T20:39:20.904" v="5261" actId="164"/>
          <ac:grpSpMkLst>
            <pc:docMk/>
            <pc:sldMk cId="3164736341" sldId="640"/>
            <ac:grpSpMk id="186" creationId="{A0BEE37F-5D76-02A8-7E6C-E16AEE7B6236}"/>
          </ac:grpSpMkLst>
        </pc:grpChg>
        <pc:grpChg chg="add del mod">
          <ac:chgData name="Bill Lord" userId="b68276031ed32d04" providerId="LiveId" clId="{B1DBFCDE-B122-4196-8F40-B8CD143D1C82}" dt="2022-11-16T20:39:42.666" v="5263" actId="165"/>
          <ac:grpSpMkLst>
            <pc:docMk/>
            <pc:sldMk cId="3164736341" sldId="640"/>
            <ac:grpSpMk id="187" creationId="{C674A1FA-D153-980E-4325-583D1B747DE6}"/>
          </ac:grpSpMkLst>
        </pc:grpChg>
        <pc:grpChg chg="add mod">
          <ac:chgData name="Bill Lord" userId="b68276031ed32d04" providerId="LiveId" clId="{B1DBFCDE-B122-4196-8F40-B8CD143D1C82}" dt="2022-11-16T20:40:21.137" v="5278" actId="1036"/>
          <ac:grpSpMkLst>
            <pc:docMk/>
            <pc:sldMk cId="3164736341" sldId="640"/>
            <ac:grpSpMk id="188" creationId="{C5835CF7-84F4-E5D3-AEAD-7E05C99D74B3}"/>
          </ac:grpSpMkLst>
        </pc:grpChg>
        <pc:picChg chg="add del mod">
          <ac:chgData name="Bill Lord" userId="b68276031ed32d04" providerId="LiveId" clId="{B1DBFCDE-B122-4196-8F40-B8CD143D1C82}" dt="2022-11-16T19:12:55.666" v="4722" actId="478"/>
          <ac:picMkLst>
            <pc:docMk/>
            <pc:sldMk cId="3164736341" sldId="640"/>
            <ac:picMk id="5" creationId="{C8EB195E-8360-39B7-82D0-BAA672E44DE8}"/>
          </ac:picMkLst>
        </pc:picChg>
        <pc:picChg chg="del">
          <ac:chgData name="Bill Lord" userId="b68276031ed32d04" providerId="LiveId" clId="{B1DBFCDE-B122-4196-8F40-B8CD143D1C82}" dt="2022-11-16T18:35:39.039" v="4146" actId="478"/>
          <ac:picMkLst>
            <pc:docMk/>
            <pc:sldMk cId="3164736341" sldId="640"/>
            <ac:picMk id="7" creationId="{62ED4377-CA9E-9CCE-1150-C8334CBAD437}"/>
          </ac:picMkLst>
        </pc:picChg>
        <pc:cxnChg chg="add mod topLvl">
          <ac:chgData name="Bill Lord" userId="b68276031ed32d04" providerId="LiveId" clId="{B1DBFCDE-B122-4196-8F40-B8CD143D1C82}" dt="2022-11-16T20:40:16.736" v="5272" actId="164"/>
          <ac:cxnSpMkLst>
            <pc:docMk/>
            <pc:sldMk cId="3164736341" sldId="640"/>
            <ac:cxnSpMk id="14" creationId="{C680427D-D15D-3670-FD8A-36EEAAA0162F}"/>
          </ac:cxnSpMkLst>
        </pc:cxnChg>
        <pc:cxnChg chg="add mod topLvl">
          <ac:chgData name="Bill Lord" userId="b68276031ed32d04" providerId="LiveId" clId="{B1DBFCDE-B122-4196-8F40-B8CD143D1C82}" dt="2022-11-16T20:40:16.736" v="5272" actId="164"/>
          <ac:cxnSpMkLst>
            <pc:docMk/>
            <pc:sldMk cId="3164736341" sldId="640"/>
            <ac:cxnSpMk id="16" creationId="{DFF7E3AB-5211-50B2-943D-1420564F8891}"/>
          </ac:cxnSpMkLst>
        </pc:cxnChg>
        <pc:cxnChg chg="add mod topLvl">
          <ac:chgData name="Bill Lord" userId="b68276031ed32d04" providerId="LiveId" clId="{B1DBFCDE-B122-4196-8F40-B8CD143D1C82}" dt="2022-11-16T20:40:16.736" v="5272" actId="164"/>
          <ac:cxnSpMkLst>
            <pc:docMk/>
            <pc:sldMk cId="3164736341" sldId="640"/>
            <ac:cxnSpMk id="29" creationId="{D3E312F6-EB8A-7898-3CA5-676CB7F190B4}"/>
          </ac:cxnSpMkLst>
        </pc:cxnChg>
        <pc:cxnChg chg="add del">
          <ac:chgData name="Bill Lord" userId="b68276031ed32d04" providerId="LiveId" clId="{B1DBFCDE-B122-4196-8F40-B8CD143D1C82}" dt="2022-11-16T18:30:59.299" v="4079" actId="11529"/>
          <ac:cxnSpMkLst>
            <pc:docMk/>
            <pc:sldMk cId="3164736341" sldId="640"/>
            <ac:cxnSpMk id="32" creationId="{DFB142EA-E6B6-CD6C-C628-628CAC026C56}"/>
          </ac:cxnSpMkLst>
        </pc:cxnChg>
        <pc:cxnChg chg="add mod">
          <ac:chgData name="Bill Lord" userId="b68276031ed32d04" providerId="LiveId" clId="{B1DBFCDE-B122-4196-8F40-B8CD143D1C82}" dt="2022-11-16T20:39:42.666" v="5263" actId="165"/>
          <ac:cxnSpMkLst>
            <pc:docMk/>
            <pc:sldMk cId="3164736341" sldId="640"/>
            <ac:cxnSpMk id="34" creationId="{CAF68486-A826-3385-7682-EAD0ACAC2A03}"/>
          </ac:cxnSpMkLst>
        </pc:cxnChg>
        <pc:cxnChg chg="add mod">
          <ac:chgData name="Bill Lord" userId="b68276031ed32d04" providerId="LiveId" clId="{B1DBFCDE-B122-4196-8F40-B8CD143D1C82}" dt="2022-11-16T20:39:42.666" v="5263" actId="165"/>
          <ac:cxnSpMkLst>
            <pc:docMk/>
            <pc:sldMk cId="3164736341" sldId="640"/>
            <ac:cxnSpMk id="35" creationId="{625FB05A-F683-35C7-12E2-4F0C97C837D4}"/>
          </ac:cxnSpMkLst>
        </pc:cxnChg>
        <pc:cxnChg chg="add mod">
          <ac:chgData name="Bill Lord" userId="b68276031ed32d04" providerId="LiveId" clId="{B1DBFCDE-B122-4196-8F40-B8CD143D1C82}" dt="2022-11-16T20:39:42.666" v="5263" actId="165"/>
          <ac:cxnSpMkLst>
            <pc:docMk/>
            <pc:sldMk cId="3164736341" sldId="640"/>
            <ac:cxnSpMk id="39" creationId="{A474B794-0EC9-18B6-DE8C-93E60AFC57B0}"/>
          </ac:cxnSpMkLst>
        </pc:cxnChg>
        <pc:cxnChg chg="add mod">
          <ac:chgData name="Bill Lord" userId="b68276031ed32d04" providerId="LiveId" clId="{B1DBFCDE-B122-4196-8F40-B8CD143D1C82}" dt="2022-11-16T20:39:42.666" v="5263" actId="165"/>
          <ac:cxnSpMkLst>
            <pc:docMk/>
            <pc:sldMk cId="3164736341" sldId="640"/>
            <ac:cxnSpMk id="41" creationId="{7626F9AE-3156-582C-7687-2F48BC5C1BF3}"/>
          </ac:cxnSpMkLst>
        </pc:cxnChg>
        <pc:cxnChg chg="mod">
          <ac:chgData name="Bill Lord" userId="b68276031ed32d04" providerId="LiveId" clId="{B1DBFCDE-B122-4196-8F40-B8CD143D1C82}" dt="2022-11-16T20:39:42.666" v="5263" actId="165"/>
          <ac:cxnSpMkLst>
            <pc:docMk/>
            <pc:sldMk cId="3164736341" sldId="640"/>
            <ac:cxnSpMk id="45" creationId="{0F165859-CF97-0D81-473A-7C536643D586}"/>
          </ac:cxnSpMkLst>
        </pc:cxnChg>
        <pc:cxnChg chg="mod">
          <ac:chgData name="Bill Lord" userId="b68276031ed32d04" providerId="LiveId" clId="{B1DBFCDE-B122-4196-8F40-B8CD143D1C82}" dt="2022-11-16T20:39:42.666" v="5263" actId="165"/>
          <ac:cxnSpMkLst>
            <pc:docMk/>
            <pc:sldMk cId="3164736341" sldId="640"/>
            <ac:cxnSpMk id="46" creationId="{F1D7030B-1FDD-A171-CE87-1A07D80C5332}"/>
          </ac:cxnSpMkLst>
        </pc:cxnChg>
        <pc:cxnChg chg="mod">
          <ac:chgData name="Bill Lord" userId="b68276031ed32d04" providerId="LiveId" clId="{B1DBFCDE-B122-4196-8F40-B8CD143D1C82}" dt="2022-11-16T20:39:42.666" v="5263" actId="165"/>
          <ac:cxnSpMkLst>
            <pc:docMk/>
            <pc:sldMk cId="3164736341" sldId="640"/>
            <ac:cxnSpMk id="47" creationId="{42B9CC0C-B106-F884-7CD4-0FF8B84066A8}"/>
          </ac:cxnSpMkLst>
        </pc:cxnChg>
        <pc:cxnChg chg="mod">
          <ac:chgData name="Bill Lord" userId="b68276031ed32d04" providerId="LiveId" clId="{B1DBFCDE-B122-4196-8F40-B8CD143D1C82}" dt="2022-11-16T20:39:42.666" v="5263" actId="165"/>
          <ac:cxnSpMkLst>
            <pc:docMk/>
            <pc:sldMk cId="3164736341" sldId="640"/>
            <ac:cxnSpMk id="48" creationId="{5CE9A3EB-D7CC-1875-B272-A84A9BCF1A44}"/>
          </ac:cxnSpMkLst>
        </pc:cxnChg>
        <pc:cxnChg chg="mod">
          <ac:chgData name="Bill Lord" userId="b68276031ed32d04" providerId="LiveId" clId="{B1DBFCDE-B122-4196-8F40-B8CD143D1C82}" dt="2022-11-16T20:39:42.666" v="5263" actId="165"/>
          <ac:cxnSpMkLst>
            <pc:docMk/>
            <pc:sldMk cId="3164736341" sldId="640"/>
            <ac:cxnSpMk id="51" creationId="{9CA8D711-3838-AD7A-9129-86818AD27AB4}"/>
          </ac:cxnSpMkLst>
        </pc:cxnChg>
        <pc:cxnChg chg="mod">
          <ac:chgData name="Bill Lord" userId="b68276031ed32d04" providerId="LiveId" clId="{B1DBFCDE-B122-4196-8F40-B8CD143D1C82}" dt="2022-11-16T20:39:42.666" v="5263" actId="165"/>
          <ac:cxnSpMkLst>
            <pc:docMk/>
            <pc:sldMk cId="3164736341" sldId="640"/>
            <ac:cxnSpMk id="52" creationId="{989D558E-7805-99FE-699C-4118D0C29146}"/>
          </ac:cxnSpMkLst>
        </pc:cxnChg>
        <pc:cxnChg chg="mod">
          <ac:chgData name="Bill Lord" userId="b68276031ed32d04" providerId="LiveId" clId="{B1DBFCDE-B122-4196-8F40-B8CD143D1C82}" dt="2022-11-16T20:39:42.666" v="5263" actId="165"/>
          <ac:cxnSpMkLst>
            <pc:docMk/>
            <pc:sldMk cId="3164736341" sldId="640"/>
            <ac:cxnSpMk id="53" creationId="{E71E1CFB-234D-A6FB-1F85-04534B9282DB}"/>
          </ac:cxnSpMkLst>
        </pc:cxnChg>
        <pc:cxnChg chg="mod">
          <ac:chgData name="Bill Lord" userId="b68276031ed32d04" providerId="LiveId" clId="{B1DBFCDE-B122-4196-8F40-B8CD143D1C82}" dt="2022-11-16T20:39:42.666" v="5263" actId="165"/>
          <ac:cxnSpMkLst>
            <pc:docMk/>
            <pc:sldMk cId="3164736341" sldId="640"/>
            <ac:cxnSpMk id="54" creationId="{D7D6DFF0-D538-5A88-0375-B0E0BCEDCBCD}"/>
          </ac:cxnSpMkLst>
        </pc:cxnChg>
        <pc:cxnChg chg="mod">
          <ac:chgData name="Bill Lord" userId="b68276031ed32d04" providerId="LiveId" clId="{B1DBFCDE-B122-4196-8F40-B8CD143D1C82}" dt="2022-11-16T18:32:39.791" v="4103"/>
          <ac:cxnSpMkLst>
            <pc:docMk/>
            <pc:sldMk cId="3164736341" sldId="640"/>
            <ac:cxnSpMk id="57" creationId="{09EAE009-DED8-6966-99B3-B3B660A7C79C}"/>
          </ac:cxnSpMkLst>
        </pc:cxnChg>
        <pc:cxnChg chg="mod">
          <ac:chgData name="Bill Lord" userId="b68276031ed32d04" providerId="LiveId" clId="{B1DBFCDE-B122-4196-8F40-B8CD143D1C82}" dt="2022-11-16T18:32:39.791" v="4103"/>
          <ac:cxnSpMkLst>
            <pc:docMk/>
            <pc:sldMk cId="3164736341" sldId="640"/>
            <ac:cxnSpMk id="58" creationId="{1BE4CD1B-F21B-0750-8E4D-8A94C010A5CD}"/>
          </ac:cxnSpMkLst>
        </pc:cxnChg>
        <pc:cxnChg chg="mod">
          <ac:chgData name="Bill Lord" userId="b68276031ed32d04" providerId="LiveId" clId="{B1DBFCDE-B122-4196-8F40-B8CD143D1C82}" dt="2022-11-16T18:32:39.791" v="4103"/>
          <ac:cxnSpMkLst>
            <pc:docMk/>
            <pc:sldMk cId="3164736341" sldId="640"/>
            <ac:cxnSpMk id="59" creationId="{67E11DF6-773B-6B0B-E278-0C0796176833}"/>
          </ac:cxnSpMkLst>
        </pc:cxnChg>
        <pc:cxnChg chg="mod">
          <ac:chgData name="Bill Lord" userId="b68276031ed32d04" providerId="LiveId" clId="{B1DBFCDE-B122-4196-8F40-B8CD143D1C82}" dt="2022-11-16T18:32:39.791" v="4103"/>
          <ac:cxnSpMkLst>
            <pc:docMk/>
            <pc:sldMk cId="3164736341" sldId="640"/>
            <ac:cxnSpMk id="60" creationId="{0360AE44-A4F4-531B-3605-9B42D99B6342}"/>
          </ac:cxnSpMkLst>
        </pc:cxnChg>
        <pc:cxnChg chg="mod">
          <ac:chgData name="Bill Lord" userId="b68276031ed32d04" providerId="LiveId" clId="{B1DBFCDE-B122-4196-8F40-B8CD143D1C82}" dt="2022-11-16T18:32:38.926" v="4102"/>
          <ac:cxnSpMkLst>
            <pc:docMk/>
            <pc:sldMk cId="3164736341" sldId="640"/>
            <ac:cxnSpMk id="63" creationId="{3B5008E8-568F-0361-198C-1A242A522FD0}"/>
          </ac:cxnSpMkLst>
        </pc:cxnChg>
        <pc:cxnChg chg="mod">
          <ac:chgData name="Bill Lord" userId="b68276031ed32d04" providerId="LiveId" clId="{B1DBFCDE-B122-4196-8F40-B8CD143D1C82}" dt="2022-11-16T18:32:38.926" v="4102"/>
          <ac:cxnSpMkLst>
            <pc:docMk/>
            <pc:sldMk cId="3164736341" sldId="640"/>
            <ac:cxnSpMk id="64" creationId="{2E74DFF2-8CC7-16DF-AA14-320F8A58B8AD}"/>
          </ac:cxnSpMkLst>
        </pc:cxnChg>
        <pc:cxnChg chg="mod">
          <ac:chgData name="Bill Lord" userId="b68276031ed32d04" providerId="LiveId" clId="{B1DBFCDE-B122-4196-8F40-B8CD143D1C82}" dt="2022-11-16T18:32:38.926" v="4102"/>
          <ac:cxnSpMkLst>
            <pc:docMk/>
            <pc:sldMk cId="3164736341" sldId="640"/>
            <ac:cxnSpMk id="65" creationId="{6DC810E6-44C5-84DE-1FAD-39A9D23CB8C0}"/>
          </ac:cxnSpMkLst>
        </pc:cxnChg>
        <pc:cxnChg chg="mod">
          <ac:chgData name="Bill Lord" userId="b68276031ed32d04" providerId="LiveId" clId="{B1DBFCDE-B122-4196-8F40-B8CD143D1C82}" dt="2022-11-16T18:32:38.926" v="4102"/>
          <ac:cxnSpMkLst>
            <pc:docMk/>
            <pc:sldMk cId="3164736341" sldId="640"/>
            <ac:cxnSpMk id="66" creationId="{6E7C58F2-DBA4-356B-3624-FF70B373043E}"/>
          </ac:cxnSpMkLst>
        </pc:cxnChg>
        <pc:cxnChg chg="mod">
          <ac:chgData name="Bill Lord" userId="b68276031ed32d04" providerId="LiveId" clId="{B1DBFCDE-B122-4196-8F40-B8CD143D1C82}" dt="2022-11-16T18:33:56.110" v="4110"/>
          <ac:cxnSpMkLst>
            <pc:docMk/>
            <pc:sldMk cId="3164736341" sldId="640"/>
            <ac:cxnSpMk id="70" creationId="{84E227C8-47DC-1213-941D-A21200B008DF}"/>
          </ac:cxnSpMkLst>
        </pc:cxnChg>
        <pc:cxnChg chg="mod">
          <ac:chgData name="Bill Lord" userId="b68276031ed32d04" providerId="LiveId" clId="{B1DBFCDE-B122-4196-8F40-B8CD143D1C82}" dt="2022-11-16T18:33:56.110" v="4110"/>
          <ac:cxnSpMkLst>
            <pc:docMk/>
            <pc:sldMk cId="3164736341" sldId="640"/>
            <ac:cxnSpMk id="71" creationId="{83A2732B-1797-B13E-7B36-9DFADEEB68D5}"/>
          </ac:cxnSpMkLst>
        </pc:cxnChg>
        <pc:cxnChg chg="mod">
          <ac:chgData name="Bill Lord" userId="b68276031ed32d04" providerId="LiveId" clId="{B1DBFCDE-B122-4196-8F40-B8CD143D1C82}" dt="2022-11-16T18:33:56.110" v="4110"/>
          <ac:cxnSpMkLst>
            <pc:docMk/>
            <pc:sldMk cId="3164736341" sldId="640"/>
            <ac:cxnSpMk id="72" creationId="{60A5E5D1-E52F-857D-4BE0-88D778503CB0}"/>
          </ac:cxnSpMkLst>
        </pc:cxnChg>
        <pc:cxnChg chg="mod">
          <ac:chgData name="Bill Lord" userId="b68276031ed32d04" providerId="LiveId" clId="{B1DBFCDE-B122-4196-8F40-B8CD143D1C82}" dt="2022-11-16T18:33:56.110" v="4110"/>
          <ac:cxnSpMkLst>
            <pc:docMk/>
            <pc:sldMk cId="3164736341" sldId="640"/>
            <ac:cxnSpMk id="73" creationId="{21F736D4-5EF8-4921-A004-846B943944B1}"/>
          </ac:cxnSpMkLst>
        </pc:cxnChg>
        <pc:cxnChg chg="add del mod">
          <ac:chgData name="Bill Lord" userId="b68276031ed32d04" providerId="LiveId" clId="{B1DBFCDE-B122-4196-8F40-B8CD143D1C82}" dt="2022-11-16T18:37:34.425" v="4268" actId="11529"/>
          <ac:cxnSpMkLst>
            <pc:docMk/>
            <pc:sldMk cId="3164736341" sldId="640"/>
            <ac:cxnSpMk id="79" creationId="{2562156E-7676-56EB-9377-922EFD7C9A46}"/>
          </ac:cxnSpMkLst>
        </pc:cxnChg>
        <pc:cxnChg chg="add mod topLvl">
          <ac:chgData name="Bill Lord" userId="b68276031ed32d04" providerId="LiveId" clId="{B1DBFCDE-B122-4196-8F40-B8CD143D1C82}" dt="2022-11-16T20:40:16.736" v="5272" actId="164"/>
          <ac:cxnSpMkLst>
            <pc:docMk/>
            <pc:sldMk cId="3164736341" sldId="640"/>
            <ac:cxnSpMk id="82" creationId="{5D5A0CE2-26A1-5105-FE0F-82B7E3CE9396}"/>
          </ac:cxnSpMkLst>
        </pc:cxnChg>
        <pc:cxnChg chg="add mod">
          <ac:chgData name="Bill Lord" userId="b68276031ed32d04" providerId="LiveId" clId="{B1DBFCDE-B122-4196-8F40-B8CD143D1C82}" dt="2022-11-16T19:09:26.089" v="4671" actId="164"/>
          <ac:cxnSpMkLst>
            <pc:docMk/>
            <pc:sldMk cId="3164736341" sldId="640"/>
            <ac:cxnSpMk id="102" creationId="{B377EC07-40FF-0868-FF38-7DF102F339AC}"/>
          </ac:cxnSpMkLst>
        </pc:cxnChg>
        <pc:cxnChg chg="mod">
          <ac:chgData name="Bill Lord" userId="b68276031ed32d04" providerId="LiveId" clId="{B1DBFCDE-B122-4196-8F40-B8CD143D1C82}" dt="2022-11-16T19:09:29.182" v="4672"/>
          <ac:cxnSpMkLst>
            <pc:docMk/>
            <pc:sldMk cId="3164736341" sldId="640"/>
            <ac:cxnSpMk id="108" creationId="{390E8100-973B-10DA-3D1C-095C8F90AA66}"/>
          </ac:cxnSpMkLst>
        </pc:cxnChg>
        <pc:cxnChg chg="mod">
          <ac:chgData name="Bill Lord" userId="b68276031ed32d04" providerId="LiveId" clId="{B1DBFCDE-B122-4196-8F40-B8CD143D1C82}" dt="2022-11-16T19:09:29.390" v="4673"/>
          <ac:cxnSpMkLst>
            <pc:docMk/>
            <pc:sldMk cId="3164736341" sldId="640"/>
            <ac:cxnSpMk id="115" creationId="{2BBEA5D6-D42B-60C1-9D63-8523D5D5F3DB}"/>
          </ac:cxnSpMkLst>
        </pc:cxnChg>
        <pc:cxnChg chg="del mod">
          <ac:chgData name="Bill Lord" userId="b68276031ed32d04" providerId="LiveId" clId="{B1DBFCDE-B122-4196-8F40-B8CD143D1C82}" dt="2022-11-16T19:10:26.836" v="4680" actId="478"/>
          <ac:cxnSpMkLst>
            <pc:docMk/>
            <pc:sldMk cId="3164736341" sldId="640"/>
            <ac:cxnSpMk id="122" creationId="{3577B54F-A154-5683-E358-A343D77BD60E}"/>
          </ac:cxnSpMkLst>
        </pc:cxnChg>
        <pc:cxnChg chg="mod">
          <ac:chgData name="Bill Lord" userId="b68276031ed32d04" providerId="LiveId" clId="{B1DBFCDE-B122-4196-8F40-B8CD143D1C82}" dt="2022-11-16T19:19:22.792" v="4850" actId="1036"/>
          <ac:cxnSpMkLst>
            <pc:docMk/>
            <pc:sldMk cId="3164736341" sldId="640"/>
            <ac:cxnSpMk id="130" creationId="{3D593054-7BAA-FF1A-ADE1-5B3DD3085DE7}"/>
          </ac:cxnSpMkLst>
        </pc:cxnChg>
        <pc:cxnChg chg="mod">
          <ac:chgData name="Bill Lord" userId="b68276031ed32d04" providerId="LiveId" clId="{B1DBFCDE-B122-4196-8F40-B8CD143D1C82}" dt="2022-11-16T19:27:35.101" v="5048"/>
          <ac:cxnSpMkLst>
            <pc:docMk/>
            <pc:sldMk cId="3164736341" sldId="640"/>
            <ac:cxnSpMk id="143" creationId="{D44928A3-9636-BE74-28D4-2F8C1B755EFD}"/>
          </ac:cxnSpMkLst>
        </pc:cxnChg>
        <pc:cxnChg chg="mod">
          <ac:chgData name="Bill Lord" userId="b68276031ed32d04" providerId="LiveId" clId="{B1DBFCDE-B122-4196-8F40-B8CD143D1C82}" dt="2022-11-16T19:27:35.101" v="5048"/>
          <ac:cxnSpMkLst>
            <pc:docMk/>
            <pc:sldMk cId="3164736341" sldId="640"/>
            <ac:cxnSpMk id="144" creationId="{C9DC2079-2E25-5D49-7BB4-F8A341DD5C5C}"/>
          </ac:cxnSpMkLst>
        </pc:cxnChg>
        <pc:cxnChg chg="mod">
          <ac:chgData name="Bill Lord" userId="b68276031ed32d04" providerId="LiveId" clId="{B1DBFCDE-B122-4196-8F40-B8CD143D1C82}" dt="2022-11-16T19:27:35.101" v="5048"/>
          <ac:cxnSpMkLst>
            <pc:docMk/>
            <pc:sldMk cId="3164736341" sldId="640"/>
            <ac:cxnSpMk id="145" creationId="{883C8E50-2A39-275F-B590-35BB472AA88A}"/>
          </ac:cxnSpMkLst>
        </pc:cxnChg>
        <pc:cxnChg chg="mod">
          <ac:chgData name="Bill Lord" userId="b68276031ed32d04" providerId="LiveId" clId="{B1DBFCDE-B122-4196-8F40-B8CD143D1C82}" dt="2022-11-16T19:27:35.101" v="5048"/>
          <ac:cxnSpMkLst>
            <pc:docMk/>
            <pc:sldMk cId="3164736341" sldId="640"/>
            <ac:cxnSpMk id="146" creationId="{EA7925A0-649D-110E-7AEE-17338A3F7975}"/>
          </ac:cxnSpMkLst>
        </pc:cxnChg>
        <pc:cxnChg chg="mod">
          <ac:chgData name="Bill Lord" userId="b68276031ed32d04" providerId="LiveId" clId="{B1DBFCDE-B122-4196-8F40-B8CD143D1C82}" dt="2022-11-16T19:27:35.459" v="5049"/>
          <ac:cxnSpMkLst>
            <pc:docMk/>
            <pc:sldMk cId="3164736341" sldId="640"/>
            <ac:cxnSpMk id="151" creationId="{C0EB13C9-DE62-3334-6B9A-EFC3E0B0A0D0}"/>
          </ac:cxnSpMkLst>
        </pc:cxnChg>
        <pc:cxnChg chg="mod">
          <ac:chgData name="Bill Lord" userId="b68276031ed32d04" providerId="LiveId" clId="{B1DBFCDE-B122-4196-8F40-B8CD143D1C82}" dt="2022-11-16T19:27:35.459" v="5049"/>
          <ac:cxnSpMkLst>
            <pc:docMk/>
            <pc:sldMk cId="3164736341" sldId="640"/>
            <ac:cxnSpMk id="152" creationId="{C953FF56-E8B6-9852-A2F1-FE45FB2C2DD7}"/>
          </ac:cxnSpMkLst>
        </pc:cxnChg>
        <pc:cxnChg chg="mod">
          <ac:chgData name="Bill Lord" userId="b68276031ed32d04" providerId="LiveId" clId="{B1DBFCDE-B122-4196-8F40-B8CD143D1C82}" dt="2022-11-16T19:27:35.459" v="5049"/>
          <ac:cxnSpMkLst>
            <pc:docMk/>
            <pc:sldMk cId="3164736341" sldId="640"/>
            <ac:cxnSpMk id="153" creationId="{DCBE44BF-9045-CAEB-AFFC-0B880BAACC96}"/>
          </ac:cxnSpMkLst>
        </pc:cxnChg>
        <pc:cxnChg chg="mod">
          <ac:chgData name="Bill Lord" userId="b68276031ed32d04" providerId="LiveId" clId="{B1DBFCDE-B122-4196-8F40-B8CD143D1C82}" dt="2022-11-16T19:27:35.459" v="5049"/>
          <ac:cxnSpMkLst>
            <pc:docMk/>
            <pc:sldMk cId="3164736341" sldId="640"/>
            <ac:cxnSpMk id="154" creationId="{29CAAF89-E46F-EA33-2206-1023D2531B74}"/>
          </ac:cxnSpMkLst>
        </pc:cxnChg>
        <pc:cxnChg chg="mod">
          <ac:chgData name="Bill Lord" userId="b68276031ed32d04" providerId="LiveId" clId="{B1DBFCDE-B122-4196-8F40-B8CD143D1C82}" dt="2022-11-16T19:27:38" v="5050"/>
          <ac:cxnSpMkLst>
            <pc:docMk/>
            <pc:sldMk cId="3164736341" sldId="640"/>
            <ac:cxnSpMk id="159" creationId="{C945BA43-2E3E-64CA-0E84-90C4D031F433}"/>
          </ac:cxnSpMkLst>
        </pc:cxnChg>
        <pc:cxnChg chg="mod">
          <ac:chgData name="Bill Lord" userId="b68276031ed32d04" providerId="LiveId" clId="{B1DBFCDE-B122-4196-8F40-B8CD143D1C82}" dt="2022-11-16T19:27:38" v="5050"/>
          <ac:cxnSpMkLst>
            <pc:docMk/>
            <pc:sldMk cId="3164736341" sldId="640"/>
            <ac:cxnSpMk id="160" creationId="{0BD280E5-3D9F-A20B-F6F4-7B85C664A2DA}"/>
          </ac:cxnSpMkLst>
        </pc:cxnChg>
        <pc:cxnChg chg="mod">
          <ac:chgData name="Bill Lord" userId="b68276031ed32d04" providerId="LiveId" clId="{B1DBFCDE-B122-4196-8F40-B8CD143D1C82}" dt="2022-11-16T19:27:38" v="5050"/>
          <ac:cxnSpMkLst>
            <pc:docMk/>
            <pc:sldMk cId="3164736341" sldId="640"/>
            <ac:cxnSpMk id="161" creationId="{C4841A62-D276-780A-7BFA-7D49EF97402E}"/>
          </ac:cxnSpMkLst>
        </pc:cxnChg>
        <pc:cxnChg chg="mod">
          <ac:chgData name="Bill Lord" userId="b68276031ed32d04" providerId="LiveId" clId="{B1DBFCDE-B122-4196-8F40-B8CD143D1C82}" dt="2022-11-16T19:27:38" v="5050"/>
          <ac:cxnSpMkLst>
            <pc:docMk/>
            <pc:sldMk cId="3164736341" sldId="640"/>
            <ac:cxnSpMk id="162" creationId="{85D48FF5-F7B3-FFEB-10C7-B844FB114F00}"/>
          </ac:cxnSpMkLst>
        </pc:cxnChg>
        <pc:cxnChg chg="del mod">
          <ac:chgData name="Bill Lord" userId="b68276031ed32d04" providerId="LiveId" clId="{B1DBFCDE-B122-4196-8F40-B8CD143D1C82}" dt="2022-11-16T20:32:04.049" v="5184" actId="478"/>
          <ac:cxnSpMkLst>
            <pc:docMk/>
            <pc:sldMk cId="3164736341" sldId="640"/>
            <ac:cxnSpMk id="172" creationId="{5BC07D29-9E33-7A23-DE49-DEC5EBB6AB24}"/>
          </ac:cxnSpMkLst>
        </pc:cxnChg>
        <pc:cxnChg chg="del mod">
          <ac:chgData name="Bill Lord" userId="b68276031ed32d04" providerId="LiveId" clId="{B1DBFCDE-B122-4196-8F40-B8CD143D1C82}" dt="2022-11-16T20:32:00.891" v="5183" actId="478"/>
          <ac:cxnSpMkLst>
            <pc:docMk/>
            <pc:sldMk cId="3164736341" sldId="640"/>
            <ac:cxnSpMk id="173" creationId="{DB656942-3DCD-7977-DB07-586A23A5CA53}"/>
          </ac:cxnSpMkLst>
        </pc:cxnChg>
        <pc:cxnChg chg="del mod">
          <ac:chgData name="Bill Lord" userId="b68276031ed32d04" providerId="LiveId" clId="{B1DBFCDE-B122-4196-8F40-B8CD143D1C82}" dt="2022-11-16T20:32:09.079" v="5185" actId="478"/>
          <ac:cxnSpMkLst>
            <pc:docMk/>
            <pc:sldMk cId="3164736341" sldId="640"/>
            <ac:cxnSpMk id="174" creationId="{5019E975-AD54-2B89-852A-9C35857474A9}"/>
          </ac:cxnSpMkLst>
        </pc:cxnChg>
        <pc:cxnChg chg="del mod">
          <ac:chgData name="Bill Lord" userId="b68276031ed32d04" providerId="LiveId" clId="{B1DBFCDE-B122-4196-8F40-B8CD143D1C82}" dt="2022-11-16T20:32:13.571" v="5186" actId="478"/>
          <ac:cxnSpMkLst>
            <pc:docMk/>
            <pc:sldMk cId="3164736341" sldId="640"/>
            <ac:cxnSpMk id="175" creationId="{8CD82837-7971-B7A2-349C-E6364485D936}"/>
          </ac:cxnSpMkLst>
        </pc:cxnChg>
      </pc:sldChg>
      <pc:sldChg chg="addSp delSp modSp add mod">
        <pc:chgData name="Bill Lord" userId="b68276031ed32d04" providerId="LiveId" clId="{B1DBFCDE-B122-4196-8F40-B8CD143D1C82}" dt="2022-11-16T21:33:05.259" v="5887" actId="1035"/>
        <pc:sldMkLst>
          <pc:docMk/>
          <pc:sldMk cId="288070749" sldId="641"/>
        </pc:sldMkLst>
        <pc:spChg chg="mod ord topLvl">
          <ac:chgData name="Bill Lord" userId="b68276031ed32d04" providerId="LiveId" clId="{B1DBFCDE-B122-4196-8F40-B8CD143D1C82}" dt="2022-11-16T20:56:27.574" v="5830" actId="166"/>
          <ac:spMkLst>
            <pc:docMk/>
            <pc:sldMk cId="288070749" sldId="641"/>
            <ac:spMk id="4" creationId="{306E8126-AEB2-737B-F0B6-F30DF5785A1F}"/>
          </ac:spMkLst>
        </pc:spChg>
        <pc:spChg chg="add del mod">
          <ac:chgData name="Bill Lord" userId="b68276031ed32d04" providerId="LiveId" clId="{B1DBFCDE-B122-4196-8F40-B8CD143D1C82}" dt="2022-11-16T20:45:29.441" v="5399" actId="478"/>
          <ac:spMkLst>
            <pc:docMk/>
            <pc:sldMk cId="288070749" sldId="641"/>
            <ac:spMk id="5" creationId="{5EE5F4B7-8E12-A4A6-46D9-283666602B06}"/>
          </ac:spMkLst>
        </pc:spChg>
        <pc:spChg chg="mod">
          <ac:chgData name="Bill Lord" userId="b68276031ed32d04" providerId="LiveId" clId="{B1DBFCDE-B122-4196-8F40-B8CD143D1C82}" dt="2022-11-16T20:53:12.814" v="5772" actId="165"/>
          <ac:spMkLst>
            <pc:docMk/>
            <pc:sldMk cId="288070749" sldId="641"/>
            <ac:spMk id="6" creationId="{7823B882-1BFE-68B9-E06B-BBD49F5F2FCA}"/>
          </ac:spMkLst>
        </pc:spChg>
        <pc:spChg chg="mod">
          <ac:chgData name="Bill Lord" userId="b68276031ed32d04" providerId="LiveId" clId="{B1DBFCDE-B122-4196-8F40-B8CD143D1C82}" dt="2022-11-16T20:53:12.814" v="5772" actId="165"/>
          <ac:spMkLst>
            <pc:docMk/>
            <pc:sldMk cId="288070749" sldId="641"/>
            <ac:spMk id="8" creationId="{4BC68EA0-BB97-18B9-D1E6-490B71420896}"/>
          </ac:spMkLst>
        </pc:spChg>
        <pc:spChg chg="mod">
          <ac:chgData name="Bill Lord" userId="b68276031ed32d04" providerId="LiveId" clId="{B1DBFCDE-B122-4196-8F40-B8CD143D1C82}" dt="2022-11-16T20:53:12.814" v="5772" actId="165"/>
          <ac:spMkLst>
            <pc:docMk/>
            <pc:sldMk cId="288070749" sldId="641"/>
            <ac:spMk id="9" creationId="{43A73747-8854-EACB-B08F-8D5644791F10}"/>
          </ac:spMkLst>
        </pc:spChg>
        <pc:spChg chg="mod topLvl">
          <ac:chgData name="Bill Lord" userId="b68276031ed32d04" providerId="LiveId" clId="{B1DBFCDE-B122-4196-8F40-B8CD143D1C82}" dt="2022-11-16T20:56:18.848" v="5829" actId="1076"/>
          <ac:spMkLst>
            <pc:docMk/>
            <pc:sldMk cId="288070749" sldId="641"/>
            <ac:spMk id="10" creationId="{F3501896-3217-6557-F7B8-894FBB89D146}"/>
          </ac:spMkLst>
        </pc:spChg>
        <pc:spChg chg="mod topLvl">
          <ac:chgData name="Bill Lord" userId="b68276031ed32d04" providerId="LiveId" clId="{B1DBFCDE-B122-4196-8F40-B8CD143D1C82}" dt="2022-11-16T20:57:43.764" v="5844" actId="1035"/>
          <ac:spMkLst>
            <pc:docMk/>
            <pc:sldMk cId="288070749" sldId="641"/>
            <ac:spMk id="11" creationId="{D17B0F1A-2A3C-AAD5-678D-FBE6C2FC8133}"/>
          </ac:spMkLst>
        </pc:spChg>
        <pc:spChg chg="mod">
          <ac:chgData name="Bill Lord" userId="b68276031ed32d04" providerId="LiveId" clId="{B1DBFCDE-B122-4196-8F40-B8CD143D1C82}" dt="2022-11-16T20:53:12.814" v="5772" actId="165"/>
          <ac:spMkLst>
            <pc:docMk/>
            <pc:sldMk cId="288070749" sldId="641"/>
            <ac:spMk id="12" creationId="{A84860F7-39E8-A804-6CF6-04FAA65C568C}"/>
          </ac:spMkLst>
        </pc:spChg>
        <pc:spChg chg="add mod">
          <ac:chgData name="Bill Lord" userId="b68276031ed32d04" providerId="LiveId" clId="{B1DBFCDE-B122-4196-8F40-B8CD143D1C82}" dt="2022-11-16T20:54:11.635" v="5778" actId="1076"/>
          <ac:spMkLst>
            <pc:docMk/>
            <pc:sldMk cId="288070749" sldId="641"/>
            <ac:spMk id="20" creationId="{A206C1B9-3694-09A8-1637-A8FA8416FB8F}"/>
          </ac:spMkLst>
        </pc:spChg>
        <pc:spChg chg="add mod">
          <ac:chgData name="Bill Lord" userId="b68276031ed32d04" providerId="LiveId" clId="{B1DBFCDE-B122-4196-8F40-B8CD143D1C82}" dt="2022-11-16T20:55:16.297" v="5786" actId="1076"/>
          <ac:spMkLst>
            <pc:docMk/>
            <pc:sldMk cId="288070749" sldId="641"/>
            <ac:spMk id="21" creationId="{67D5F9B4-3380-73E8-DCF0-8B896EB9418D}"/>
          </ac:spMkLst>
        </pc:spChg>
        <pc:spChg chg="add mod">
          <ac:chgData name="Bill Lord" userId="b68276031ed32d04" providerId="LiveId" clId="{B1DBFCDE-B122-4196-8F40-B8CD143D1C82}" dt="2022-11-16T20:57:59.172" v="5847" actId="1076"/>
          <ac:spMkLst>
            <pc:docMk/>
            <pc:sldMk cId="288070749" sldId="641"/>
            <ac:spMk id="22" creationId="{581C19F7-CC80-6549-5570-E057DBD9A746}"/>
          </ac:spMkLst>
        </pc:spChg>
        <pc:spChg chg="add mod">
          <ac:chgData name="Bill Lord" userId="b68276031ed32d04" providerId="LiveId" clId="{B1DBFCDE-B122-4196-8F40-B8CD143D1C82}" dt="2022-11-16T20:59:16.733" v="5854" actId="1076"/>
          <ac:spMkLst>
            <pc:docMk/>
            <pc:sldMk cId="288070749" sldId="641"/>
            <ac:spMk id="23" creationId="{15E5B510-976E-CAC8-0E10-0746F7BE5F2F}"/>
          </ac:spMkLst>
        </pc:spChg>
        <pc:spChg chg="add mod">
          <ac:chgData name="Bill Lord" userId="b68276031ed32d04" providerId="LiveId" clId="{B1DBFCDE-B122-4196-8F40-B8CD143D1C82}" dt="2022-11-16T20:59:23.151" v="5856" actId="1076"/>
          <ac:spMkLst>
            <pc:docMk/>
            <pc:sldMk cId="288070749" sldId="641"/>
            <ac:spMk id="24" creationId="{9288F0F5-8861-BF3C-C54E-6FEDD38517BD}"/>
          </ac:spMkLst>
        </pc:spChg>
        <pc:spChg chg="add mod">
          <ac:chgData name="Bill Lord" userId="b68276031ed32d04" providerId="LiveId" clId="{B1DBFCDE-B122-4196-8F40-B8CD143D1C82}" dt="2022-11-16T21:00:58.075" v="5883" actId="2085"/>
          <ac:spMkLst>
            <pc:docMk/>
            <pc:sldMk cId="288070749" sldId="641"/>
            <ac:spMk id="25" creationId="{956F753D-2C42-60CD-844D-09F1A502A124}"/>
          </ac:spMkLst>
        </pc:spChg>
        <pc:spChg chg="mod">
          <ac:chgData name="Bill Lord" userId="b68276031ed32d04" providerId="LiveId" clId="{B1DBFCDE-B122-4196-8F40-B8CD143D1C82}" dt="2022-11-16T20:53:12.814" v="5772" actId="165"/>
          <ac:spMkLst>
            <pc:docMk/>
            <pc:sldMk cId="288070749" sldId="641"/>
            <ac:spMk id="27" creationId="{5A8ED067-23B6-E0FF-5373-652F3374B7F6}"/>
          </ac:spMkLst>
        </pc:spChg>
        <pc:spChg chg="mod">
          <ac:chgData name="Bill Lord" userId="b68276031ed32d04" providerId="LiveId" clId="{B1DBFCDE-B122-4196-8F40-B8CD143D1C82}" dt="2022-11-16T20:53:12.814" v="5772" actId="165"/>
          <ac:spMkLst>
            <pc:docMk/>
            <pc:sldMk cId="288070749" sldId="641"/>
            <ac:spMk id="30" creationId="{31220793-7F77-63E2-672D-4D437B5DD719}"/>
          </ac:spMkLst>
        </pc:spChg>
        <pc:spChg chg="mod">
          <ac:chgData name="Bill Lord" userId="b68276031ed32d04" providerId="LiveId" clId="{B1DBFCDE-B122-4196-8F40-B8CD143D1C82}" dt="2022-11-16T20:53:12.814" v="5772" actId="165"/>
          <ac:spMkLst>
            <pc:docMk/>
            <pc:sldMk cId="288070749" sldId="641"/>
            <ac:spMk id="44" creationId="{A7C92977-1373-62F1-161C-F8C0A67960A9}"/>
          </ac:spMkLst>
        </pc:spChg>
        <pc:spChg chg="mod">
          <ac:chgData name="Bill Lord" userId="b68276031ed32d04" providerId="LiveId" clId="{B1DBFCDE-B122-4196-8F40-B8CD143D1C82}" dt="2022-11-16T20:53:12.814" v="5772" actId="165"/>
          <ac:spMkLst>
            <pc:docMk/>
            <pc:sldMk cId="288070749" sldId="641"/>
            <ac:spMk id="50" creationId="{65424611-EF75-D6BF-4A8B-CF74FFD04490}"/>
          </ac:spMkLst>
        </pc:spChg>
        <pc:spChg chg="mod">
          <ac:chgData name="Bill Lord" userId="b68276031ed32d04" providerId="LiveId" clId="{B1DBFCDE-B122-4196-8F40-B8CD143D1C82}" dt="2022-11-16T20:53:12.814" v="5772" actId="165"/>
          <ac:spMkLst>
            <pc:docMk/>
            <pc:sldMk cId="288070749" sldId="641"/>
            <ac:spMk id="69" creationId="{6A623E1E-915D-F6D4-BC84-087B94235A74}"/>
          </ac:spMkLst>
        </pc:spChg>
        <pc:spChg chg="mod topLvl">
          <ac:chgData name="Bill Lord" userId="b68276031ed32d04" providerId="LiveId" clId="{B1DBFCDE-B122-4196-8F40-B8CD143D1C82}" dt="2022-11-16T20:53:21.355" v="5773" actId="164"/>
          <ac:spMkLst>
            <pc:docMk/>
            <pc:sldMk cId="288070749" sldId="641"/>
            <ac:spMk id="74" creationId="{996202E4-ACD5-A74E-BAA5-578E9F399E7D}"/>
          </ac:spMkLst>
        </pc:spChg>
        <pc:spChg chg="mod">
          <ac:chgData name="Bill Lord" userId="b68276031ed32d04" providerId="LiveId" clId="{B1DBFCDE-B122-4196-8F40-B8CD143D1C82}" dt="2022-11-16T20:53:12.814" v="5772" actId="165"/>
          <ac:spMkLst>
            <pc:docMk/>
            <pc:sldMk cId="288070749" sldId="641"/>
            <ac:spMk id="75" creationId="{652A0D4B-C5BC-8BEF-153F-265A1DB9CE28}"/>
          </ac:spMkLst>
        </pc:spChg>
        <pc:spChg chg="mod">
          <ac:chgData name="Bill Lord" userId="b68276031ed32d04" providerId="LiveId" clId="{B1DBFCDE-B122-4196-8F40-B8CD143D1C82}" dt="2022-11-16T20:53:12.814" v="5772" actId="165"/>
          <ac:spMkLst>
            <pc:docMk/>
            <pc:sldMk cId="288070749" sldId="641"/>
            <ac:spMk id="76" creationId="{4B9C247A-6031-CACB-1B13-1A5C56FC8A7D}"/>
          </ac:spMkLst>
        </pc:spChg>
        <pc:spChg chg="mod">
          <ac:chgData name="Bill Lord" userId="b68276031ed32d04" providerId="LiveId" clId="{B1DBFCDE-B122-4196-8F40-B8CD143D1C82}" dt="2022-11-16T21:33:05.259" v="5887" actId="1035"/>
          <ac:spMkLst>
            <pc:docMk/>
            <pc:sldMk cId="288070749" sldId="641"/>
            <ac:spMk id="91" creationId="{AD69FCCD-2F99-50C7-784F-63CE68F39DD6}"/>
          </ac:spMkLst>
        </pc:spChg>
        <pc:spChg chg="mod">
          <ac:chgData name="Bill Lord" userId="b68276031ed32d04" providerId="LiveId" clId="{B1DBFCDE-B122-4196-8F40-B8CD143D1C82}" dt="2022-11-16T20:53:12.814" v="5772" actId="165"/>
          <ac:spMkLst>
            <pc:docMk/>
            <pc:sldMk cId="288070749" sldId="641"/>
            <ac:spMk id="103" creationId="{5C4BA45B-B0EA-E26F-EFEC-6EC88FAB6CBE}"/>
          </ac:spMkLst>
        </pc:spChg>
        <pc:spChg chg="mod">
          <ac:chgData name="Bill Lord" userId="b68276031ed32d04" providerId="LiveId" clId="{B1DBFCDE-B122-4196-8F40-B8CD143D1C82}" dt="2022-11-16T20:50:59.852" v="5560" actId="14100"/>
          <ac:spMkLst>
            <pc:docMk/>
            <pc:sldMk cId="288070749" sldId="641"/>
            <ac:spMk id="127" creationId="{8C3F410F-F928-E7F4-535B-D4B055B4D9F6}"/>
          </ac:spMkLst>
        </pc:spChg>
        <pc:spChg chg="mod">
          <ac:chgData name="Bill Lord" userId="b68276031ed32d04" providerId="LiveId" clId="{B1DBFCDE-B122-4196-8F40-B8CD143D1C82}" dt="2022-11-16T20:52:22.678" v="5753" actId="1038"/>
          <ac:spMkLst>
            <pc:docMk/>
            <pc:sldMk cId="288070749" sldId="641"/>
            <ac:spMk id="141" creationId="{CED843B3-FE10-1FE8-B7B7-FAFD9D58DBEF}"/>
          </ac:spMkLst>
        </pc:spChg>
        <pc:spChg chg="mod">
          <ac:chgData name="Bill Lord" userId="b68276031ed32d04" providerId="LiveId" clId="{B1DBFCDE-B122-4196-8F40-B8CD143D1C82}" dt="2022-11-16T20:52:38.414" v="5770" actId="1037"/>
          <ac:spMkLst>
            <pc:docMk/>
            <pc:sldMk cId="288070749" sldId="641"/>
            <ac:spMk id="142" creationId="{6820F24F-07E9-3F47-8627-7C2A3D0C66C1}"/>
          </ac:spMkLst>
        </pc:spChg>
        <pc:spChg chg="mod">
          <ac:chgData name="Bill Lord" userId="b68276031ed32d04" providerId="LiveId" clId="{B1DBFCDE-B122-4196-8F40-B8CD143D1C82}" dt="2022-11-16T20:46:29.567" v="5401" actId="164"/>
          <ac:spMkLst>
            <pc:docMk/>
            <pc:sldMk cId="288070749" sldId="641"/>
            <ac:spMk id="163" creationId="{9EFBCDC8-1C70-B3D6-4729-933221549012}"/>
          </ac:spMkLst>
        </pc:spChg>
        <pc:spChg chg="mod">
          <ac:chgData name="Bill Lord" userId="b68276031ed32d04" providerId="LiveId" clId="{B1DBFCDE-B122-4196-8F40-B8CD143D1C82}" dt="2022-11-16T20:49:21.208" v="5554" actId="1036"/>
          <ac:spMkLst>
            <pc:docMk/>
            <pc:sldMk cId="288070749" sldId="641"/>
            <ac:spMk id="167" creationId="{B9E65A44-6440-8BC0-45DD-347C21F67402}"/>
          </ac:spMkLst>
        </pc:spChg>
        <pc:spChg chg="mod">
          <ac:chgData name="Bill Lord" userId="b68276031ed32d04" providerId="LiveId" clId="{B1DBFCDE-B122-4196-8F40-B8CD143D1C82}" dt="2022-11-16T20:46:29.567" v="5401" actId="164"/>
          <ac:spMkLst>
            <pc:docMk/>
            <pc:sldMk cId="288070749" sldId="641"/>
            <ac:spMk id="177" creationId="{5A328535-63B2-7A91-AA41-D04B7B028142}"/>
          </ac:spMkLst>
        </pc:spChg>
        <pc:spChg chg="mod">
          <ac:chgData name="Bill Lord" userId="b68276031ed32d04" providerId="LiveId" clId="{B1DBFCDE-B122-4196-8F40-B8CD143D1C82}" dt="2022-11-16T20:46:29.567" v="5401" actId="164"/>
          <ac:spMkLst>
            <pc:docMk/>
            <pc:sldMk cId="288070749" sldId="641"/>
            <ac:spMk id="178" creationId="{5EC41D08-9734-AF02-BCB9-F35B44247178}"/>
          </ac:spMkLst>
        </pc:spChg>
        <pc:grpChg chg="add del mod">
          <ac:chgData name="Bill Lord" userId="b68276031ed32d04" providerId="LiveId" clId="{B1DBFCDE-B122-4196-8F40-B8CD143D1C82}" dt="2022-11-16T20:53:12.814" v="5772" actId="165"/>
          <ac:grpSpMkLst>
            <pc:docMk/>
            <pc:sldMk cId="288070749" sldId="641"/>
            <ac:grpSpMk id="2" creationId="{CAB9AC47-F865-0D2A-221A-C518925BBE7D}"/>
          </ac:grpSpMkLst>
        </pc:grpChg>
        <pc:grpChg chg="add mod">
          <ac:chgData name="Bill Lord" userId="b68276031ed32d04" providerId="LiveId" clId="{B1DBFCDE-B122-4196-8F40-B8CD143D1C82}" dt="2022-11-16T20:51:07.030" v="5597" actId="1037"/>
          <ac:grpSpMkLst>
            <pc:docMk/>
            <pc:sldMk cId="288070749" sldId="641"/>
            <ac:grpSpMk id="7" creationId="{D87785DC-1515-265C-F6F4-AA28DE35B721}"/>
          </ac:grpSpMkLst>
        </pc:grpChg>
        <pc:grpChg chg="add mod">
          <ac:chgData name="Bill Lord" userId="b68276031ed32d04" providerId="LiveId" clId="{B1DBFCDE-B122-4196-8F40-B8CD143D1C82}" dt="2022-11-16T20:53:29.550" v="5774" actId="1076"/>
          <ac:grpSpMkLst>
            <pc:docMk/>
            <pc:sldMk cId="288070749" sldId="641"/>
            <ac:grpSpMk id="19" creationId="{4C900483-D95F-F4A1-8B58-1FD6109C4CEB}"/>
          </ac:grpSpMkLst>
        </pc:grpChg>
        <pc:grpChg chg="mod topLvl">
          <ac:chgData name="Bill Lord" userId="b68276031ed32d04" providerId="LiveId" clId="{B1DBFCDE-B122-4196-8F40-B8CD143D1C82}" dt="2022-11-16T20:53:21.355" v="5773" actId="164"/>
          <ac:grpSpMkLst>
            <pc:docMk/>
            <pc:sldMk cId="288070749" sldId="641"/>
            <ac:grpSpMk id="42" creationId="{47D90CA3-161B-C01C-E08C-F6B133AFDBA0}"/>
          </ac:grpSpMkLst>
        </pc:grpChg>
        <pc:grpChg chg="mod topLvl">
          <ac:chgData name="Bill Lord" userId="b68276031ed32d04" providerId="LiveId" clId="{B1DBFCDE-B122-4196-8F40-B8CD143D1C82}" dt="2022-11-16T20:53:21.355" v="5773" actId="164"/>
          <ac:grpSpMkLst>
            <pc:docMk/>
            <pc:sldMk cId="288070749" sldId="641"/>
            <ac:grpSpMk id="43" creationId="{485CC92B-6903-B319-E9CE-8398465E344C}"/>
          </ac:grpSpMkLst>
        </pc:grpChg>
        <pc:grpChg chg="mod topLvl">
          <ac:chgData name="Bill Lord" userId="b68276031ed32d04" providerId="LiveId" clId="{B1DBFCDE-B122-4196-8F40-B8CD143D1C82}" dt="2022-11-16T20:53:21.355" v="5773" actId="164"/>
          <ac:grpSpMkLst>
            <pc:docMk/>
            <pc:sldMk cId="288070749" sldId="641"/>
            <ac:grpSpMk id="49" creationId="{70F625E0-5913-6B40-2591-1561AF6C16EF}"/>
          </ac:grpSpMkLst>
        </pc:grpChg>
        <pc:grpChg chg="mod">
          <ac:chgData name="Bill Lord" userId="b68276031ed32d04" providerId="LiveId" clId="{B1DBFCDE-B122-4196-8F40-B8CD143D1C82}" dt="2022-11-16T20:53:12.814" v="5772" actId="165"/>
          <ac:grpSpMkLst>
            <pc:docMk/>
            <pc:sldMk cId="288070749" sldId="641"/>
            <ac:grpSpMk id="68" creationId="{09FE9785-B978-FEE5-B30B-52486AA21F5B}"/>
          </ac:grpSpMkLst>
        </pc:grpChg>
        <pc:grpChg chg="mod">
          <ac:chgData name="Bill Lord" userId="b68276031ed32d04" providerId="LiveId" clId="{B1DBFCDE-B122-4196-8F40-B8CD143D1C82}" dt="2022-11-16T20:52:50.588" v="5771" actId="1076"/>
          <ac:grpSpMkLst>
            <pc:docMk/>
            <pc:sldMk cId="288070749" sldId="641"/>
            <ac:grpSpMk id="90" creationId="{9445BCED-5000-537C-52EA-8A8270CAD732}"/>
          </ac:grpSpMkLst>
        </pc:grpChg>
        <pc:grpChg chg="mod">
          <ac:chgData name="Bill Lord" userId="b68276031ed32d04" providerId="LiveId" clId="{B1DBFCDE-B122-4196-8F40-B8CD143D1C82}" dt="2022-11-16T20:51:22.752" v="5647" actId="1038"/>
          <ac:grpSpMkLst>
            <pc:docMk/>
            <pc:sldMk cId="288070749" sldId="641"/>
            <ac:grpSpMk id="105" creationId="{D86B1C0F-58DA-ECD1-3593-D769616C70E0}"/>
          </ac:grpSpMkLst>
        </pc:grpChg>
        <pc:grpChg chg="mod">
          <ac:chgData name="Bill Lord" userId="b68276031ed32d04" providerId="LiveId" clId="{B1DBFCDE-B122-4196-8F40-B8CD143D1C82}" dt="2022-11-16T20:51:22.752" v="5647" actId="1038"/>
          <ac:grpSpMkLst>
            <pc:docMk/>
            <pc:sldMk cId="288070749" sldId="641"/>
            <ac:grpSpMk id="106" creationId="{27B981ED-0665-9522-56CE-4FA23473F9E9}"/>
          </ac:grpSpMkLst>
        </pc:grpChg>
        <pc:grpChg chg="mod">
          <ac:chgData name="Bill Lord" userId="b68276031ed32d04" providerId="LiveId" clId="{B1DBFCDE-B122-4196-8F40-B8CD143D1C82}" dt="2022-11-16T20:51:22.752" v="5647" actId="1038"/>
          <ac:grpSpMkLst>
            <pc:docMk/>
            <pc:sldMk cId="288070749" sldId="641"/>
            <ac:grpSpMk id="113" creationId="{07481A99-A9D9-7DA3-1ED3-FEB3552813A1}"/>
          </ac:grpSpMkLst>
        </pc:grpChg>
        <pc:grpChg chg="mod ord topLvl">
          <ac:chgData name="Bill Lord" userId="b68276031ed32d04" providerId="LiveId" clId="{B1DBFCDE-B122-4196-8F40-B8CD143D1C82}" dt="2022-11-16T21:00:02.023" v="5877" actId="1037"/>
          <ac:grpSpMkLst>
            <pc:docMk/>
            <pc:sldMk cId="288070749" sldId="641"/>
            <ac:grpSpMk id="138" creationId="{07FB697F-DD32-6A0A-3F30-160AE95A06C2}"/>
          </ac:grpSpMkLst>
        </pc:grpChg>
        <pc:grpChg chg="mod">
          <ac:chgData name="Bill Lord" userId="b68276031ed32d04" providerId="LiveId" clId="{B1DBFCDE-B122-4196-8F40-B8CD143D1C82}" dt="2022-11-16T20:46:29.567" v="5401" actId="164"/>
          <ac:grpSpMkLst>
            <pc:docMk/>
            <pc:sldMk cId="288070749" sldId="641"/>
            <ac:grpSpMk id="164" creationId="{35F5AED0-4974-2558-81C9-3BFABB3EC112}"/>
          </ac:grpSpMkLst>
        </pc:grpChg>
        <pc:grpChg chg="mod">
          <ac:chgData name="Bill Lord" userId="b68276031ed32d04" providerId="LiveId" clId="{B1DBFCDE-B122-4196-8F40-B8CD143D1C82}" dt="2022-11-16T20:46:29.567" v="5401" actId="164"/>
          <ac:grpSpMkLst>
            <pc:docMk/>
            <pc:sldMk cId="288070749" sldId="641"/>
            <ac:grpSpMk id="165" creationId="{14160873-B120-BD25-CFFB-23E8AB7729E4}"/>
          </ac:grpSpMkLst>
        </pc:grpChg>
        <pc:grpChg chg="mod">
          <ac:chgData name="Bill Lord" userId="b68276031ed32d04" providerId="LiveId" clId="{B1DBFCDE-B122-4196-8F40-B8CD143D1C82}" dt="2022-11-16T20:51:59.469" v="5731" actId="1076"/>
          <ac:grpSpMkLst>
            <pc:docMk/>
            <pc:sldMk cId="288070749" sldId="641"/>
            <ac:grpSpMk id="176" creationId="{E9DAB247-9DC0-A1C9-FBA2-2A676241F67A}"/>
          </ac:grpSpMkLst>
        </pc:grpChg>
        <pc:grpChg chg="mod topLvl">
          <ac:chgData name="Bill Lord" userId="b68276031ed32d04" providerId="LiveId" clId="{B1DBFCDE-B122-4196-8F40-B8CD143D1C82}" dt="2022-11-16T20:55:28.141" v="5825" actId="1076"/>
          <ac:grpSpMkLst>
            <pc:docMk/>
            <pc:sldMk cId="288070749" sldId="641"/>
            <ac:grpSpMk id="188" creationId="{C5835CF7-84F4-E5D3-AEAD-7E05C99D74B3}"/>
          </ac:grpSpMkLst>
        </pc:grpChg>
        <pc:cxnChg chg="mod">
          <ac:chgData name="Bill Lord" userId="b68276031ed32d04" providerId="LiveId" clId="{B1DBFCDE-B122-4196-8F40-B8CD143D1C82}" dt="2022-11-16T20:53:12.814" v="5772" actId="165"/>
          <ac:cxnSpMkLst>
            <pc:docMk/>
            <pc:sldMk cId="288070749" sldId="641"/>
            <ac:cxnSpMk id="14" creationId="{C680427D-D15D-3670-FD8A-36EEAAA0162F}"/>
          </ac:cxnSpMkLst>
        </pc:cxnChg>
        <pc:cxnChg chg="add mod">
          <ac:chgData name="Bill Lord" userId="b68276031ed32d04" providerId="LiveId" clId="{B1DBFCDE-B122-4196-8F40-B8CD143D1C82}" dt="2022-11-16T21:02:42.451" v="5886"/>
          <ac:cxnSpMkLst>
            <pc:docMk/>
            <pc:sldMk cId="288070749" sldId="641"/>
            <ac:cxnSpMk id="15" creationId="{94E4AE48-2047-613D-CEFD-FD1B9BA41B06}"/>
          </ac:cxnSpMkLst>
        </pc:cxnChg>
        <pc:cxnChg chg="mod">
          <ac:chgData name="Bill Lord" userId="b68276031ed32d04" providerId="LiveId" clId="{B1DBFCDE-B122-4196-8F40-B8CD143D1C82}" dt="2022-11-16T20:53:12.814" v="5772" actId="165"/>
          <ac:cxnSpMkLst>
            <pc:docMk/>
            <pc:sldMk cId="288070749" sldId="641"/>
            <ac:cxnSpMk id="16" creationId="{DFF7E3AB-5211-50B2-943D-1420564F8891}"/>
          </ac:cxnSpMkLst>
        </pc:cxnChg>
        <pc:cxnChg chg="add mod">
          <ac:chgData name="Bill Lord" userId="b68276031ed32d04" providerId="LiveId" clId="{B1DBFCDE-B122-4196-8F40-B8CD143D1C82}" dt="2022-11-16T20:51:34.600" v="5698" actId="1038"/>
          <ac:cxnSpMkLst>
            <pc:docMk/>
            <pc:sldMk cId="288070749" sldId="641"/>
            <ac:cxnSpMk id="17" creationId="{C08D0B87-B62C-96CF-941C-00E13E009EF6}"/>
          </ac:cxnSpMkLst>
        </pc:cxnChg>
        <pc:cxnChg chg="add mod">
          <ac:chgData name="Bill Lord" userId="b68276031ed32d04" providerId="LiveId" clId="{B1DBFCDE-B122-4196-8F40-B8CD143D1C82}" dt="2022-11-16T20:51:40.069" v="5730" actId="1038"/>
          <ac:cxnSpMkLst>
            <pc:docMk/>
            <pc:sldMk cId="288070749" sldId="641"/>
            <ac:cxnSpMk id="18" creationId="{D0BB1D86-5B00-E058-1C91-5E7FCE9B58D6}"/>
          </ac:cxnSpMkLst>
        </pc:cxnChg>
        <pc:cxnChg chg="mod">
          <ac:chgData name="Bill Lord" userId="b68276031ed32d04" providerId="LiveId" clId="{B1DBFCDE-B122-4196-8F40-B8CD143D1C82}" dt="2022-11-16T20:53:12.814" v="5772" actId="165"/>
          <ac:cxnSpMkLst>
            <pc:docMk/>
            <pc:sldMk cId="288070749" sldId="641"/>
            <ac:cxnSpMk id="29" creationId="{D3E312F6-EB8A-7898-3CA5-676CB7F190B4}"/>
          </ac:cxnSpMkLst>
        </pc:cxnChg>
        <pc:cxnChg chg="mod">
          <ac:chgData name="Bill Lord" userId="b68276031ed32d04" providerId="LiveId" clId="{B1DBFCDE-B122-4196-8F40-B8CD143D1C82}" dt="2022-11-16T20:53:12.814" v="5772" actId="165"/>
          <ac:cxnSpMkLst>
            <pc:docMk/>
            <pc:sldMk cId="288070749" sldId="641"/>
            <ac:cxnSpMk id="34" creationId="{CAF68486-A826-3385-7682-EAD0ACAC2A03}"/>
          </ac:cxnSpMkLst>
        </pc:cxnChg>
        <pc:cxnChg chg="mod">
          <ac:chgData name="Bill Lord" userId="b68276031ed32d04" providerId="LiveId" clId="{B1DBFCDE-B122-4196-8F40-B8CD143D1C82}" dt="2022-11-16T20:53:12.814" v="5772" actId="165"/>
          <ac:cxnSpMkLst>
            <pc:docMk/>
            <pc:sldMk cId="288070749" sldId="641"/>
            <ac:cxnSpMk id="35" creationId="{625FB05A-F683-35C7-12E2-4F0C97C837D4}"/>
          </ac:cxnSpMkLst>
        </pc:cxnChg>
        <pc:cxnChg chg="mod">
          <ac:chgData name="Bill Lord" userId="b68276031ed32d04" providerId="LiveId" clId="{B1DBFCDE-B122-4196-8F40-B8CD143D1C82}" dt="2022-11-16T20:53:12.814" v="5772" actId="165"/>
          <ac:cxnSpMkLst>
            <pc:docMk/>
            <pc:sldMk cId="288070749" sldId="641"/>
            <ac:cxnSpMk id="39" creationId="{A474B794-0EC9-18B6-DE8C-93E60AFC57B0}"/>
          </ac:cxnSpMkLst>
        </pc:cxnChg>
        <pc:cxnChg chg="mod">
          <ac:chgData name="Bill Lord" userId="b68276031ed32d04" providerId="LiveId" clId="{B1DBFCDE-B122-4196-8F40-B8CD143D1C82}" dt="2022-11-16T20:53:12.814" v="5772" actId="165"/>
          <ac:cxnSpMkLst>
            <pc:docMk/>
            <pc:sldMk cId="288070749" sldId="641"/>
            <ac:cxnSpMk id="41" creationId="{7626F9AE-3156-582C-7687-2F48BC5C1BF3}"/>
          </ac:cxnSpMkLst>
        </pc:cxnChg>
        <pc:cxnChg chg="mod">
          <ac:chgData name="Bill Lord" userId="b68276031ed32d04" providerId="LiveId" clId="{B1DBFCDE-B122-4196-8F40-B8CD143D1C82}" dt="2022-11-16T20:53:12.814" v="5772" actId="165"/>
          <ac:cxnSpMkLst>
            <pc:docMk/>
            <pc:sldMk cId="288070749" sldId="641"/>
            <ac:cxnSpMk id="45" creationId="{0F165859-CF97-0D81-473A-7C536643D586}"/>
          </ac:cxnSpMkLst>
        </pc:cxnChg>
        <pc:cxnChg chg="mod">
          <ac:chgData name="Bill Lord" userId="b68276031ed32d04" providerId="LiveId" clId="{B1DBFCDE-B122-4196-8F40-B8CD143D1C82}" dt="2022-11-16T20:53:12.814" v="5772" actId="165"/>
          <ac:cxnSpMkLst>
            <pc:docMk/>
            <pc:sldMk cId="288070749" sldId="641"/>
            <ac:cxnSpMk id="46" creationId="{F1D7030B-1FDD-A171-CE87-1A07D80C5332}"/>
          </ac:cxnSpMkLst>
        </pc:cxnChg>
        <pc:cxnChg chg="mod">
          <ac:chgData name="Bill Lord" userId="b68276031ed32d04" providerId="LiveId" clId="{B1DBFCDE-B122-4196-8F40-B8CD143D1C82}" dt="2022-11-16T20:53:12.814" v="5772" actId="165"/>
          <ac:cxnSpMkLst>
            <pc:docMk/>
            <pc:sldMk cId="288070749" sldId="641"/>
            <ac:cxnSpMk id="47" creationId="{42B9CC0C-B106-F884-7CD4-0FF8B84066A8}"/>
          </ac:cxnSpMkLst>
        </pc:cxnChg>
        <pc:cxnChg chg="mod">
          <ac:chgData name="Bill Lord" userId="b68276031ed32d04" providerId="LiveId" clId="{B1DBFCDE-B122-4196-8F40-B8CD143D1C82}" dt="2022-11-16T20:53:12.814" v="5772" actId="165"/>
          <ac:cxnSpMkLst>
            <pc:docMk/>
            <pc:sldMk cId="288070749" sldId="641"/>
            <ac:cxnSpMk id="48" creationId="{5CE9A3EB-D7CC-1875-B272-A84A9BCF1A44}"/>
          </ac:cxnSpMkLst>
        </pc:cxnChg>
        <pc:cxnChg chg="mod">
          <ac:chgData name="Bill Lord" userId="b68276031ed32d04" providerId="LiveId" clId="{B1DBFCDE-B122-4196-8F40-B8CD143D1C82}" dt="2022-11-16T20:53:12.814" v="5772" actId="165"/>
          <ac:cxnSpMkLst>
            <pc:docMk/>
            <pc:sldMk cId="288070749" sldId="641"/>
            <ac:cxnSpMk id="51" creationId="{9CA8D711-3838-AD7A-9129-86818AD27AB4}"/>
          </ac:cxnSpMkLst>
        </pc:cxnChg>
        <pc:cxnChg chg="mod">
          <ac:chgData name="Bill Lord" userId="b68276031ed32d04" providerId="LiveId" clId="{B1DBFCDE-B122-4196-8F40-B8CD143D1C82}" dt="2022-11-16T20:53:12.814" v="5772" actId="165"/>
          <ac:cxnSpMkLst>
            <pc:docMk/>
            <pc:sldMk cId="288070749" sldId="641"/>
            <ac:cxnSpMk id="52" creationId="{989D558E-7805-99FE-699C-4118D0C29146}"/>
          </ac:cxnSpMkLst>
        </pc:cxnChg>
        <pc:cxnChg chg="mod">
          <ac:chgData name="Bill Lord" userId="b68276031ed32d04" providerId="LiveId" clId="{B1DBFCDE-B122-4196-8F40-B8CD143D1C82}" dt="2022-11-16T20:53:12.814" v="5772" actId="165"/>
          <ac:cxnSpMkLst>
            <pc:docMk/>
            <pc:sldMk cId="288070749" sldId="641"/>
            <ac:cxnSpMk id="53" creationId="{E71E1CFB-234D-A6FB-1F85-04534B9282DB}"/>
          </ac:cxnSpMkLst>
        </pc:cxnChg>
        <pc:cxnChg chg="mod">
          <ac:chgData name="Bill Lord" userId="b68276031ed32d04" providerId="LiveId" clId="{B1DBFCDE-B122-4196-8F40-B8CD143D1C82}" dt="2022-11-16T20:53:12.814" v="5772" actId="165"/>
          <ac:cxnSpMkLst>
            <pc:docMk/>
            <pc:sldMk cId="288070749" sldId="641"/>
            <ac:cxnSpMk id="54" creationId="{D7D6DFF0-D538-5A88-0375-B0E0BCEDCBCD}"/>
          </ac:cxnSpMkLst>
        </pc:cxnChg>
        <pc:cxnChg chg="mod">
          <ac:chgData name="Bill Lord" userId="b68276031ed32d04" providerId="LiveId" clId="{B1DBFCDE-B122-4196-8F40-B8CD143D1C82}" dt="2022-11-16T20:53:12.814" v="5772" actId="165"/>
          <ac:cxnSpMkLst>
            <pc:docMk/>
            <pc:sldMk cId="288070749" sldId="641"/>
            <ac:cxnSpMk id="70" creationId="{84E227C8-47DC-1213-941D-A21200B008DF}"/>
          </ac:cxnSpMkLst>
        </pc:cxnChg>
        <pc:cxnChg chg="mod">
          <ac:chgData name="Bill Lord" userId="b68276031ed32d04" providerId="LiveId" clId="{B1DBFCDE-B122-4196-8F40-B8CD143D1C82}" dt="2022-11-16T20:53:12.814" v="5772" actId="165"/>
          <ac:cxnSpMkLst>
            <pc:docMk/>
            <pc:sldMk cId="288070749" sldId="641"/>
            <ac:cxnSpMk id="71" creationId="{83A2732B-1797-B13E-7B36-9DFADEEB68D5}"/>
          </ac:cxnSpMkLst>
        </pc:cxnChg>
        <pc:cxnChg chg="mod">
          <ac:chgData name="Bill Lord" userId="b68276031ed32d04" providerId="LiveId" clId="{B1DBFCDE-B122-4196-8F40-B8CD143D1C82}" dt="2022-11-16T20:53:12.814" v="5772" actId="165"/>
          <ac:cxnSpMkLst>
            <pc:docMk/>
            <pc:sldMk cId="288070749" sldId="641"/>
            <ac:cxnSpMk id="72" creationId="{60A5E5D1-E52F-857D-4BE0-88D778503CB0}"/>
          </ac:cxnSpMkLst>
        </pc:cxnChg>
        <pc:cxnChg chg="mod">
          <ac:chgData name="Bill Lord" userId="b68276031ed32d04" providerId="LiveId" clId="{B1DBFCDE-B122-4196-8F40-B8CD143D1C82}" dt="2022-11-16T20:53:12.814" v="5772" actId="165"/>
          <ac:cxnSpMkLst>
            <pc:docMk/>
            <pc:sldMk cId="288070749" sldId="641"/>
            <ac:cxnSpMk id="73" creationId="{21F736D4-5EF8-4921-A004-846B943944B1}"/>
          </ac:cxnSpMkLst>
        </pc:cxnChg>
        <pc:cxnChg chg="mod">
          <ac:chgData name="Bill Lord" userId="b68276031ed32d04" providerId="LiveId" clId="{B1DBFCDE-B122-4196-8F40-B8CD143D1C82}" dt="2022-11-16T20:53:12.814" v="5772" actId="165"/>
          <ac:cxnSpMkLst>
            <pc:docMk/>
            <pc:sldMk cId="288070749" sldId="641"/>
            <ac:cxnSpMk id="82" creationId="{5D5A0CE2-26A1-5105-FE0F-82B7E3CE9396}"/>
          </ac:cxnSpMkLst>
        </pc:cxnChg>
        <pc:cxnChg chg="mod">
          <ac:chgData name="Bill Lord" userId="b68276031ed32d04" providerId="LiveId" clId="{B1DBFCDE-B122-4196-8F40-B8CD143D1C82}" dt="2022-11-16T20:52:38.414" v="5770" actId="1037"/>
          <ac:cxnSpMkLst>
            <pc:docMk/>
            <pc:sldMk cId="288070749" sldId="641"/>
            <ac:cxnSpMk id="143" creationId="{D44928A3-9636-BE74-28D4-2F8C1B755EFD}"/>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6AFB4B2B-5B13-43BB-B5B3-529AB843FCC0}" type="datetimeFigureOut">
              <a:rPr lang="en-US" smtClean="0"/>
              <a:t>11/18/2024</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491EC353-2619-4BD7-951F-20C4484024D4}" type="slidenum">
              <a:rPr lang="en-US" smtClean="0"/>
              <a:t>‹#›</a:t>
            </a:fld>
            <a:endParaRPr lang="en-US"/>
          </a:p>
        </p:txBody>
      </p:sp>
    </p:spTree>
    <p:extLst>
      <p:ext uri="{BB962C8B-B14F-4D97-AF65-F5344CB8AC3E}">
        <p14:creationId xmlns:p14="http://schemas.microsoft.com/office/powerpoint/2010/main" val="1810868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1EC353-2619-4BD7-951F-20C4484024D4}" type="slidenum">
              <a:rPr lang="en-US" smtClean="0"/>
              <a:t>1</a:t>
            </a:fld>
            <a:endParaRPr lang="en-US"/>
          </a:p>
        </p:txBody>
      </p:sp>
    </p:spTree>
    <p:extLst>
      <p:ext uri="{BB962C8B-B14F-4D97-AF65-F5344CB8AC3E}">
        <p14:creationId xmlns:p14="http://schemas.microsoft.com/office/powerpoint/2010/main" val="143823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1EC353-2619-4BD7-951F-20C4484024D4}" type="slidenum">
              <a:rPr lang="en-US" smtClean="0"/>
              <a:t>2</a:t>
            </a:fld>
            <a:endParaRPr lang="en-US"/>
          </a:p>
        </p:txBody>
      </p:sp>
    </p:spTree>
    <p:extLst>
      <p:ext uri="{BB962C8B-B14F-4D97-AF65-F5344CB8AC3E}">
        <p14:creationId xmlns:p14="http://schemas.microsoft.com/office/powerpoint/2010/main" val="4109608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77FCA70-9B4C-4761-89DE-96ABFE52082D}" type="datetime1">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1BBF0-7AC7-4757-B695-A62919CB5B85}" type="slidenum">
              <a:rPr lang="en-US" smtClean="0"/>
              <a:t>‹#›</a:t>
            </a:fld>
            <a:endParaRPr lang="en-US"/>
          </a:p>
        </p:txBody>
      </p:sp>
    </p:spTree>
    <p:extLst>
      <p:ext uri="{BB962C8B-B14F-4D97-AF65-F5344CB8AC3E}">
        <p14:creationId xmlns:p14="http://schemas.microsoft.com/office/powerpoint/2010/main" val="13493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6B01C8-2CB6-459C-9DDC-C751B41FF7CD}" type="datetime1">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1BBF0-7AC7-4757-B695-A62919CB5B85}" type="slidenum">
              <a:rPr lang="en-US" smtClean="0"/>
              <a:t>‹#›</a:t>
            </a:fld>
            <a:endParaRPr lang="en-US"/>
          </a:p>
        </p:txBody>
      </p:sp>
    </p:spTree>
    <p:extLst>
      <p:ext uri="{BB962C8B-B14F-4D97-AF65-F5344CB8AC3E}">
        <p14:creationId xmlns:p14="http://schemas.microsoft.com/office/powerpoint/2010/main" val="1531794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15A417-9B36-424F-81E2-0C419871EC1D}" type="datetime1">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1BBF0-7AC7-4757-B695-A62919CB5B85}" type="slidenum">
              <a:rPr lang="en-US" smtClean="0"/>
              <a:t>‹#›</a:t>
            </a:fld>
            <a:endParaRPr lang="en-US"/>
          </a:p>
        </p:txBody>
      </p:sp>
    </p:spTree>
    <p:extLst>
      <p:ext uri="{BB962C8B-B14F-4D97-AF65-F5344CB8AC3E}">
        <p14:creationId xmlns:p14="http://schemas.microsoft.com/office/powerpoint/2010/main" val="3768631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7929D2-D503-459B-A644-3E6567A8839E}" type="datetime1">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1BBF0-7AC7-4757-B695-A62919CB5B85}" type="slidenum">
              <a:rPr lang="en-US" smtClean="0"/>
              <a:t>‹#›</a:t>
            </a:fld>
            <a:endParaRPr lang="en-US"/>
          </a:p>
        </p:txBody>
      </p:sp>
    </p:spTree>
    <p:extLst>
      <p:ext uri="{BB962C8B-B14F-4D97-AF65-F5344CB8AC3E}">
        <p14:creationId xmlns:p14="http://schemas.microsoft.com/office/powerpoint/2010/main" val="237395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90704-6642-43F7-935B-3857691B802B}" type="datetime1">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1BBF0-7AC7-4757-B695-A62919CB5B85}" type="slidenum">
              <a:rPr lang="en-US" smtClean="0"/>
              <a:t>‹#›</a:t>
            </a:fld>
            <a:endParaRPr lang="en-US"/>
          </a:p>
        </p:txBody>
      </p:sp>
    </p:spTree>
    <p:extLst>
      <p:ext uri="{BB962C8B-B14F-4D97-AF65-F5344CB8AC3E}">
        <p14:creationId xmlns:p14="http://schemas.microsoft.com/office/powerpoint/2010/main" val="3764564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902186-3DD2-4CD9-8AA5-A3EF42DD4730}" type="datetime1">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1BBF0-7AC7-4757-B695-A62919CB5B85}" type="slidenum">
              <a:rPr lang="en-US" smtClean="0"/>
              <a:t>‹#›</a:t>
            </a:fld>
            <a:endParaRPr lang="en-US"/>
          </a:p>
        </p:txBody>
      </p:sp>
    </p:spTree>
    <p:extLst>
      <p:ext uri="{BB962C8B-B14F-4D97-AF65-F5344CB8AC3E}">
        <p14:creationId xmlns:p14="http://schemas.microsoft.com/office/powerpoint/2010/main" val="207218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F020C3-10E8-4470-AA7E-8899AD2C53E9}" type="datetime1">
              <a:rPr lang="en-US" smtClean="0"/>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61BBF0-7AC7-4757-B695-A62919CB5B85}" type="slidenum">
              <a:rPr lang="en-US" smtClean="0"/>
              <a:t>‹#›</a:t>
            </a:fld>
            <a:endParaRPr lang="en-US"/>
          </a:p>
        </p:txBody>
      </p:sp>
    </p:spTree>
    <p:extLst>
      <p:ext uri="{BB962C8B-B14F-4D97-AF65-F5344CB8AC3E}">
        <p14:creationId xmlns:p14="http://schemas.microsoft.com/office/powerpoint/2010/main" val="3017724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B7B46C-4439-429D-96D8-199DBC857C59}" type="datetime1">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61BBF0-7AC7-4757-B695-A62919CB5B85}" type="slidenum">
              <a:rPr lang="en-US" smtClean="0"/>
              <a:t>‹#›</a:t>
            </a:fld>
            <a:endParaRPr lang="en-US"/>
          </a:p>
        </p:txBody>
      </p:sp>
    </p:spTree>
    <p:extLst>
      <p:ext uri="{BB962C8B-B14F-4D97-AF65-F5344CB8AC3E}">
        <p14:creationId xmlns:p14="http://schemas.microsoft.com/office/powerpoint/2010/main" val="1147860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9F5282-A829-4931-AD8F-F0B7EEF34883}" type="datetime1">
              <a:rPr lang="en-US" smtClean="0"/>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61BBF0-7AC7-4757-B695-A62919CB5B85}" type="slidenum">
              <a:rPr lang="en-US" smtClean="0"/>
              <a:t>‹#›</a:t>
            </a:fld>
            <a:endParaRPr lang="en-US"/>
          </a:p>
        </p:txBody>
      </p:sp>
    </p:spTree>
    <p:extLst>
      <p:ext uri="{BB962C8B-B14F-4D97-AF65-F5344CB8AC3E}">
        <p14:creationId xmlns:p14="http://schemas.microsoft.com/office/powerpoint/2010/main" val="3931941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A586C2-C84B-4E1A-A062-871BC3594A10}" type="datetime1">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1BBF0-7AC7-4757-B695-A62919CB5B85}" type="slidenum">
              <a:rPr lang="en-US" smtClean="0"/>
              <a:t>‹#›</a:t>
            </a:fld>
            <a:endParaRPr lang="en-US"/>
          </a:p>
        </p:txBody>
      </p:sp>
    </p:spTree>
    <p:extLst>
      <p:ext uri="{BB962C8B-B14F-4D97-AF65-F5344CB8AC3E}">
        <p14:creationId xmlns:p14="http://schemas.microsoft.com/office/powerpoint/2010/main" val="3994816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6735A2-54D4-4A03-AE35-79D5E469FDE0}" type="datetime1">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1BBF0-7AC7-4757-B695-A62919CB5B85}" type="slidenum">
              <a:rPr lang="en-US" smtClean="0"/>
              <a:t>‹#›</a:t>
            </a:fld>
            <a:endParaRPr lang="en-US"/>
          </a:p>
        </p:txBody>
      </p:sp>
    </p:spTree>
    <p:extLst>
      <p:ext uri="{BB962C8B-B14F-4D97-AF65-F5344CB8AC3E}">
        <p14:creationId xmlns:p14="http://schemas.microsoft.com/office/powerpoint/2010/main" val="4119320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1D6ECB-556B-4A15-8066-6480EED0D969}" type="datetime1">
              <a:rPr lang="en-US" smtClean="0"/>
              <a:t>11/18/2024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1BBF0-7AC7-4757-B695-A62919CB5B85}" type="slidenum">
              <a:rPr lang="en-US" smtClean="0"/>
              <a:t>‹#›</a:t>
            </a:fld>
            <a:endParaRPr lang="en-US"/>
          </a:p>
        </p:txBody>
      </p:sp>
    </p:spTree>
    <p:extLst>
      <p:ext uri="{BB962C8B-B14F-4D97-AF65-F5344CB8AC3E}">
        <p14:creationId xmlns:p14="http://schemas.microsoft.com/office/powerpoint/2010/main" val="3399215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unnyday.mit.edu/accidents/mco991110.html" TargetMode="External"/><Relationship Id="rId2" Type="http://schemas.openxmlformats.org/officeDocument/2006/relationships/hyperlink" Target="https://solarsystem.nasa.gov/missions/mars-climate-orbiter/in-depth/"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hyperlink" Target="https://raygun.com/blog/costly-software-errors-histor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s.brown.edu/cgc/jdsl/papers/patterns.pdf" TargetMode="External"/><Relationship Id="rId2" Type="http://schemas.openxmlformats.org/officeDocument/2006/relationships/hyperlink" Target="https://en.wikipedia.org/wiki/Software_design_pattern" TargetMode="External"/><Relationship Id="rId1" Type="http://schemas.openxmlformats.org/officeDocument/2006/relationships/slideLayout" Target="../slideLayouts/slideLayout1.xml"/><Relationship Id="rId4" Type="http://schemas.openxmlformats.org/officeDocument/2006/relationships/hyperlink" Target="https://medium.com/@ronnieschaniel/object-oriented-design-patterns-explained-using-practical-examples-84807445b092"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unnyday.mit.edu/accidents/mco991110.html" TargetMode="External"/><Relationship Id="rId2" Type="http://schemas.openxmlformats.org/officeDocument/2006/relationships/hyperlink" Target="https://solarsystem.nasa.gov/missions/mars-climate-orbiter/in-depth/" TargetMode="External"/><Relationship Id="rId1" Type="http://schemas.openxmlformats.org/officeDocument/2006/relationships/slideLayout" Target="../slideLayouts/slideLayout1.xml"/><Relationship Id="rId4" Type="http://schemas.openxmlformats.org/officeDocument/2006/relationships/hyperlink" Target="https://raygun.com/blog/costly-software-errors-histo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0A597D97-203B-498B-95D3-E90DC961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Freeform: Shape 138">
            <a:extLst>
              <a:ext uri="{FF2B5EF4-FFF2-40B4-BE49-F238E27FC236}">
                <a16:creationId xmlns:a16="http://schemas.microsoft.com/office/drawing/2014/main" id="{6A6EF10E-DF41-4BD3-8EB4-6F646531D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44272" cy="6858000"/>
          </a:xfrm>
          <a:custGeom>
            <a:avLst/>
            <a:gdLst>
              <a:gd name="connsiteX0" fmla="*/ 0 w 6244272"/>
              <a:gd name="connsiteY0" fmla="*/ 0 h 6858000"/>
              <a:gd name="connsiteX1" fmla="*/ 732568 w 6244272"/>
              <a:gd name="connsiteY1" fmla="*/ 0 h 6858000"/>
              <a:gd name="connsiteX2" fmla="*/ 947849 w 6244272"/>
              <a:gd name="connsiteY2" fmla="*/ 0 h 6858000"/>
              <a:gd name="connsiteX3" fmla="*/ 1823619 w 6244272"/>
              <a:gd name="connsiteY3" fmla="*/ 0 h 6858000"/>
              <a:gd name="connsiteX4" fmla="*/ 5235673 w 6244272"/>
              <a:gd name="connsiteY4" fmla="*/ 0 h 6858000"/>
              <a:gd name="connsiteX5" fmla="*/ 4933297 w 6244272"/>
              <a:gd name="connsiteY5" fmla="*/ 110269 h 6858000"/>
              <a:gd name="connsiteX6" fmla="*/ 4976910 w 6244272"/>
              <a:gd name="connsiteY6" fmla="*/ 135168 h 6858000"/>
              <a:gd name="connsiteX7" fmla="*/ 5238580 w 6244272"/>
              <a:gd name="connsiteY7" fmla="*/ 71141 h 6858000"/>
              <a:gd name="connsiteX8" fmla="*/ 5290914 w 6244272"/>
              <a:gd name="connsiteY8" fmla="*/ 88927 h 6858000"/>
              <a:gd name="connsiteX9" fmla="*/ 5264747 w 6244272"/>
              <a:gd name="connsiteY9" fmla="*/ 163625 h 6858000"/>
              <a:gd name="connsiteX10" fmla="*/ 5151357 w 6244272"/>
              <a:gd name="connsiteY10" fmla="*/ 192082 h 6858000"/>
              <a:gd name="connsiteX11" fmla="*/ 4974002 w 6244272"/>
              <a:gd name="connsiteY11" fmla="*/ 373491 h 6858000"/>
              <a:gd name="connsiteX12" fmla="*/ 5241488 w 6244272"/>
              <a:gd name="connsiteY12" fmla="*/ 352148 h 6858000"/>
              <a:gd name="connsiteX13" fmla="*/ 5288007 w 6244272"/>
              <a:gd name="connsiteY13" fmla="*/ 394834 h 6858000"/>
              <a:gd name="connsiteX14" fmla="*/ 5305452 w 6244272"/>
              <a:gd name="connsiteY14" fmla="*/ 451747 h 6858000"/>
              <a:gd name="connsiteX15" fmla="*/ 5383953 w 6244272"/>
              <a:gd name="connsiteY15" fmla="*/ 359262 h 6858000"/>
              <a:gd name="connsiteX16" fmla="*/ 5450825 w 6244272"/>
              <a:gd name="connsiteY16" fmla="*/ 334364 h 6858000"/>
              <a:gd name="connsiteX17" fmla="*/ 5471177 w 6244272"/>
              <a:gd name="connsiteY17" fmla="*/ 416176 h 6858000"/>
              <a:gd name="connsiteX18" fmla="*/ 5410121 w 6244272"/>
              <a:gd name="connsiteY18" fmla="*/ 505101 h 6858000"/>
              <a:gd name="connsiteX19" fmla="*/ 5247303 w 6244272"/>
              <a:gd name="connsiteY19" fmla="*/ 558458 h 6858000"/>
              <a:gd name="connsiteX20" fmla="*/ 5421750 w 6244272"/>
              <a:gd name="connsiteY20" fmla="*/ 558458 h 6858000"/>
              <a:gd name="connsiteX21" fmla="*/ 5622364 w 6244272"/>
              <a:gd name="connsiteY21" fmla="*/ 522887 h 6858000"/>
              <a:gd name="connsiteX22" fmla="*/ 5834608 w 6244272"/>
              <a:gd name="connsiteY22" fmla="*/ 533558 h 6858000"/>
              <a:gd name="connsiteX23" fmla="*/ 6035223 w 6244272"/>
              <a:gd name="connsiteY23" fmla="*/ 462417 h 6858000"/>
              <a:gd name="connsiteX24" fmla="*/ 6238745 w 6244272"/>
              <a:gd name="connsiteY24" fmla="*/ 465975 h 6858000"/>
              <a:gd name="connsiteX25" fmla="*/ 5337434 w 6244272"/>
              <a:gd name="connsiteY25" fmla="*/ 910606 h 6858000"/>
              <a:gd name="connsiteX26" fmla="*/ 5381046 w 6244272"/>
              <a:gd name="connsiteY26" fmla="*/ 921277 h 6858000"/>
              <a:gd name="connsiteX27" fmla="*/ 5439195 w 6244272"/>
              <a:gd name="connsiteY27" fmla="*/ 949734 h 6858000"/>
              <a:gd name="connsiteX28" fmla="*/ 5395583 w 6244272"/>
              <a:gd name="connsiteY28" fmla="*/ 1006647 h 6858000"/>
              <a:gd name="connsiteX29" fmla="*/ 5160079 w 6244272"/>
              <a:gd name="connsiteY29" fmla="*/ 1113358 h 6858000"/>
              <a:gd name="connsiteX30" fmla="*/ 5101930 w 6244272"/>
              <a:gd name="connsiteY30" fmla="*/ 1220069 h 6858000"/>
              <a:gd name="connsiteX31" fmla="*/ 5174617 w 6244272"/>
              <a:gd name="connsiteY31" fmla="*/ 1209399 h 6858000"/>
              <a:gd name="connsiteX32" fmla="*/ 5238580 w 6244272"/>
              <a:gd name="connsiteY32" fmla="*/ 1230741 h 6858000"/>
              <a:gd name="connsiteX33" fmla="*/ 5212414 w 6244272"/>
              <a:gd name="connsiteY33" fmla="*/ 1365909 h 6858000"/>
              <a:gd name="connsiteX34" fmla="*/ 4878056 w 6244272"/>
              <a:gd name="connsiteY34" fmla="*/ 1540204 h 6858000"/>
              <a:gd name="connsiteX35" fmla="*/ 4848982 w 6244272"/>
              <a:gd name="connsiteY35" fmla="*/ 1597117 h 6858000"/>
              <a:gd name="connsiteX36" fmla="*/ 4889686 w 6244272"/>
              <a:gd name="connsiteY36" fmla="*/ 1636245 h 6858000"/>
              <a:gd name="connsiteX37" fmla="*/ 4997261 w 6244272"/>
              <a:gd name="connsiteY37" fmla="*/ 1657587 h 6858000"/>
              <a:gd name="connsiteX38" fmla="*/ 4846074 w 6244272"/>
              <a:gd name="connsiteY38" fmla="*/ 1849668 h 6858000"/>
              <a:gd name="connsiteX39" fmla="*/ 4790832 w 6244272"/>
              <a:gd name="connsiteY39" fmla="*/ 1903025 h 6858000"/>
              <a:gd name="connsiteX40" fmla="*/ 4694886 w 6244272"/>
              <a:gd name="connsiteY40" fmla="*/ 1984836 h 6858000"/>
              <a:gd name="connsiteX41" fmla="*/ 4694886 w 6244272"/>
              <a:gd name="connsiteY41" fmla="*/ 2013292 h 6858000"/>
              <a:gd name="connsiteX42" fmla="*/ 4822814 w 6244272"/>
              <a:gd name="connsiteY42" fmla="*/ 2102219 h 6858000"/>
              <a:gd name="connsiteX43" fmla="*/ 5055411 w 6244272"/>
              <a:gd name="connsiteY43" fmla="*/ 2077320 h 6858000"/>
              <a:gd name="connsiteX44" fmla="*/ 4712331 w 6244272"/>
              <a:gd name="connsiteY44" fmla="*/ 2208931 h 6858000"/>
              <a:gd name="connsiteX45" fmla="*/ 5822979 w 6244272"/>
              <a:gd name="connsiteY45" fmla="*/ 1892353 h 6858000"/>
              <a:gd name="connsiteX46" fmla="*/ 5753200 w 6244272"/>
              <a:gd name="connsiteY46" fmla="*/ 1974165 h 6858000"/>
              <a:gd name="connsiteX47" fmla="*/ 5363601 w 6244272"/>
              <a:gd name="connsiteY47" fmla="*/ 2191146 h 6858000"/>
              <a:gd name="connsiteX48" fmla="*/ 5253118 w 6244272"/>
              <a:gd name="connsiteY48" fmla="*/ 2326314 h 6858000"/>
              <a:gd name="connsiteX49" fmla="*/ 5136819 w 6244272"/>
              <a:gd name="connsiteY49" fmla="*/ 2401012 h 6858000"/>
              <a:gd name="connsiteX50" fmla="*/ 4974002 w 6244272"/>
              <a:gd name="connsiteY50" fmla="*/ 2401012 h 6858000"/>
              <a:gd name="connsiteX51" fmla="*/ 4857704 w 6244272"/>
              <a:gd name="connsiteY51" fmla="*/ 2518395 h 6858000"/>
              <a:gd name="connsiteX52" fmla="*/ 4976910 w 6244272"/>
              <a:gd name="connsiteY52" fmla="*/ 2543294 h 6858000"/>
              <a:gd name="connsiteX53" fmla="*/ 5116467 w 6244272"/>
              <a:gd name="connsiteY53" fmla="*/ 2525509 h 6858000"/>
              <a:gd name="connsiteX54" fmla="*/ 5273470 w 6244272"/>
              <a:gd name="connsiteY54" fmla="*/ 2564636 h 6858000"/>
              <a:gd name="connsiteX55" fmla="*/ 5418843 w 6244272"/>
              <a:gd name="connsiteY55" fmla="*/ 2532623 h 6858000"/>
              <a:gd name="connsiteX56" fmla="*/ 5593290 w 6244272"/>
              <a:gd name="connsiteY56" fmla="*/ 2553965 h 6858000"/>
              <a:gd name="connsiteX57" fmla="*/ 5648532 w 6244272"/>
              <a:gd name="connsiteY57" fmla="*/ 2692689 h 6858000"/>
              <a:gd name="connsiteX58" fmla="*/ 5665976 w 6244272"/>
              <a:gd name="connsiteY58" fmla="*/ 2703362 h 6858000"/>
              <a:gd name="connsiteX59" fmla="*/ 5988704 w 6244272"/>
              <a:gd name="connsiteY59" fmla="*/ 2923898 h 6858000"/>
              <a:gd name="connsiteX60" fmla="*/ 6078835 w 6244272"/>
              <a:gd name="connsiteY60" fmla="*/ 2941684 h 6858000"/>
              <a:gd name="connsiteX61" fmla="*/ 5546771 w 6244272"/>
              <a:gd name="connsiteY61" fmla="*/ 3329402 h 6858000"/>
              <a:gd name="connsiteX62" fmla="*/ 5904388 w 6244272"/>
              <a:gd name="connsiteY62" fmla="*/ 3229805 h 6858000"/>
              <a:gd name="connsiteX63" fmla="*/ 5953814 w 6244272"/>
              <a:gd name="connsiteY63" fmla="*/ 3393429 h 6858000"/>
              <a:gd name="connsiteX64" fmla="*/ 5785182 w 6244272"/>
              <a:gd name="connsiteY64" fmla="*/ 3539269 h 6858000"/>
              <a:gd name="connsiteX65" fmla="*/ 5724125 w 6244272"/>
              <a:gd name="connsiteY65" fmla="*/ 3827390 h 6858000"/>
              <a:gd name="connsiteX66" fmla="*/ 5753200 w 6244272"/>
              <a:gd name="connsiteY66" fmla="*/ 4090612 h 6858000"/>
              <a:gd name="connsiteX67" fmla="*/ 5825886 w 6244272"/>
              <a:gd name="connsiteY67" fmla="*/ 4172424 h 6858000"/>
              <a:gd name="connsiteX68" fmla="*/ 5930554 w 6244272"/>
              <a:gd name="connsiteY68" fmla="*/ 4321821 h 6858000"/>
              <a:gd name="connsiteX69" fmla="*/ 5994519 w 6244272"/>
              <a:gd name="connsiteY69" fmla="*/ 4414305 h 6858000"/>
              <a:gd name="connsiteX70" fmla="*/ 6218393 w 6244272"/>
              <a:gd name="connsiteY70" fmla="*/ 4378734 h 6858000"/>
              <a:gd name="connsiteX71" fmla="*/ 5918925 w 6244272"/>
              <a:gd name="connsiteY71" fmla="*/ 4613499 h 6858000"/>
              <a:gd name="connsiteX72" fmla="*/ 6160243 w 6244272"/>
              <a:gd name="connsiteY72" fmla="*/ 4585042 h 6858000"/>
              <a:gd name="connsiteX73" fmla="*/ 6238745 w 6244272"/>
              <a:gd name="connsiteY73" fmla="*/ 4602828 h 6858000"/>
              <a:gd name="connsiteX74" fmla="*/ 6195133 w 6244272"/>
              <a:gd name="connsiteY74" fmla="*/ 4677526 h 6858000"/>
              <a:gd name="connsiteX75" fmla="*/ 6017778 w 6244272"/>
              <a:gd name="connsiteY75" fmla="*/ 4805580 h 6858000"/>
              <a:gd name="connsiteX76" fmla="*/ 5651439 w 6244272"/>
              <a:gd name="connsiteY76" fmla="*/ 5154171 h 6858000"/>
              <a:gd name="connsiteX77" fmla="*/ 6006149 w 6244272"/>
              <a:gd name="connsiteY77" fmla="*/ 4994104 h 6858000"/>
              <a:gd name="connsiteX78" fmla="*/ 5633994 w 6244272"/>
              <a:gd name="connsiteY78" fmla="*/ 5353367 h 6858000"/>
              <a:gd name="connsiteX79" fmla="*/ 5552586 w 6244272"/>
              <a:gd name="connsiteY79" fmla="*/ 5474306 h 6858000"/>
              <a:gd name="connsiteX80" fmla="*/ 5383953 w 6244272"/>
              <a:gd name="connsiteY80" fmla="*/ 5769542 h 6858000"/>
              <a:gd name="connsiteX81" fmla="*/ 5392675 w 6244272"/>
              <a:gd name="connsiteY81" fmla="*/ 5801555 h 6858000"/>
              <a:gd name="connsiteX82" fmla="*/ 5584568 w 6244272"/>
              <a:gd name="connsiteY82" fmla="*/ 5755314 h 6858000"/>
              <a:gd name="connsiteX83" fmla="*/ 5334526 w 6244272"/>
              <a:gd name="connsiteY83" fmla="*/ 6004307 h 6858000"/>
              <a:gd name="connsiteX84" fmla="*/ 5075763 w 6244272"/>
              <a:gd name="connsiteY84" fmla="*/ 6196388 h 6858000"/>
              <a:gd name="connsiteX85" fmla="*/ 5258933 w 6244272"/>
              <a:gd name="connsiteY85" fmla="*/ 6167932 h 6858000"/>
              <a:gd name="connsiteX86" fmla="*/ 5511881 w 6244272"/>
              <a:gd name="connsiteY86" fmla="*/ 6057663 h 6858000"/>
              <a:gd name="connsiteX87" fmla="*/ 5599105 w 6244272"/>
              <a:gd name="connsiteY87" fmla="*/ 6100347 h 6858000"/>
              <a:gd name="connsiteX88" fmla="*/ 5360693 w 6244272"/>
              <a:gd name="connsiteY88" fmla="*/ 6281757 h 6858000"/>
              <a:gd name="connsiteX89" fmla="*/ 5224043 w 6244272"/>
              <a:gd name="connsiteY89" fmla="*/ 6367127 h 6858000"/>
              <a:gd name="connsiteX90" fmla="*/ 5168801 w 6244272"/>
              <a:gd name="connsiteY90" fmla="*/ 6431153 h 6858000"/>
              <a:gd name="connsiteX91" fmla="*/ 5011799 w 6244272"/>
              <a:gd name="connsiteY91" fmla="*/ 6658805 h 6858000"/>
              <a:gd name="connsiteX92" fmla="*/ 4651275 w 6244272"/>
              <a:gd name="connsiteY92" fmla="*/ 6858000 h 6858000"/>
              <a:gd name="connsiteX93" fmla="*/ 1823619 w 6244272"/>
              <a:gd name="connsiteY93" fmla="*/ 6858000 h 6858000"/>
              <a:gd name="connsiteX94" fmla="*/ 947849 w 6244272"/>
              <a:gd name="connsiteY94" fmla="*/ 6858000 h 6858000"/>
              <a:gd name="connsiteX95" fmla="*/ 732568 w 6244272"/>
              <a:gd name="connsiteY95" fmla="*/ 6858000 h 6858000"/>
              <a:gd name="connsiteX96" fmla="*/ 0 w 6244272"/>
              <a:gd name="connsiteY9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6244272" h="6858000">
                <a:moveTo>
                  <a:pt x="0" y="0"/>
                </a:moveTo>
                <a:lnTo>
                  <a:pt x="732568" y="0"/>
                </a:lnTo>
                <a:lnTo>
                  <a:pt x="947849" y="0"/>
                </a:lnTo>
                <a:lnTo>
                  <a:pt x="1823619" y="0"/>
                </a:lnTo>
                <a:lnTo>
                  <a:pt x="5235673" y="0"/>
                </a:lnTo>
                <a:cubicBezTo>
                  <a:pt x="5133912" y="35571"/>
                  <a:pt x="5035058" y="78255"/>
                  <a:pt x="4933297" y="110269"/>
                </a:cubicBezTo>
                <a:cubicBezTo>
                  <a:pt x="4947835" y="145839"/>
                  <a:pt x="4962372" y="138725"/>
                  <a:pt x="4976910" y="135168"/>
                </a:cubicBezTo>
                <a:cubicBezTo>
                  <a:pt x="5064133" y="120941"/>
                  <a:pt x="5154264" y="110269"/>
                  <a:pt x="5238580" y="71141"/>
                </a:cubicBezTo>
                <a:cubicBezTo>
                  <a:pt x="5258933" y="64027"/>
                  <a:pt x="5282192" y="64027"/>
                  <a:pt x="5290914" y="88927"/>
                </a:cubicBezTo>
                <a:cubicBezTo>
                  <a:pt x="5305452" y="124497"/>
                  <a:pt x="5285100" y="145839"/>
                  <a:pt x="5264747" y="163625"/>
                </a:cubicBezTo>
                <a:cubicBezTo>
                  <a:pt x="5229858" y="195638"/>
                  <a:pt x="5189154" y="188525"/>
                  <a:pt x="5151357" y="192082"/>
                </a:cubicBezTo>
                <a:cubicBezTo>
                  <a:pt x="5046689" y="209867"/>
                  <a:pt x="4997261" y="259665"/>
                  <a:pt x="4974002" y="373491"/>
                </a:cubicBezTo>
                <a:cubicBezTo>
                  <a:pt x="5064133" y="327250"/>
                  <a:pt x="5154264" y="384162"/>
                  <a:pt x="5241488" y="352148"/>
                </a:cubicBezTo>
                <a:cubicBezTo>
                  <a:pt x="5264747" y="345034"/>
                  <a:pt x="5299637" y="355706"/>
                  <a:pt x="5288007" y="394834"/>
                </a:cubicBezTo>
                <a:cubicBezTo>
                  <a:pt x="5276378" y="430405"/>
                  <a:pt x="5238580" y="458860"/>
                  <a:pt x="5305452" y="451747"/>
                </a:cubicBezTo>
                <a:cubicBezTo>
                  <a:pt x="5354879" y="448189"/>
                  <a:pt x="5369416" y="405504"/>
                  <a:pt x="5383953" y="359262"/>
                </a:cubicBezTo>
                <a:cubicBezTo>
                  <a:pt x="5395583" y="334364"/>
                  <a:pt x="5427565" y="320135"/>
                  <a:pt x="5450825" y="334364"/>
                </a:cubicBezTo>
                <a:cubicBezTo>
                  <a:pt x="5479899" y="348592"/>
                  <a:pt x="5471177" y="387720"/>
                  <a:pt x="5471177" y="416176"/>
                </a:cubicBezTo>
                <a:cubicBezTo>
                  <a:pt x="5474085" y="469532"/>
                  <a:pt x="5450825" y="494431"/>
                  <a:pt x="5410121" y="505101"/>
                </a:cubicBezTo>
                <a:cubicBezTo>
                  <a:pt x="5360693" y="519330"/>
                  <a:pt x="5311267" y="537116"/>
                  <a:pt x="5247303" y="558458"/>
                </a:cubicBezTo>
                <a:cubicBezTo>
                  <a:pt x="5317082" y="594028"/>
                  <a:pt x="5369416" y="586915"/>
                  <a:pt x="5421750" y="558458"/>
                </a:cubicBezTo>
                <a:cubicBezTo>
                  <a:pt x="5485714" y="526444"/>
                  <a:pt x="5570030" y="483759"/>
                  <a:pt x="5622364" y="522887"/>
                </a:cubicBezTo>
                <a:cubicBezTo>
                  <a:pt x="5700865" y="579800"/>
                  <a:pt x="5764829" y="544229"/>
                  <a:pt x="5834608" y="533558"/>
                </a:cubicBezTo>
                <a:cubicBezTo>
                  <a:pt x="5979982" y="512216"/>
                  <a:pt x="5889850" y="480203"/>
                  <a:pt x="6035223" y="462417"/>
                </a:cubicBezTo>
                <a:cubicBezTo>
                  <a:pt x="6093372" y="455303"/>
                  <a:pt x="6154429" y="426847"/>
                  <a:pt x="6238745" y="465975"/>
                </a:cubicBezTo>
                <a:cubicBezTo>
                  <a:pt x="5857868" y="672284"/>
                  <a:pt x="5677606" y="658055"/>
                  <a:pt x="5337434" y="910606"/>
                </a:cubicBezTo>
                <a:cubicBezTo>
                  <a:pt x="5351971" y="935506"/>
                  <a:pt x="5366508" y="924835"/>
                  <a:pt x="5381046" y="921277"/>
                </a:cubicBezTo>
                <a:cubicBezTo>
                  <a:pt x="5404305" y="917720"/>
                  <a:pt x="5433380" y="903491"/>
                  <a:pt x="5439195" y="949734"/>
                </a:cubicBezTo>
                <a:cubicBezTo>
                  <a:pt x="5442103" y="985305"/>
                  <a:pt x="5424657" y="1003089"/>
                  <a:pt x="5395583" y="1006647"/>
                </a:cubicBezTo>
                <a:cubicBezTo>
                  <a:pt x="5311267" y="1020875"/>
                  <a:pt x="5235673" y="1070674"/>
                  <a:pt x="5160079" y="1113358"/>
                </a:cubicBezTo>
                <a:cubicBezTo>
                  <a:pt x="5125190" y="1131144"/>
                  <a:pt x="5087393" y="1156043"/>
                  <a:pt x="5101930" y="1220069"/>
                </a:cubicBezTo>
                <a:cubicBezTo>
                  <a:pt x="5131004" y="1237855"/>
                  <a:pt x="5151357" y="1212955"/>
                  <a:pt x="5174617" y="1209399"/>
                </a:cubicBezTo>
                <a:cubicBezTo>
                  <a:pt x="5197876" y="1205842"/>
                  <a:pt x="5253118" y="1220069"/>
                  <a:pt x="5238580" y="1230741"/>
                </a:cubicBezTo>
                <a:cubicBezTo>
                  <a:pt x="5171709" y="1269868"/>
                  <a:pt x="5293822" y="1365909"/>
                  <a:pt x="5212414" y="1365909"/>
                </a:cubicBezTo>
                <a:cubicBezTo>
                  <a:pt x="5078671" y="1365909"/>
                  <a:pt x="5005984" y="1536647"/>
                  <a:pt x="4878056" y="1540204"/>
                </a:cubicBezTo>
                <a:cubicBezTo>
                  <a:pt x="4857704" y="1540204"/>
                  <a:pt x="4848982" y="1572219"/>
                  <a:pt x="4848982" y="1597117"/>
                </a:cubicBezTo>
                <a:cubicBezTo>
                  <a:pt x="4848982" y="1629132"/>
                  <a:pt x="4869333" y="1632688"/>
                  <a:pt x="4889686" y="1636245"/>
                </a:cubicBezTo>
                <a:cubicBezTo>
                  <a:pt x="4921668" y="1639802"/>
                  <a:pt x="4956557" y="1597117"/>
                  <a:pt x="4997261" y="1657587"/>
                </a:cubicBezTo>
                <a:cubicBezTo>
                  <a:pt x="4921668" y="1693158"/>
                  <a:pt x="4843167" y="1728729"/>
                  <a:pt x="4846074" y="1849668"/>
                </a:cubicBezTo>
                <a:cubicBezTo>
                  <a:pt x="4846074" y="1881683"/>
                  <a:pt x="4814092" y="1895910"/>
                  <a:pt x="4790832" y="1903025"/>
                </a:cubicBezTo>
                <a:cubicBezTo>
                  <a:pt x="4750128" y="1917252"/>
                  <a:pt x="4718146" y="1938595"/>
                  <a:pt x="4694886" y="1984836"/>
                </a:cubicBezTo>
                <a:cubicBezTo>
                  <a:pt x="4694886" y="1995507"/>
                  <a:pt x="4694886" y="2002622"/>
                  <a:pt x="4694886" y="2013292"/>
                </a:cubicBezTo>
                <a:cubicBezTo>
                  <a:pt x="4700701" y="2123562"/>
                  <a:pt x="4758850" y="2120004"/>
                  <a:pt x="4822814" y="2102219"/>
                </a:cubicBezTo>
                <a:cubicBezTo>
                  <a:pt x="4898408" y="2080877"/>
                  <a:pt x="4974002" y="2038192"/>
                  <a:pt x="5055411" y="2077320"/>
                </a:cubicBezTo>
                <a:cubicBezTo>
                  <a:pt x="4942020" y="2130676"/>
                  <a:pt x="4817000" y="2134233"/>
                  <a:pt x="4712331" y="2208931"/>
                </a:cubicBezTo>
                <a:cubicBezTo>
                  <a:pt x="5101930" y="2223159"/>
                  <a:pt x="5445010" y="1984836"/>
                  <a:pt x="5822979" y="1892353"/>
                </a:cubicBezTo>
                <a:cubicBezTo>
                  <a:pt x="5811349" y="1952823"/>
                  <a:pt x="5779367" y="1967051"/>
                  <a:pt x="5753200" y="1974165"/>
                </a:cubicBezTo>
                <a:cubicBezTo>
                  <a:pt x="5613642" y="2020407"/>
                  <a:pt x="5491529" y="2112891"/>
                  <a:pt x="5363601" y="2191146"/>
                </a:cubicBezTo>
                <a:cubicBezTo>
                  <a:pt x="5311267" y="2223159"/>
                  <a:pt x="5273470" y="2258731"/>
                  <a:pt x="5253118" y="2326314"/>
                </a:cubicBezTo>
                <a:cubicBezTo>
                  <a:pt x="5235673" y="2390340"/>
                  <a:pt x="5200783" y="2418796"/>
                  <a:pt x="5136819" y="2401012"/>
                </a:cubicBezTo>
                <a:cubicBezTo>
                  <a:pt x="5084485" y="2386784"/>
                  <a:pt x="5029243" y="2393898"/>
                  <a:pt x="4974002" y="2401012"/>
                </a:cubicBezTo>
                <a:cubicBezTo>
                  <a:pt x="4912946" y="2408126"/>
                  <a:pt x="4843167" y="2479267"/>
                  <a:pt x="4857704" y="2518395"/>
                </a:cubicBezTo>
                <a:cubicBezTo>
                  <a:pt x="4886778" y="2582422"/>
                  <a:pt x="4936205" y="2550408"/>
                  <a:pt x="4976910" y="2543294"/>
                </a:cubicBezTo>
                <a:cubicBezTo>
                  <a:pt x="5026336" y="2536181"/>
                  <a:pt x="5116467" y="2518395"/>
                  <a:pt x="5116467" y="2525509"/>
                </a:cubicBezTo>
                <a:cubicBezTo>
                  <a:pt x="5148450" y="2685576"/>
                  <a:pt x="5221136" y="2564636"/>
                  <a:pt x="5273470" y="2564636"/>
                </a:cubicBezTo>
                <a:cubicBezTo>
                  <a:pt x="5322897" y="2564636"/>
                  <a:pt x="5372323" y="2546851"/>
                  <a:pt x="5418843" y="2532623"/>
                </a:cubicBezTo>
                <a:cubicBezTo>
                  <a:pt x="5479899" y="2514837"/>
                  <a:pt x="5535140" y="2546851"/>
                  <a:pt x="5593290" y="2553965"/>
                </a:cubicBezTo>
                <a:cubicBezTo>
                  <a:pt x="5645624" y="2561080"/>
                  <a:pt x="5616550" y="2653563"/>
                  <a:pt x="5648532" y="2692689"/>
                </a:cubicBezTo>
                <a:cubicBezTo>
                  <a:pt x="5654346" y="2703362"/>
                  <a:pt x="5660161" y="2703362"/>
                  <a:pt x="5665976" y="2703362"/>
                </a:cubicBezTo>
                <a:cubicBezTo>
                  <a:pt x="5683421" y="2980812"/>
                  <a:pt x="5988704" y="2913227"/>
                  <a:pt x="5988704" y="2923898"/>
                </a:cubicBezTo>
                <a:cubicBezTo>
                  <a:pt x="6014871" y="2941684"/>
                  <a:pt x="6046853" y="2899000"/>
                  <a:pt x="6078835" y="2941684"/>
                </a:cubicBezTo>
                <a:cubicBezTo>
                  <a:pt x="5942185" y="3137322"/>
                  <a:pt x="5732847" y="3183563"/>
                  <a:pt x="5546771" y="3329402"/>
                </a:cubicBezTo>
                <a:cubicBezTo>
                  <a:pt x="5700865" y="3379202"/>
                  <a:pt x="5790997" y="3208463"/>
                  <a:pt x="5904388" y="3229805"/>
                </a:cubicBezTo>
                <a:cubicBezTo>
                  <a:pt x="5959629" y="3283162"/>
                  <a:pt x="5793904" y="3368530"/>
                  <a:pt x="5953814" y="3393429"/>
                </a:cubicBezTo>
                <a:cubicBezTo>
                  <a:pt x="5884036" y="3439672"/>
                  <a:pt x="5834608" y="3485914"/>
                  <a:pt x="5785182" y="3539269"/>
                </a:cubicBezTo>
                <a:cubicBezTo>
                  <a:pt x="5700865" y="3635309"/>
                  <a:pt x="5683421" y="3699337"/>
                  <a:pt x="5724125" y="3827390"/>
                </a:cubicBezTo>
                <a:cubicBezTo>
                  <a:pt x="5750293" y="3912759"/>
                  <a:pt x="5788089" y="3991015"/>
                  <a:pt x="5753200" y="4090612"/>
                </a:cubicBezTo>
                <a:cubicBezTo>
                  <a:pt x="5729940" y="4158196"/>
                  <a:pt x="5738663" y="4204438"/>
                  <a:pt x="5825886" y="4172424"/>
                </a:cubicBezTo>
                <a:cubicBezTo>
                  <a:pt x="5918925" y="4140411"/>
                  <a:pt x="5953814" y="4200882"/>
                  <a:pt x="5930554" y="4321821"/>
                </a:cubicBezTo>
                <a:cubicBezTo>
                  <a:pt x="5916018" y="4400076"/>
                  <a:pt x="5930554" y="4424975"/>
                  <a:pt x="5994519" y="4414305"/>
                </a:cubicBezTo>
                <a:cubicBezTo>
                  <a:pt x="6064297" y="4403633"/>
                  <a:pt x="6131169" y="4353835"/>
                  <a:pt x="6218393" y="4378734"/>
                </a:cubicBezTo>
                <a:cubicBezTo>
                  <a:pt x="6148614" y="4521016"/>
                  <a:pt x="6000333" y="4478331"/>
                  <a:pt x="5918925" y="4613499"/>
                </a:cubicBezTo>
                <a:cubicBezTo>
                  <a:pt x="6014871" y="4613499"/>
                  <a:pt x="6090465" y="4613499"/>
                  <a:pt x="6160243" y="4585042"/>
                </a:cubicBezTo>
                <a:cubicBezTo>
                  <a:pt x="6189318" y="4574373"/>
                  <a:pt x="6221300" y="4560144"/>
                  <a:pt x="6238745" y="4602828"/>
                </a:cubicBezTo>
                <a:cubicBezTo>
                  <a:pt x="6259098" y="4652628"/>
                  <a:pt x="6218393" y="4670412"/>
                  <a:pt x="6195133" y="4677526"/>
                </a:cubicBezTo>
                <a:cubicBezTo>
                  <a:pt x="6128261" y="4702425"/>
                  <a:pt x="6075928" y="4759339"/>
                  <a:pt x="6017778" y="4805580"/>
                </a:cubicBezTo>
                <a:cubicBezTo>
                  <a:pt x="5892758" y="4905177"/>
                  <a:pt x="5756107" y="4990547"/>
                  <a:pt x="5651439" y="5154171"/>
                </a:cubicBezTo>
                <a:cubicBezTo>
                  <a:pt x="5782275" y="5111487"/>
                  <a:pt x="5881128" y="5011889"/>
                  <a:pt x="6006149" y="4994104"/>
                </a:cubicBezTo>
                <a:cubicBezTo>
                  <a:pt x="5898572" y="5143500"/>
                  <a:pt x="5761922" y="5243097"/>
                  <a:pt x="5633994" y="5353367"/>
                </a:cubicBezTo>
                <a:cubicBezTo>
                  <a:pt x="5596197" y="5385379"/>
                  <a:pt x="5558400" y="5406721"/>
                  <a:pt x="5552586" y="5474306"/>
                </a:cubicBezTo>
                <a:cubicBezTo>
                  <a:pt x="5535140" y="5605917"/>
                  <a:pt x="5488622" y="5712629"/>
                  <a:pt x="5383953" y="5769542"/>
                </a:cubicBezTo>
                <a:cubicBezTo>
                  <a:pt x="5383953" y="5769542"/>
                  <a:pt x="5389768" y="5790884"/>
                  <a:pt x="5392675" y="5801555"/>
                </a:cubicBezTo>
                <a:cubicBezTo>
                  <a:pt x="5456640" y="5805112"/>
                  <a:pt x="5506066" y="5726858"/>
                  <a:pt x="5584568" y="5755314"/>
                </a:cubicBezTo>
                <a:cubicBezTo>
                  <a:pt x="5506066" y="5862025"/>
                  <a:pt x="5442103" y="5954508"/>
                  <a:pt x="5334526" y="6004307"/>
                </a:cubicBezTo>
                <a:cubicBezTo>
                  <a:pt x="5247303" y="6043434"/>
                  <a:pt x="5139727" y="6068335"/>
                  <a:pt x="5075763" y="6196388"/>
                </a:cubicBezTo>
                <a:cubicBezTo>
                  <a:pt x="5148450" y="6221287"/>
                  <a:pt x="5203691" y="6189274"/>
                  <a:pt x="5258933" y="6167932"/>
                </a:cubicBezTo>
                <a:cubicBezTo>
                  <a:pt x="5343249" y="6132361"/>
                  <a:pt x="5427565" y="6093234"/>
                  <a:pt x="5511881" y="6057663"/>
                </a:cubicBezTo>
                <a:cubicBezTo>
                  <a:pt x="5543864" y="6043434"/>
                  <a:pt x="5578753" y="6036320"/>
                  <a:pt x="5599105" y="6100347"/>
                </a:cubicBezTo>
                <a:cubicBezTo>
                  <a:pt x="5491529" y="6114575"/>
                  <a:pt x="5427565" y="6199945"/>
                  <a:pt x="5360693" y="6281757"/>
                </a:cubicBezTo>
                <a:cubicBezTo>
                  <a:pt x="5322897" y="6327999"/>
                  <a:pt x="5290914" y="6388469"/>
                  <a:pt x="5224043" y="6367127"/>
                </a:cubicBezTo>
                <a:cubicBezTo>
                  <a:pt x="5189154" y="6356456"/>
                  <a:pt x="5165894" y="6388469"/>
                  <a:pt x="5168801" y="6431153"/>
                </a:cubicBezTo>
                <a:cubicBezTo>
                  <a:pt x="5183339" y="6580550"/>
                  <a:pt x="5099022" y="6630349"/>
                  <a:pt x="5011799" y="6658805"/>
                </a:cubicBezTo>
                <a:cubicBezTo>
                  <a:pt x="4883871" y="6701489"/>
                  <a:pt x="4770480" y="6786859"/>
                  <a:pt x="4651275" y="6858000"/>
                </a:cubicBezTo>
                <a:lnTo>
                  <a:pt x="1823619" y="6858000"/>
                </a:lnTo>
                <a:lnTo>
                  <a:pt x="947849" y="6858000"/>
                </a:lnTo>
                <a:lnTo>
                  <a:pt x="732568"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79837" y="691662"/>
            <a:ext cx="8251490" cy="2429397"/>
          </a:xfrm>
        </p:spPr>
        <p:txBody>
          <a:bodyPr vert="horz" lIns="91440" tIns="45720" rIns="91440" bIns="45720" rtlCol="0">
            <a:normAutofit/>
          </a:bodyPr>
          <a:lstStyle/>
          <a:p>
            <a:pPr algn="l"/>
            <a:r>
              <a:rPr lang="en-US" sz="4400" b="1" dirty="0">
                <a:ln w="22225">
                  <a:solidFill>
                    <a:schemeClr val="accent2"/>
                  </a:solidFill>
                  <a:prstDash val="solid"/>
                </a:ln>
                <a:solidFill>
                  <a:schemeClr val="accent2">
                    <a:lumMod val="40000"/>
                    <a:lumOff val="60000"/>
                  </a:schemeClr>
                </a:solidFill>
              </a:rPr>
              <a:t>CISC-6100: Software Engineering</a:t>
            </a:r>
          </a:p>
        </p:txBody>
      </p:sp>
      <p:sp>
        <p:nvSpPr>
          <p:cNvPr id="3" name="Subtitle 2"/>
          <p:cNvSpPr>
            <a:spLocks noGrp="1"/>
          </p:cNvSpPr>
          <p:nvPr>
            <p:ph type="subTitle" idx="1"/>
          </p:nvPr>
        </p:nvSpPr>
        <p:spPr>
          <a:xfrm>
            <a:off x="603548" y="3093653"/>
            <a:ext cx="4007449" cy="1953131"/>
          </a:xfrm>
        </p:spPr>
        <p:txBody>
          <a:bodyPr vert="horz" lIns="91440" tIns="45720" rIns="91440" bIns="45720" rtlCol="0">
            <a:normAutofit/>
          </a:bodyPr>
          <a:lstStyle/>
          <a:p>
            <a:pPr algn="l"/>
            <a:r>
              <a:rPr lang="en-US" dirty="0">
                <a:ln w="0"/>
                <a:solidFill>
                  <a:schemeClr val="accent1"/>
                </a:solidFill>
                <a:effectLst>
                  <a:outerShdw blurRad="38100" dist="25400" dir="5400000" algn="ctr" rotWithShape="0">
                    <a:srgbClr val="6E747A">
                      <a:alpha val="43000"/>
                    </a:srgbClr>
                  </a:outerShdw>
                </a:effectLst>
              </a:rPr>
              <a:t>Design patterns</a:t>
            </a:r>
          </a:p>
        </p:txBody>
      </p:sp>
      <p:sp>
        <p:nvSpPr>
          <p:cNvPr id="4" name="Subtitle 2">
            <a:extLst>
              <a:ext uri="{FF2B5EF4-FFF2-40B4-BE49-F238E27FC236}">
                <a16:creationId xmlns:a16="http://schemas.microsoft.com/office/drawing/2014/main" id="{9B7D1658-DB18-59BD-BEAE-9DCBFC66F2F2}"/>
              </a:ext>
            </a:extLst>
          </p:cNvPr>
          <p:cNvSpPr txBox="1">
            <a:spLocks/>
          </p:cNvSpPr>
          <p:nvPr/>
        </p:nvSpPr>
        <p:spPr>
          <a:xfrm>
            <a:off x="134625" y="6394938"/>
            <a:ext cx="4007449" cy="4433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Week 11 – November 18</a:t>
            </a:r>
          </a:p>
        </p:txBody>
      </p:sp>
      <p:pic>
        <p:nvPicPr>
          <p:cNvPr id="6" name="Picture 5" descr="A building with scaffolding and flags&#10;&#10;Description automatically generated">
            <a:extLst>
              <a:ext uri="{FF2B5EF4-FFF2-40B4-BE49-F238E27FC236}">
                <a16:creationId xmlns:a16="http://schemas.microsoft.com/office/drawing/2014/main" id="{7BFC1797-8DA5-9710-ED14-C734C21D2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1327" y="0"/>
            <a:ext cx="3857625" cy="6858000"/>
          </a:xfrm>
          <a:prstGeom prst="rect">
            <a:avLst/>
          </a:prstGeom>
        </p:spPr>
      </p:pic>
    </p:spTree>
    <p:extLst>
      <p:ext uri="{BB962C8B-B14F-4D97-AF65-F5344CB8AC3E}">
        <p14:creationId xmlns:p14="http://schemas.microsoft.com/office/powerpoint/2010/main" val="399920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7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698AD-959A-9E0A-45EA-9AD9EA9FD05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EE2D84F-2616-5244-6D93-D15263A603C5}"/>
              </a:ext>
            </a:extLst>
          </p:cNvPr>
          <p:cNvSpPr txBox="1"/>
          <p:nvPr/>
        </p:nvSpPr>
        <p:spPr>
          <a:xfrm>
            <a:off x="2127736" y="1248507"/>
            <a:ext cx="5158154" cy="3416320"/>
          </a:xfrm>
          <a:prstGeom prst="rect">
            <a:avLst/>
          </a:prstGeom>
          <a:noFill/>
        </p:spPr>
        <p:txBody>
          <a:bodyPr wrap="square" rtlCol="0">
            <a:spAutoFit/>
          </a:bodyPr>
          <a:lstStyle/>
          <a:p>
            <a:r>
              <a:rPr lang="en-US" dirty="0"/>
              <a:t>Deployment and Testing</a:t>
            </a:r>
          </a:p>
          <a:p>
            <a:pPr marL="285750" indent="-285750">
              <a:buFontTx/>
              <a:buChar char="-"/>
            </a:pPr>
            <a:r>
              <a:rPr lang="en-US" dirty="0"/>
              <a:t>Frontend</a:t>
            </a:r>
          </a:p>
          <a:p>
            <a:pPr marL="742950" lvl="1" indent="-285750">
              <a:buFontTx/>
              <a:buChar char="-"/>
            </a:pPr>
            <a:r>
              <a:rPr lang="en-US" dirty="0"/>
              <a:t>API testing</a:t>
            </a:r>
          </a:p>
          <a:p>
            <a:pPr marL="742950" lvl="1" indent="-285750">
              <a:buFontTx/>
              <a:buChar char="-"/>
            </a:pPr>
            <a:r>
              <a:rPr lang="en-US" dirty="0"/>
              <a:t>If we have users – security testing</a:t>
            </a:r>
          </a:p>
          <a:p>
            <a:pPr marL="285750" indent="-285750">
              <a:buFontTx/>
              <a:buChar char="-"/>
            </a:pPr>
            <a:endParaRPr lang="en-US" dirty="0"/>
          </a:p>
          <a:p>
            <a:pPr marL="285750" indent="-285750">
              <a:buFontTx/>
              <a:buChar char="-"/>
            </a:pPr>
            <a:r>
              <a:rPr lang="en-US" dirty="0"/>
              <a:t>Backend</a:t>
            </a:r>
          </a:p>
          <a:p>
            <a:pPr marL="742950" lvl="1" indent="-285750">
              <a:buFontTx/>
              <a:buChar char="-"/>
            </a:pPr>
            <a:r>
              <a:rPr lang="en-US" dirty="0"/>
              <a:t>Unit test</a:t>
            </a:r>
          </a:p>
          <a:p>
            <a:pPr marL="1200150" lvl="2" indent="-285750">
              <a:buFontTx/>
              <a:buChar char="-"/>
            </a:pPr>
            <a:r>
              <a:rPr lang="en-US" dirty="0"/>
              <a:t>Solver</a:t>
            </a:r>
          </a:p>
          <a:p>
            <a:pPr marL="1200150" lvl="2" indent="-285750">
              <a:buFontTx/>
              <a:buChar char="-"/>
            </a:pPr>
            <a:r>
              <a:rPr lang="en-US" dirty="0"/>
              <a:t>Board related</a:t>
            </a:r>
          </a:p>
          <a:p>
            <a:pPr marL="1200150" lvl="2" indent="-285750">
              <a:buFontTx/>
              <a:buChar char="-"/>
            </a:pPr>
            <a:r>
              <a:rPr lang="en-US" dirty="0"/>
              <a:t>Logic etc.</a:t>
            </a:r>
          </a:p>
          <a:p>
            <a:pPr marL="742950" lvl="1" indent="-285750">
              <a:buFontTx/>
              <a:buChar char="-"/>
            </a:pPr>
            <a:r>
              <a:rPr lang="en-US" dirty="0"/>
              <a:t>Integration testing</a:t>
            </a:r>
          </a:p>
          <a:p>
            <a:pPr marL="1200150" lvl="2" indent="-285750">
              <a:buFontTx/>
              <a:buChar char="-"/>
            </a:pPr>
            <a:r>
              <a:rPr lang="en-US" dirty="0"/>
              <a:t>Use current position to test fetching???</a:t>
            </a:r>
          </a:p>
        </p:txBody>
      </p:sp>
      <p:sp>
        <p:nvSpPr>
          <p:cNvPr id="3" name="Title 4">
            <a:extLst>
              <a:ext uri="{FF2B5EF4-FFF2-40B4-BE49-F238E27FC236}">
                <a16:creationId xmlns:a16="http://schemas.microsoft.com/office/drawing/2014/main" id="{2BD72172-A14E-B822-9568-6154DC68F2FA}"/>
              </a:ext>
            </a:extLst>
          </p:cNvPr>
          <p:cNvSpPr>
            <a:spLocks noGrp="1"/>
          </p:cNvSpPr>
          <p:nvPr>
            <p:ph type="ctrTitle"/>
          </p:nvPr>
        </p:nvSpPr>
        <p:spPr>
          <a:xfrm>
            <a:off x="193431" y="134815"/>
            <a:ext cx="9144000" cy="872271"/>
          </a:xfrm>
        </p:spPr>
        <p:txBody>
          <a:bodyPr>
            <a:normAutofit fontScale="90000"/>
          </a:bodyPr>
          <a:lstStyle/>
          <a:p>
            <a:r>
              <a:rPr lang="en-US" dirty="0"/>
              <a:t>Sudoku</a:t>
            </a:r>
          </a:p>
        </p:txBody>
      </p:sp>
      <p:sp>
        <p:nvSpPr>
          <p:cNvPr id="5" name="Rectangle: Folded Corner 4">
            <a:extLst>
              <a:ext uri="{FF2B5EF4-FFF2-40B4-BE49-F238E27FC236}">
                <a16:creationId xmlns:a16="http://schemas.microsoft.com/office/drawing/2014/main" id="{88357D6E-0D59-BF4B-80B8-05C6E0B6F3E6}"/>
              </a:ext>
            </a:extLst>
          </p:cNvPr>
          <p:cNvSpPr/>
          <p:nvPr/>
        </p:nvSpPr>
        <p:spPr>
          <a:xfrm>
            <a:off x="8997461" y="1815741"/>
            <a:ext cx="2611315" cy="1140926"/>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Exhaustive testing</a:t>
            </a:r>
          </a:p>
          <a:p>
            <a:pPr marL="285750" indent="-285750">
              <a:buFont typeface="Arial" panose="020B0604020202020204" pitchFamily="34" charset="0"/>
              <a:buChar char="•"/>
            </a:pPr>
            <a:r>
              <a:rPr lang="en-US" dirty="0"/>
              <a:t>Random testing</a:t>
            </a:r>
          </a:p>
          <a:p>
            <a:pPr marL="285750" indent="-285750">
              <a:buFont typeface="Arial" panose="020B0604020202020204" pitchFamily="34" charset="0"/>
              <a:buChar char="•"/>
            </a:pPr>
            <a:r>
              <a:rPr lang="en-US" dirty="0"/>
              <a:t>Targeted testing</a:t>
            </a:r>
          </a:p>
        </p:txBody>
      </p:sp>
      <p:sp>
        <p:nvSpPr>
          <p:cNvPr id="6" name="Rectangle: Folded Corner 5">
            <a:extLst>
              <a:ext uri="{FF2B5EF4-FFF2-40B4-BE49-F238E27FC236}">
                <a16:creationId xmlns:a16="http://schemas.microsoft.com/office/drawing/2014/main" id="{3FB5EB4D-26BA-B0DC-D7F7-CD752404C4B1}"/>
              </a:ext>
            </a:extLst>
          </p:cNvPr>
          <p:cNvSpPr/>
          <p:nvPr/>
        </p:nvSpPr>
        <p:spPr>
          <a:xfrm>
            <a:off x="8631116" y="371109"/>
            <a:ext cx="1506416" cy="1271954"/>
          </a:xfrm>
          <a:prstGeom prst="foldedCorner">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would you obtain “ground truth?”</a:t>
            </a:r>
          </a:p>
        </p:txBody>
      </p:sp>
      <p:sp>
        <p:nvSpPr>
          <p:cNvPr id="4" name="Rectangle: Folded Corner 3">
            <a:extLst>
              <a:ext uri="{FF2B5EF4-FFF2-40B4-BE49-F238E27FC236}">
                <a16:creationId xmlns:a16="http://schemas.microsoft.com/office/drawing/2014/main" id="{05F8D7A8-6055-562E-67BC-834B94B17C56}"/>
              </a:ext>
            </a:extLst>
          </p:cNvPr>
          <p:cNvSpPr/>
          <p:nvPr/>
        </p:nvSpPr>
        <p:spPr>
          <a:xfrm>
            <a:off x="7877908" y="3375289"/>
            <a:ext cx="3405554" cy="1941126"/>
          </a:xfrm>
          <a:prstGeom prst="foldedCorner">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might you approach testing a heuristic algorithm versus a brute force algorithm for puzzle solving?</a:t>
            </a:r>
          </a:p>
        </p:txBody>
      </p:sp>
    </p:spTree>
    <p:extLst>
      <p:ext uri="{BB962C8B-B14F-4D97-AF65-F5344CB8AC3E}">
        <p14:creationId xmlns:p14="http://schemas.microsoft.com/office/powerpoint/2010/main" val="2991710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C2291-2A50-E897-44A2-D1AD7F0A8A9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792CBA5-E83E-1908-C65F-EE787328A529}"/>
              </a:ext>
            </a:extLst>
          </p:cNvPr>
          <p:cNvSpPr>
            <a:spLocks noGrp="1"/>
          </p:cNvSpPr>
          <p:nvPr>
            <p:ph type="ctrTitle"/>
          </p:nvPr>
        </p:nvSpPr>
        <p:spPr>
          <a:xfrm>
            <a:off x="1524000" y="134815"/>
            <a:ext cx="9144000" cy="872271"/>
          </a:xfrm>
        </p:spPr>
        <p:txBody>
          <a:bodyPr>
            <a:normAutofit fontScale="90000"/>
          </a:bodyPr>
          <a:lstStyle/>
          <a:p>
            <a:r>
              <a:rPr lang="en-US" dirty="0"/>
              <a:t>SpaceX</a:t>
            </a:r>
          </a:p>
        </p:txBody>
      </p:sp>
      <p:sp>
        <p:nvSpPr>
          <p:cNvPr id="2" name="TextBox 1">
            <a:extLst>
              <a:ext uri="{FF2B5EF4-FFF2-40B4-BE49-F238E27FC236}">
                <a16:creationId xmlns:a16="http://schemas.microsoft.com/office/drawing/2014/main" id="{FE40E2C6-86A4-4101-4B62-541B64136B19}"/>
              </a:ext>
            </a:extLst>
          </p:cNvPr>
          <p:cNvSpPr txBox="1"/>
          <p:nvPr/>
        </p:nvSpPr>
        <p:spPr>
          <a:xfrm>
            <a:off x="228601" y="908539"/>
            <a:ext cx="7110046" cy="2308324"/>
          </a:xfrm>
          <a:prstGeom prst="rect">
            <a:avLst/>
          </a:prstGeom>
          <a:noFill/>
        </p:spPr>
        <p:txBody>
          <a:bodyPr wrap="square" rtlCol="0">
            <a:spAutoFit/>
          </a:bodyPr>
          <a:lstStyle/>
          <a:p>
            <a:r>
              <a:rPr lang="en-US" dirty="0"/>
              <a:t>Test 1: Is my math right? (physics stuff)</a:t>
            </a:r>
          </a:p>
          <a:p>
            <a:r>
              <a:rPr lang="en-US" dirty="0"/>
              <a:t>Test 2: Performance specs</a:t>
            </a:r>
          </a:p>
          <a:p>
            <a:r>
              <a:rPr lang="en-US" dirty="0"/>
              <a:t>Test 3: Stress Test -&gt; calculation volume</a:t>
            </a:r>
          </a:p>
          <a:p>
            <a:endParaRPr lang="en-US" dirty="0"/>
          </a:p>
          <a:p>
            <a:r>
              <a:rPr lang="en-US" dirty="0"/>
              <a:t>Edge case -&gt; Emergency landing</a:t>
            </a:r>
          </a:p>
          <a:p>
            <a:pPr marL="742950" lvl="1" indent="-285750">
              <a:buFont typeface="Wingdings" panose="05000000000000000000" pitchFamily="2" charset="2"/>
              <a:buChar char="Ø"/>
            </a:pPr>
            <a:r>
              <a:rPr lang="en-US" dirty="0"/>
              <a:t>Unexpected weather parameters</a:t>
            </a:r>
          </a:p>
          <a:p>
            <a:pPr marL="742950" lvl="1" indent="-285750">
              <a:buFont typeface="Wingdings" panose="05000000000000000000" pitchFamily="2" charset="2"/>
              <a:buChar char="Ø"/>
            </a:pPr>
            <a:r>
              <a:rPr lang="en-US" dirty="0"/>
              <a:t>Incorrect trajectory</a:t>
            </a:r>
          </a:p>
          <a:p>
            <a:pPr marL="742950" lvl="1" indent="-285750">
              <a:buFont typeface="Wingdings" panose="05000000000000000000" pitchFamily="2" charset="2"/>
              <a:buChar char="Ø"/>
            </a:pPr>
            <a:r>
              <a:rPr lang="en-US" dirty="0"/>
              <a:t>Power/Engine issues</a:t>
            </a:r>
          </a:p>
        </p:txBody>
      </p:sp>
      <p:sp>
        <p:nvSpPr>
          <p:cNvPr id="3" name="Rectangle: Folded Corner 2">
            <a:extLst>
              <a:ext uri="{FF2B5EF4-FFF2-40B4-BE49-F238E27FC236}">
                <a16:creationId xmlns:a16="http://schemas.microsoft.com/office/drawing/2014/main" id="{FB25C965-00F6-7522-7A9C-568E3FC860F6}"/>
              </a:ext>
            </a:extLst>
          </p:cNvPr>
          <p:cNvSpPr/>
          <p:nvPr/>
        </p:nvSpPr>
        <p:spPr>
          <a:xfrm>
            <a:off x="4677509" y="1007086"/>
            <a:ext cx="1998784" cy="1219749"/>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Build a really good simulator</a:t>
            </a:r>
          </a:p>
          <a:p>
            <a:pPr algn="ctr"/>
            <a:r>
              <a:rPr lang="en-US" dirty="0"/>
              <a:t>(SW &lt;--&gt; HW)</a:t>
            </a:r>
          </a:p>
        </p:txBody>
      </p:sp>
      <p:sp>
        <p:nvSpPr>
          <p:cNvPr id="4" name="Rectangle: Folded Corner 3">
            <a:extLst>
              <a:ext uri="{FF2B5EF4-FFF2-40B4-BE49-F238E27FC236}">
                <a16:creationId xmlns:a16="http://schemas.microsoft.com/office/drawing/2014/main" id="{AD65107E-E2F5-C54B-AC89-E624801D35D1}"/>
              </a:ext>
            </a:extLst>
          </p:cNvPr>
          <p:cNvSpPr/>
          <p:nvPr/>
        </p:nvSpPr>
        <p:spPr>
          <a:xfrm>
            <a:off x="7218484" y="1007086"/>
            <a:ext cx="1506416" cy="1271954"/>
          </a:xfrm>
          <a:prstGeom prst="foldedCorner">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would you obtain “ground truth?”</a:t>
            </a:r>
          </a:p>
        </p:txBody>
      </p:sp>
      <p:sp>
        <p:nvSpPr>
          <p:cNvPr id="6" name="TextBox 5">
            <a:extLst>
              <a:ext uri="{FF2B5EF4-FFF2-40B4-BE49-F238E27FC236}">
                <a16:creationId xmlns:a16="http://schemas.microsoft.com/office/drawing/2014/main" id="{A563E629-8A1C-AB8B-08F5-203023DAC0F2}"/>
              </a:ext>
            </a:extLst>
          </p:cNvPr>
          <p:cNvSpPr txBox="1"/>
          <p:nvPr/>
        </p:nvSpPr>
        <p:spPr>
          <a:xfrm>
            <a:off x="357555" y="3860863"/>
            <a:ext cx="10990384" cy="2862322"/>
          </a:xfrm>
          <a:prstGeom prst="rect">
            <a:avLst/>
          </a:prstGeom>
          <a:solidFill>
            <a:schemeClr val="accent6">
              <a:lumMod val="20000"/>
              <a:lumOff val="80000"/>
            </a:schemeClr>
          </a:solidFill>
        </p:spPr>
        <p:txBody>
          <a:bodyPr wrap="square" rtlCol="0">
            <a:spAutoFit/>
          </a:bodyPr>
          <a:lstStyle/>
          <a:p>
            <a:pPr algn="l">
              <a:spcBef>
                <a:spcPts val="4500"/>
              </a:spcBef>
            </a:pPr>
            <a:r>
              <a:rPr lang="en-US" sz="1600" b="1" i="0" dirty="0">
                <a:solidFill>
                  <a:srgbClr val="212121"/>
                </a:solidFill>
                <a:effectLst/>
                <a:latin typeface="Open sans" panose="020B0606030504020204" pitchFamily="34" charset="0"/>
              </a:rPr>
              <a:t>7. NASA’s Mars Climate Orbiter, 1998</a:t>
            </a:r>
          </a:p>
          <a:p>
            <a:pPr algn="l"/>
            <a:r>
              <a:rPr lang="en-US" sz="1600" b="0" i="0" dirty="0">
                <a:solidFill>
                  <a:srgbClr val="585858"/>
                </a:solidFill>
                <a:effectLst/>
                <a:latin typeface="Open sans" panose="020B0606030504020204" pitchFamily="34" charset="0"/>
              </a:rPr>
              <a:t>Losing $20 from your wallet is probably enough to ruin your day — how would it feel to lose a </a:t>
            </a:r>
            <a:r>
              <a:rPr lang="en-US" sz="1600" b="0" i="0" u="none" strike="noStrike" dirty="0">
                <a:solidFill>
                  <a:srgbClr val="158FEF"/>
                </a:solidFill>
                <a:effectLst/>
                <a:latin typeface="Open sans" panose="020B0606030504020204" pitchFamily="34" charset="0"/>
                <a:hlinkClick r:id="rId2"/>
              </a:rPr>
              <a:t>$125 million spacecraft</a:t>
            </a:r>
            <a:r>
              <a:rPr lang="en-US" sz="1600" b="0" i="0" dirty="0">
                <a:solidFill>
                  <a:srgbClr val="585858"/>
                </a:solidFill>
                <a:effectLst/>
                <a:latin typeface="Open sans" panose="020B0606030504020204" pitchFamily="34" charset="0"/>
              </a:rPr>
              <a:t>? NASA engineers found out back in 1998 when the Mars Climate Orbiter burned up after getting too close to the surface of Mars.</a:t>
            </a:r>
          </a:p>
          <a:p>
            <a:pPr algn="l"/>
            <a:endParaRPr lang="en-US" sz="1600" b="0" i="0" dirty="0">
              <a:solidFill>
                <a:srgbClr val="585858"/>
              </a:solidFill>
              <a:effectLst/>
              <a:latin typeface="Open sans" panose="020B0606030504020204" pitchFamily="34" charset="0"/>
            </a:endParaRPr>
          </a:p>
          <a:p>
            <a:pPr algn="l"/>
            <a:r>
              <a:rPr lang="en-US" sz="1600" b="0" i="0" dirty="0">
                <a:solidFill>
                  <a:srgbClr val="585858"/>
                </a:solidFill>
                <a:effectLst/>
                <a:latin typeface="Open sans" panose="020B0606030504020204" pitchFamily="34" charset="0"/>
              </a:rPr>
              <a:t>It took engineers several months to work out what went wrong. It turned out to be an embarrassingly simple mistake in converting imperial units to metric. According to the </a:t>
            </a:r>
            <a:r>
              <a:rPr lang="en-US" sz="1600" b="0" i="0" u="none" strike="noStrike" dirty="0">
                <a:solidFill>
                  <a:srgbClr val="158FEF"/>
                </a:solidFill>
                <a:effectLst/>
                <a:latin typeface="Open sans" panose="020B0606030504020204" pitchFamily="34" charset="0"/>
                <a:hlinkClick r:id="rId3"/>
              </a:rPr>
              <a:t>investigation report</a:t>
            </a:r>
            <a:r>
              <a:rPr lang="en-US" sz="1600" b="0" i="0" dirty="0">
                <a:solidFill>
                  <a:srgbClr val="585858"/>
                </a:solidFill>
                <a:effectLst/>
                <a:latin typeface="Open sans" panose="020B0606030504020204" pitchFamily="34" charset="0"/>
              </a:rPr>
              <a:t>, the </a:t>
            </a:r>
            <a:r>
              <a:rPr lang="en-US" sz="1600" b="0" i="0" dirty="0">
                <a:solidFill>
                  <a:srgbClr val="585858"/>
                </a:solidFill>
                <a:effectLst/>
                <a:highlight>
                  <a:srgbClr val="FFFF00"/>
                </a:highlight>
                <a:latin typeface="Open sans" panose="020B0606030504020204" pitchFamily="34" charset="0"/>
              </a:rPr>
              <a:t>ground control software produced by Lockheed Martin used imperial measurements, while the software onboard, produced by NASA, was programmed with SI metric units. </a:t>
            </a:r>
            <a:r>
              <a:rPr lang="en-US" sz="1600" b="0" i="0" dirty="0">
                <a:solidFill>
                  <a:srgbClr val="585858"/>
                </a:solidFill>
                <a:effectLst/>
                <a:latin typeface="Open sans" panose="020B0606030504020204" pitchFamily="34" charset="0"/>
              </a:rPr>
              <a:t>The overall cost of the failed mission was more than $320 million.</a:t>
            </a:r>
          </a:p>
          <a:p>
            <a:endParaRPr lang="en-US" sz="1600" dirty="0"/>
          </a:p>
          <a:p>
            <a:r>
              <a:rPr lang="en-US" sz="1600" dirty="0">
                <a:hlinkClick r:id="rId4"/>
              </a:rPr>
              <a:t>https://raygun.com/blog/costly-software-errors-history/</a:t>
            </a:r>
            <a:r>
              <a:rPr lang="en-US" sz="1600" dirty="0"/>
              <a:t> </a:t>
            </a:r>
          </a:p>
        </p:txBody>
      </p:sp>
      <p:sp>
        <p:nvSpPr>
          <p:cNvPr id="7" name="Rectangle 6">
            <a:extLst>
              <a:ext uri="{FF2B5EF4-FFF2-40B4-BE49-F238E27FC236}">
                <a16:creationId xmlns:a16="http://schemas.microsoft.com/office/drawing/2014/main" id="{314AB5BB-6F9B-A20C-A151-474F6855B3FD}"/>
              </a:ext>
            </a:extLst>
          </p:cNvPr>
          <p:cNvSpPr/>
          <p:nvPr/>
        </p:nvSpPr>
        <p:spPr>
          <a:xfrm>
            <a:off x="0" y="0"/>
            <a:ext cx="12192000" cy="6858000"/>
          </a:xfrm>
          <a:prstGeom prst="rect">
            <a:avLst/>
          </a:prstGeom>
          <a:solidFill>
            <a:srgbClr val="5B9BD5">
              <a:alpha val="47843"/>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0DE87DD-1E07-A540-B47B-094B48EEC256}"/>
              </a:ext>
            </a:extLst>
          </p:cNvPr>
          <p:cNvPicPr>
            <a:picLocks noChangeAspect="1"/>
          </p:cNvPicPr>
          <p:nvPr/>
        </p:nvPicPr>
        <p:blipFill>
          <a:blip r:embed="rId5"/>
          <a:stretch>
            <a:fillRect/>
          </a:stretch>
        </p:blipFill>
        <p:spPr>
          <a:xfrm>
            <a:off x="407995" y="1855003"/>
            <a:ext cx="10737104" cy="2429897"/>
          </a:xfrm>
          <a:prstGeom prst="rect">
            <a:avLst/>
          </a:prstGeom>
        </p:spPr>
      </p:pic>
    </p:spTree>
    <p:extLst>
      <p:ext uri="{BB962C8B-B14F-4D97-AF65-F5344CB8AC3E}">
        <p14:creationId xmlns:p14="http://schemas.microsoft.com/office/powerpoint/2010/main" val="1936113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53689" y="2238078"/>
            <a:ext cx="2042931" cy="400110"/>
          </a:xfrm>
          <a:prstGeom prst="rect">
            <a:avLst/>
          </a:prstGeom>
          <a:noFill/>
        </p:spPr>
        <p:txBody>
          <a:bodyPr wrap="square" rtlCol="0">
            <a:spAutoFit/>
          </a:bodyPr>
          <a:lstStyle/>
          <a:p>
            <a:pPr lvl="1"/>
            <a:r>
              <a:rPr lang="en-US" sz="2000" b="1" u="sng" dirty="0"/>
              <a:t>Python</a:t>
            </a:r>
          </a:p>
        </p:txBody>
      </p:sp>
      <p:sp>
        <p:nvSpPr>
          <p:cNvPr id="7" name="Slide Number Placeholder 2"/>
          <p:cNvSpPr>
            <a:spLocks noGrp="1"/>
          </p:cNvSpPr>
          <p:nvPr>
            <p:ph type="sldNum" sz="quarter" idx="12"/>
          </p:nvPr>
        </p:nvSpPr>
        <p:spPr>
          <a:xfrm>
            <a:off x="9448800" y="6492875"/>
            <a:ext cx="2743200" cy="365125"/>
          </a:xfrm>
        </p:spPr>
        <p:txBody>
          <a:bodyPr/>
          <a:lstStyle/>
          <a:p>
            <a:r>
              <a:rPr lang="en-US" dirty="0"/>
              <a:t>17</a:t>
            </a:r>
          </a:p>
        </p:txBody>
      </p:sp>
      <p:sp>
        <p:nvSpPr>
          <p:cNvPr id="2" name="TextBox 1">
            <a:extLst>
              <a:ext uri="{FF2B5EF4-FFF2-40B4-BE49-F238E27FC236}">
                <a16:creationId xmlns:a16="http://schemas.microsoft.com/office/drawing/2014/main" id="{F4C73C1D-59C1-A17D-B987-BD1D8C242981}"/>
              </a:ext>
            </a:extLst>
          </p:cNvPr>
          <p:cNvSpPr txBox="1"/>
          <p:nvPr/>
        </p:nvSpPr>
        <p:spPr>
          <a:xfrm>
            <a:off x="8583542" y="2238078"/>
            <a:ext cx="2121284" cy="400110"/>
          </a:xfrm>
          <a:prstGeom prst="rect">
            <a:avLst/>
          </a:prstGeom>
          <a:noFill/>
        </p:spPr>
        <p:txBody>
          <a:bodyPr wrap="square" rtlCol="0">
            <a:spAutoFit/>
          </a:bodyPr>
          <a:lstStyle/>
          <a:p>
            <a:pPr algn="ctr"/>
            <a:r>
              <a:rPr lang="en-US" sz="2000" b="1" u="sng" dirty="0"/>
              <a:t>C++</a:t>
            </a:r>
          </a:p>
        </p:txBody>
      </p:sp>
      <p:sp>
        <p:nvSpPr>
          <p:cNvPr id="3" name="Folded Corner 5">
            <a:extLst>
              <a:ext uri="{FF2B5EF4-FFF2-40B4-BE49-F238E27FC236}">
                <a16:creationId xmlns:a16="http://schemas.microsoft.com/office/drawing/2014/main" id="{3A01C15F-FAC4-3639-C3FD-BE8DCA5F9D91}"/>
              </a:ext>
            </a:extLst>
          </p:cNvPr>
          <p:cNvSpPr/>
          <p:nvPr/>
        </p:nvSpPr>
        <p:spPr>
          <a:xfrm>
            <a:off x="170468" y="243561"/>
            <a:ext cx="3087148" cy="1895912"/>
          </a:xfrm>
          <a:prstGeom prst="foldedCorner">
            <a:avLst/>
          </a:prstGeom>
          <a:solidFill>
            <a:srgbClr val="FD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What’s going on here?</a:t>
            </a:r>
          </a:p>
          <a:p>
            <a:endParaRPr lang="en-US" dirty="0">
              <a:solidFill>
                <a:schemeClr val="tx1"/>
              </a:solidFill>
            </a:endParaRPr>
          </a:p>
          <a:p>
            <a:r>
              <a:rPr lang="en-US" dirty="0">
                <a:solidFill>
                  <a:schemeClr val="tx1"/>
                </a:solidFill>
              </a:rPr>
              <a:t>Which is right?</a:t>
            </a:r>
          </a:p>
        </p:txBody>
      </p:sp>
      <p:graphicFrame>
        <p:nvGraphicFramePr>
          <p:cNvPr id="4" name="Table 3">
            <a:extLst>
              <a:ext uri="{FF2B5EF4-FFF2-40B4-BE49-F238E27FC236}">
                <a16:creationId xmlns:a16="http://schemas.microsoft.com/office/drawing/2014/main" id="{868B8532-68D9-AA49-C284-7A15139B060C}"/>
              </a:ext>
            </a:extLst>
          </p:cNvPr>
          <p:cNvGraphicFramePr>
            <a:graphicFrameLocks noGrp="1"/>
          </p:cNvGraphicFramePr>
          <p:nvPr>
            <p:extLst>
              <p:ext uri="{D42A27DB-BD31-4B8C-83A1-F6EECF244321}">
                <p14:modId xmlns:p14="http://schemas.microsoft.com/office/powerpoint/2010/main" val="238574446"/>
              </p:ext>
            </p:extLst>
          </p:nvPr>
        </p:nvGraphicFramePr>
        <p:xfrm>
          <a:off x="2571260" y="2712589"/>
          <a:ext cx="3419231" cy="1112520"/>
        </p:xfrm>
        <a:graphic>
          <a:graphicData uri="http://schemas.openxmlformats.org/drawingml/2006/table">
            <a:tbl>
              <a:tblPr firstRow="1" bandRow="1">
                <a:tableStyleId>{5C22544A-7EE6-4342-B048-85BDC9FD1C3A}</a:tableStyleId>
              </a:tblPr>
              <a:tblGrid>
                <a:gridCol w="1221154">
                  <a:extLst>
                    <a:ext uri="{9D8B030D-6E8A-4147-A177-3AD203B41FA5}">
                      <a16:colId xmlns:a16="http://schemas.microsoft.com/office/drawing/2014/main" val="2002470731"/>
                    </a:ext>
                  </a:extLst>
                </a:gridCol>
                <a:gridCol w="1049215">
                  <a:extLst>
                    <a:ext uri="{9D8B030D-6E8A-4147-A177-3AD203B41FA5}">
                      <a16:colId xmlns:a16="http://schemas.microsoft.com/office/drawing/2014/main" val="3282095686"/>
                    </a:ext>
                  </a:extLst>
                </a:gridCol>
                <a:gridCol w="1148862">
                  <a:extLst>
                    <a:ext uri="{9D8B030D-6E8A-4147-A177-3AD203B41FA5}">
                      <a16:colId xmlns:a16="http://schemas.microsoft.com/office/drawing/2014/main" val="875739085"/>
                    </a:ext>
                  </a:extLst>
                </a:gridCol>
              </a:tblGrid>
              <a:tr h="370840">
                <a:tc>
                  <a:txBody>
                    <a:bodyPr/>
                    <a:lstStyle/>
                    <a:p>
                      <a:r>
                        <a:rPr lang="en-US" dirty="0">
                          <a:highlight>
                            <a:srgbClr val="FF0000"/>
                          </a:highlight>
                        </a:rPr>
                        <a:t>X = a % b</a:t>
                      </a:r>
                    </a:p>
                  </a:txBody>
                  <a:tcPr/>
                </a:tc>
                <a:tc>
                  <a:txBody>
                    <a:bodyPr/>
                    <a:lstStyle/>
                    <a:p>
                      <a:r>
                        <a:rPr lang="en-US" dirty="0"/>
                        <a:t>b  = 12</a:t>
                      </a:r>
                    </a:p>
                  </a:txBody>
                  <a:tcPr/>
                </a:tc>
                <a:tc>
                  <a:txBody>
                    <a:bodyPr/>
                    <a:lstStyle/>
                    <a:p>
                      <a:r>
                        <a:rPr lang="en-US" dirty="0"/>
                        <a:t>b = -12</a:t>
                      </a:r>
                    </a:p>
                  </a:txBody>
                  <a:tcPr/>
                </a:tc>
                <a:extLst>
                  <a:ext uri="{0D108BD9-81ED-4DB2-BD59-A6C34878D82A}">
                    <a16:rowId xmlns:a16="http://schemas.microsoft.com/office/drawing/2014/main" val="1835512555"/>
                  </a:ext>
                </a:extLst>
              </a:tr>
              <a:tr h="370840">
                <a:tc>
                  <a:txBody>
                    <a:bodyPr/>
                    <a:lstStyle/>
                    <a:p>
                      <a:r>
                        <a:rPr lang="en-US" dirty="0"/>
                        <a:t>a = 3</a:t>
                      </a:r>
                    </a:p>
                  </a:txBody>
                  <a:tcPr/>
                </a:tc>
                <a:tc>
                  <a:txBody>
                    <a:bodyPr/>
                    <a:lstStyle/>
                    <a:p>
                      <a:r>
                        <a:rPr lang="en-US" dirty="0"/>
                        <a:t>3</a:t>
                      </a:r>
                    </a:p>
                  </a:txBody>
                  <a:tcPr/>
                </a:tc>
                <a:tc>
                  <a:txBody>
                    <a:bodyPr/>
                    <a:lstStyle/>
                    <a:p>
                      <a:r>
                        <a:rPr lang="en-US" dirty="0">
                          <a:highlight>
                            <a:srgbClr val="FFFF00"/>
                          </a:highlight>
                        </a:rPr>
                        <a:t>-9</a:t>
                      </a:r>
                    </a:p>
                  </a:txBody>
                  <a:tcPr/>
                </a:tc>
                <a:extLst>
                  <a:ext uri="{0D108BD9-81ED-4DB2-BD59-A6C34878D82A}">
                    <a16:rowId xmlns:a16="http://schemas.microsoft.com/office/drawing/2014/main" val="2425468948"/>
                  </a:ext>
                </a:extLst>
              </a:tr>
              <a:tr h="370840">
                <a:tc>
                  <a:txBody>
                    <a:bodyPr/>
                    <a:lstStyle/>
                    <a:p>
                      <a:r>
                        <a:rPr lang="en-US" dirty="0"/>
                        <a:t>a = -3</a:t>
                      </a:r>
                    </a:p>
                  </a:txBody>
                  <a:tcPr/>
                </a:tc>
                <a:tc>
                  <a:txBody>
                    <a:bodyPr/>
                    <a:lstStyle/>
                    <a:p>
                      <a:r>
                        <a:rPr lang="en-US" dirty="0">
                          <a:highlight>
                            <a:srgbClr val="FFFF00"/>
                          </a:highlight>
                        </a:rPr>
                        <a:t>9</a:t>
                      </a:r>
                    </a:p>
                  </a:txBody>
                  <a:tcPr/>
                </a:tc>
                <a:tc>
                  <a:txBody>
                    <a:bodyPr/>
                    <a:lstStyle/>
                    <a:p>
                      <a:r>
                        <a:rPr lang="en-US" dirty="0"/>
                        <a:t>-3</a:t>
                      </a:r>
                    </a:p>
                  </a:txBody>
                  <a:tcPr/>
                </a:tc>
                <a:extLst>
                  <a:ext uri="{0D108BD9-81ED-4DB2-BD59-A6C34878D82A}">
                    <a16:rowId xmlns:a16="http://schemas.microsoft.com/office/drawing/2014/main" val="3209710398"/>
                  </a:ext>
                </a:extLst>
              </a:tr>
            </a:tbl>
          </a:graphicData>
        </a:graphic>
      </p:graphicFrame>
      <p:graphicFrame>
        <p:nvGraphicFramePr>
          <p:cNvPr id="5" name="Table 4">
            <a:extLst>
              <a:ext uri="{FF2B5EF4-FFF2-40B4-BE49-F238E27FC236}">
                <a16:creationId xmlns:a16="http://schemas.microsoft.com/office/drawing/2014/main" id="{42CE5ED1-6F57-C832-9D85-02CB95A0CD3C}"/>
              </a:ext>
            </a:extLst>
          </p:cNvPr>
          <p:cNvGraphicFramePr>
            <a:graphicFrameLocks noGrp="1"/>
          </p:cNvGraphicFramePr>
          <p:nvPr>
            <p:extLst>
              <p:ext uri="{D42A27DB-BD31-4B8C-83A1-F6EECF244321}">
                <p14:modId xmlns:p14="http://schemas.microsoft.com/office/powerpoint/2010/main" val="1918918410"/>
              </p:ext>
            </p:extLst>
          </p:nvPr>
        </p:nvGraphicFramePr>
        <p:xfrm>
          <a:off x="7934569" y="2712589"/>
          <a:ext cx="3419231" cy="1112520"/>
        </p:xfrm>
        <a:graphic>
          <a:graphicData uri="http://schemas.openxmlformats.org/drawingml/2006/table">
            <a:tbl>
              <a:tblPr firstRow="1" bandRow="1">
                <a:tableStyleId>{5C22544A-7EE6-4342-B048-85BDC9FD1C3A}</a:tableStyleId>
              </a:tblPr>
              <a:tblGrid>
                <a:gridCol w="1221154">
                  <a:extLst>
                    <a:ext uri="{9D8B030D-6E8A-4147-A177-3AD203B41FA5}">
                      <a16:colId xmlns:a16="http://schemas.microsoft.com/office/drawing/2014/main" val="2002470731"/>
                    </a:ext>
                  </a:extLst>
                </a:gridCol>
                <a:gridCol w="1049215">
                  <a:extLst>
                    <a:ext uri="{9D8B030D-6E8A-4147-A177-3AD203B41FA5}">
                      <a16:colId xmlns:a16="http://schemas.microsoft.com/office/drawing/2014/main" val="3282095686"/>
                    </a:ext>
                  </a:extLst>
                </a:gridCol>
                <a:gridCol w="1148862">
                  <a:extLst>
                    <a:ext uri="{9D8B030D-6E8A-4147-A177-3AD203B41FA5}">
                      <a16:colId xmlns:a16="http://schemas.microsoft.com/office/drawing/2014/main" val="875739085"/>
                    </a:ext>
                  </a:extLst>
                </a:gridCol>
              </a:tblGrid>
              <a:tr h="370840">
                <a:tc>
                  <a:txBody>
                    <a:bodyPr/>
                    <a:lstStyle/>
                    <a:p>
                      <a:r>
                        <a:rPr lang="en-US" dirty="0">
                          <a:highlight>
                            <a:srgbClr val="FF0000"/>
                          </a:highlight>
                        </a:rPr>
                        <a:t>X = a % b</a:t>
                      </a:r>
                    </a:p>
                  </a:txBody>
                  <a:tcPr/>
                </a:tc>
                <a:tc>
                  <a:txBody>
                    <a:bodyPr/>
                    <a:lstStyle/>
                    <a:p>
                      <a:r>
                        <a:rPr lang="en-US" dirty="0"/>
                        <a:t>b  = 12</a:t>
                      </a:r>
                    </a:p>
                  </a:txBody>
                  <a:tcPr/>
                </a:tc>
                <a:tc>
                  <a:txBody>
                    <a:bodyPr/>
                    <a:lstStyle/>
                    <a:p>
                      <a:r>
                        <a:rPr lang="en-US" dirty="0"/>
                        <a:t>b = -12</a:t>
                      </a:r>
                    </a:p>
                  </a:txBody>
                  <a:tcPr/>
                </a:tc>
                <a:extLst>
                  <a:ext uri="{0D108BD9-81ED-4DB2-BD59-A6C34878D82A}">
                    <a16:rowId xmlns:a16="http://schemas.microsoft.com/office/drawing/2014/main" val="1835512555"/>
                  </a:ext>
                </a:extLst>
              </a:tr>
              <a:tr h="370840">
                <a:tc>
                  <a:txBody>
                    <a:bodyPr/>
                    <a:lstStyle/>
                    <a:p>
                      <a:r>
                        <a:rPr lang="en-US" dirty="0"/>
                        <a:t>a = 3</a:t>
                      </a:r>
                    </a:p>
                  </a:txBody>
                  <a:tcPr/>
                </a:tc>
                <a:tc>
                  <a:txBody>
                    <a:bodyPr/>
                    <a:lstStyle/>
                    <a:p>
                      <a:r>
                        <a:rPr lang="en-US" dirty="0"/>
                        <a:t>3</a:t>
                      </a:r>
                    </a:p>
                  </a:txBody>
                  <a:tcPr/>
                </a:tc>
                <a:tc>
                  <a:txBody>
                    <a:bodyPr/>
                    <a:lstStyle/>
                    <a:p>
                      <a:r>
                        <a:rPr lang="en-US" dirty="0">
                          <a:highlight>
                            <a:srgbClr val="FFFF00"/>
                          </a:highlight>
                        </a:rPr>
                        <a:t>3</a:t>
                      </a:r>
                    </a:p>
                  </a:txBody>
                  <a:tcPr/>
                </a:tc>
                <a:extLst>
                  <a:ext uri="{0D108BD9-81ED-4DB2-BD59-A6C34878D82A}">
                    <a16:rowId xmlns:a16="http://schemas.microsoft.com/office/drawing/2014/main" val="2425468948"/>
                  </a:ext>
                </a:extLst>
              </a:tr>
              <a:tr h="370840">
                <a:tc>
                  <a:txBody>
                    <a:bodyPr/>
                    <a:lstStyle/>
                    <a:p>
                      <a:r>
                        <a:rPr lang="en-US" dirty="0"/>
                        <a:t>a = -3</a:t>
                      </a:r>
                    </a:p>
                  </a:txBody>
                  <a:tcPr/>
                </a:tc>
                <a:tc>
                  <a:txBody>
                    <a:bodyPr/>
                    <a:lstStyle/>
                    <a:p>
                      <a:r>
                        <a:rPr lang="en-US" dirty="0">
                          <a:highlight>
                            <a:srgbClr val="FFFF00"/>
                          </a:highlight>
                        </a:rPr>
                        <a:t>-3</a:t>
                      </a:r>
                    </a:p>
                  </a:txBody>
                  <a:tcPr/>
                </a:tc>
                <a:tc>
                  <a:txBody>
                    <a:bodyPr/>
                    <a:lstStyle/>
                    <a:p>
                      <a:r>
                        <a:rPr lang="en-US" dirty="0"/>
                        <a:t>-3</a:t>
                      </a:r>
                    </a:p>
                  </a:txBody>
                  <a:tcPr/>
                </a:tc>
                <a:extLst>
                  <a:ext uri="{0D108BD9-81ED-4DB2-BD59-A6C34878D82A}">
                    <a16:rowId xmlns:a16="http://schemas.microsoft.com/office/drawing/2014/main" val="3209710398"/>
                  </a:ext>
                </a:extLst>
              </a:tr>
            </a:tbl>
          </a:graphicData>
        </a:graphic>
      </p:graphicFrame>
      <p:sp>
        <p:nvSpPr>
          <p:cNvPr id="8" name="TextBox 7">
            <a:extLst>
              <a:ext uri="{FF2B5EF4-FFF2-40B4-BE49-F238E27FC236}">
                <a16:creationId xmlns:a16="http://schemas.microsoft.com/office/drawing/2014/main" id="{9C51D1B2-845F-1F77-4C4A-CF64DD1396F3}"/>
              </a:ext>
            </a:extLst>
          </p:cNvPr>
          <p:cNvSpPr txBox="1"/>
          <p:nvPr/>
        </p:nvSpPr>
        <p:spPr>
          <a:xfrm>
            <a:off x="7934568" y="4485694"/>
            <a:ext cx="3419231" cy="1200329"/>
          </a:xfrm>
          <a:prstGeom prst="rect">
            <a:avLst/>
          </a:prstGeom>
          <a:noFill/>
          <a:ln>
            <a:solidFill>
              <a:schemeClr val="tx1"/>
            </a:solidFill>
          </a:ln>
        </p:spPr>
        <p:txBody>
          <a:bodyPr wrap="square" rtlCol="0">
            <a:spAutoFit/>
          </a:bodyPr>
          <a:lstStyle/>
          <a:p>
            <a:r>
              <a:rPr lang="en-US" dirty="0"/>
              <a:t>bool </a:t>
            </a:r>
            <a:r>
              <a:rPr lang="en-US" dirty="0" err="1"/>
              <a:t>IsOdd</a:t>
            </a:r>
            <a:r>
              <a:rPr lang="en-US" dirty="0"/>
              <a:t>(int n) {</a:t>
            </a:r>
          </a:p>
          <a:p>
            <a:r>
              <a:rPr lang="en-US" dirty="0"/>
              <a:t>     if ((n % 2) == 1) return true;</a:t>
            </a:r>
          </a:p>
          <a:p>
            <a:r>
              <a:rPr lang="en-US" dirty="0"/>
              <a:t>     else return false;</a:t>
            </a:r>
          </a:p>
          <a:p>
            <a:r>
              <a:rPr lang="en-US" dirty="0"/>
              <a:t>}</a:t>
            </a:r>
          </a:p>
        </p:txBody>
      </p:sp>
      <p:sp>
        <p:nvSpPr>
          <p:cNvPr id="9" name="TextBox 8">
            <a:extLst>
              <a:ext uri="{FF2B5EF4-FFF2-40B4-BE49-F238E27FC236}">
                <a16:creationId xmlns:a16="http://schemas.microsoft.com/office/drawing/2014/main" id="{303E5311-4D0E-C5FC-6C4C-E79D49FA4CAC}"/>
              </a:ext>
            </a:extLst>
          </p:cNvPr>
          <p:cNvSpPr txBox="1"/>
          <p:nvPr/>
        </p:nvSpPr>
        <p:spPr>
          <a:xfrm>
            <a:off x="2571260" y="4497425"/>
            <a:ext cx="3419231" cy="923330"/>
          </a:xfrm>
          <a:prstGeom prst="rect">
            <a:avLst/>
          </a:prstGeom>
          <a:noFill/>
          <a:ln>
            <a:solidFill>
              <a:schemeClr val="tx1"/>
            </a:solidFill>
          </a:ln>
        </p:spPr>
        <p:txBody>
          <a:bodyPr wrap="square" rtlCol="0">
            <a:spAutoFit/>
          </a:bodyPr>
          <a:lstStyle/>
          <a:p>
            <a:r>
              <a:rPr lang="en-US" dirty="0"/>
              <a:t>def </a:t>
            </a:r>
            <a:r>
              <a:rPr lang="en-US" dirty="0" err="1"/>
              <a:t>IsOdd</a:t>
            </a:r>
            <a:r>
              <a:rPr lang="en-US" dirty="0"/>
              <a:t>(n):</a:t>
            </a:r>
          </a:p>
          <a:p>
            <a:r>
              <a:rPr lang="en-US" dirty="0"/>
              <a:t>     if ((n % 2) == 1): return True</a:t>
            </a:r>
          </a:p>
          <a:p>
            <a:r>
              <a:rPr lang="en-US" dirty="0"/>
              <a:t>     else: return False</a:t>
            </a:r>
          </a:p>
        </p:txBody>
      </p:sp>
      <p:sp>
        <p:nvSpPr>
          <p:cNvPr id="10" name="TextBox 9">
            <a:extLst>
              <a:ext uri="{FF2B5EF4-FFF2-40B4-BE49-F238E27FC236}">
                <a16:creationId xmlns:a16="http://schemas.microsoft.com/office/drawing/2014/main" id="{F1F93CB3-2CF5-E1F0-3310-F2350212B465}"/>
              </a:ext>
            </a:extLst>
          </p:cNvPr>
          <p:cNvSpPr txBox="1"/>
          <p:nvPr/>
        </p:nvSpPr>
        <p:spPr>
          <a:xfrm>
            <a:off x="1647091" y="4406427"/>
            <a:ext cx="1037493" cy="1200329"/>
          </a:xfrm>
          <a:prstGeom prst="rect">
            <a:avLst/>
          </a:prstGeom>
          <a:noFill/>
        </p:spPr>
        <p:txBody>
          <a:bodyPr wrap="square" rtlCol="0">
            <a:spAutoFit/>
          </a:bodyPr>
          <a:lstStyle/>
          <a:p>
            <a:pPr marL="285750" indent="-285750">
              <a:buFont typeface="Wingdings" panose="05000000000000000000" pitchFamily="2" charset="2"/>
              <a:buChar char="ü"/>
            </a:pPr>
            <a:r>
              <a:rPr lang="en-US" sz="7200" dirty="0">
                <a:solidFill>
                  <a:schemeClr val="accent6"/>
                </a:solidFill>
              </a:rPr>
              <a:t> </a:t>
            </a:r>
          </a:p>
        </p:txBody>
      </p:sp>
      <p:sp>
        <p:nvSpPr>
          <p:cNvPr id="15" name="TextBox 14">
            <a:extLst>
              <a:ext uri="{FF2B5EF4-FFF2-40B4-BE49-F238E27FC236}">
                <a16:creationId xmlns:a16="http://schemas.microsoft.com/office/drawing/2014/main" id="{5E7B906A-D6B7-15F2-C0CF-507CAA4F9BFC}"/>
              </a:ext>
            </a:extLst>
          </p:cNvPr>
          <p:cNvSpPr txBox="1"/>
          <p:nvPr/>
        </p:nvSpPr>
        <p:spPr>
          <a:xfrm>
            <a:off x="7239006" y="4485693"/>
            <a:ext cx="1037493" cy="1200329"/>
          </a:xfrm>
          <a:prstGeom prst="rect">
            <a:avLst/>
          </a:prstGeom>
          <a:noFill/>
        </p:spPr>
        <p:txBody>
          <a:bodyPr wrap="square" rtlCol="0">
            <a:spAutoFit/>
          </a:bodyPr>
          <a:lstStyle/>
          <a:p>
            <a:pPr marL="857250" indent="-857250">
              <a:buFont typeface="Calibri" panose="020F0502020204030204" pitchFamily="34" charset="0"/>
              <a:buChar char="X"/>
            </a:pPr>
            <a:r>
              <a:rPr lang="en-US" sz="7200" dirty="0">
                <a:solidFill>
                  <a:srgbClr val="FF0000"/>
                </a:solidFill>
              </a:rPr>
              <a:t> </a:t>
            </a:r>
          </a:p>
        </p:txBody>
      </p:sp>
      <p:sp>
        <p:nvSpPr>
          <p:cNvPr id="11" name="TextBox 10">
            <a:extLst>
              <a:ext uri="{FF2B5EF4-FFF2-40B4-BE49-F238E27FC236}">
                <a16:creationId xmlns:a16="http://schemas.microsoft.com/office/drawing/2014/main" id="{B795BCA5-795C-C3BF-E341-F16A864A8BE0}"/>
              </a:ext>
            </a:extLst>
          </p:cNvPr>
          <p:cNvSpPr txBox="1"/>
          <p:nvPr/>
        </p:nvSpPr>
        <p:spPr>
          <a:xfrm>
            <a:off x="3353689" y="46892"/>
            <a:ext cx="8838311" cy="1077218"/>
          </a:xfrm>
          <a:prstGeom prst="rect">
            <a:avLst/>
          </a:prstGeom>
          <a:solidFill>
            <a:schemeClr val="accent1">
              <a:lumMod val="20000"/>
              <a:lumOff val="80000"/>
            </a:schemeClr>
          </a:solidFill>
        </p:spPr>
        <p:txBody>
          <a:bodyPr wrap="square" rtlCol="0">
            <a:spAutoFit/>
          </a:bodyPr>
          <a:lstStyle/>
          <a:p>
            <a:r>
              <a:rPr lang="en-US" sz="3200" dirty="0"/>
              <a:t>Example of how a simple translation from one programming language to another can cause errors</a:t>
            </a:r>
          </a:p>
        </p:txBody>
      </p:sp>
    </p:spTree>
    <p:extLst>
      <p:ext uri="{BB962C8B-B14F-4D97-AF65-F5344CB8AC3E}">
        <p14:creationId xmlns:p14="http://schemas.microsoft.com/office/powerpoint/2010/main" val="836592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46699-D237-6EA3-F653-A91EFC5B9632}"/>
            </a:ext>
          </a:extLst>
        </p:cNvPr>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BE092848-A5D6-B76B-40CB-19A56F3DEF36}"/>
              </a:ext>
            </a:extLst>
          </p:cNvPr>
          <p:cNvCxnSpPr>
            <a:cxnSpLocks/>
          </p:cNvCxnSpPr>
          <p:nvPr/>
        </p:nvCxnSpPr>
        <p:spPr>
          <a:xfrm flipH="1" flipV="1">
            <a:off x="117231" y="3967311"/>
            <a:ext cx="11506200" cy="46744"/>
          </a:xfrm>
          <a:prstGeom prst="line">
            <a:avLst/>
          </a:prstGeom>
          <a:ln w="57150">
            <a:solidFill>
              <a:schemeClr val="accent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3F3C4A9-BBF6-7EF0-1CC0-C33D2A98CA86}"/>
              </a:ext>
            </a:extLst>
          </p:cNvPr>
          <p:cNvSpPr>
            <a:spLocks noGrp="1"/>
          </p:cNvSpPr>
          <p:nvPr>
            <p:ph type="title"/>
          </p:nvPr>
        </p:nvSpPr>
        <p:spPr>
          <a:xfrm>
            <a:off x="0" y="1"/>
            <a:ext cx="12192000" cy="696286"/>
          </a:xfrm>
          <a:solidFill>
            <a:schemeClr val="accent4"/>
          </a:solidFill>
        </p:spPr>
        <p:txBody>
          <a:bodyPr>
            <a:noAutofit/>
          </a:bodyPr>
          <a:lstStyle/>
          <a:p>
            <a:r>
              <a:rPr lang="en-US" sz="2800" dirty="0"/>
              <a:t>Design for testing (</a:t>
            </a:r>
            <a:r>
              <a:rPr lang="en-US" sz="2800" dirty="0" err="1"/>
              <a:t>DfT</a:t>
            </a:r>
            <a:r>
              <a:rPr lang="en-US" sz="2800" dirty="0"/>
              <a:t>) – building the software in such a way to facilitate testing</a:t>
            </a:r>
          </a:p>
        </p:txBody>
      </p:sp>
      <p:cxnSp>
        <p:nvCxnSpPr>
          <p:cNvPr id="21" name="Straight Connector 20">
            <a:extLst>
              <a:ext uri="{FF2B5EF4-FFF2-40B4-BE49-F238E27FC236}">
                <a16:creationId xmlns:a16="http://schemas.microsoft.com/office/drawing/2014/main" id="{D581EA58-D7E1-9BA2-54C0-AF4BABCE70F3}"/>
              </a:ext>
            </a:extLst>
          </p:cNvPr>
          <p:cNvCxnSpPr>
            <a:cxnSpLocks/>
          </p:cNvCxnSpPr>
          <p:nvPr/>
        </p:nvCxnSpPr>
        <p:spPr>
          <a:xfrm flipV="1">
            <a:off x="1521356" y="2625969"/>
            <a:ext cx="29575" cy="2731043"/>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ED4169-E404-13E2-0AAA-A437A086BE55}"/>
              </a:ext>
            </a:extLst>
          </p:cNvPr>
          <p:cNvCxnSpPr>
            <a:cxnSpLocks/>
          </p:cNvCxnSpPr>
          <p:nvPr/>
        </p:nvCxnSpPr>
        <p:spPr>
          <a:xfrm flipV="1">
            <a:off x="5275947" y="2724675"/>
            <a:ext cx="25286" cy="2938724"/>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A84D204-BB4D-12BF-72AA-D962DE98FCB4}"/>
              </a:ext>
            </a:extLst>
          </p:cNvPr>
          <p:cNvCxnSpPr>
            <a:cxnSpLocks/>
          </p:cNvCxnSpPr>
          <p:nvPr/>
        </p:nvCxnSpPr>
        <p:spPr>
          <a:xfrm flipV="1">
            <a:off x="8627471" y="2658490"/>
            <a:ext cx="0" cy="2809132"/>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48CABBD-38B6-8378-01D4-01EB0BFEAD18}"/>
              </a:ext>
            </a:extLst>
          </p:cNvPr>
          <p:cNvSpPr/>
          <p:nvPr/>
        </p:nvSpPr>
        <p:spPr>
          <a:xfrm>
            <a:off x="395668" y="1658971"/>
            <a:ext cx="2214979" cy="12945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Registration</a:t>
            </a:r>
          </a:p>
          <a:p>
            <a:pPr marL="285750" indent="-285750">
              <a:buFont typeface="Calibri" panose="020F0502020204030204" pitchFamily="34" charset="0"/>
              <a:buChar char="‹"/>
            </a:pPr>
            <a:r>
              <a:rPr lang="en-US" dirty="0">
                <a:solidFill>
                  <a:schemeClr val="tx1"/>
                </a:solidFill>
              </a:rPr>
              <a:t>New patient</a:t>
            </a:r>
          </a:p>
          <a:p>
            <a:pPr marL="285750" indent="-285750">
              <a:buFont typeface="Calibri" panose="020F0502020204030204" pitchFamily="34" charset="0"/>
              <a:buChar char="‹"/>
            </a:pPr>
            <a:r>
              <a:rPr lang="en-US" dirty="0">
                <a:solidFill>
                  <a:schemeClr val="tx1"/>
                </a:solidFill>
              </a:rPr>
              <a:t>Discharged patient</a:t>
            </a:r>
          </a:p>
          <a:p>
            <a:pPr marL="285750" indent="-285750">
              <a:buFont typeface="Calibri" panose="020F0502020204030204" pitchFamily="34" charset="0"/>
              <a:buChar char="›"/>
            </a:pPr>
            <a:r>
              <a:rPr lang="en-US" dirty="0">
                <a:solidFill>
                  <a:srgbClr val="DD0101"/>
                </a:solidFill>
              </a:rPr>
              <a:t>Alert</a:t>
            </a:r>
          </a:p>
        </p:txBody>
      </p:sp>
      <p:sp>
        <p:nvSpPr>
          <p:cNvPr id="11" name="Rectangle 10">
            <a:extLst>
              <a:ext uri="{FF2B5EF4-FFF2-40B4-BE49-F238E27FC236}">
                <a16:creationId xmlns:a16="http://schemas.microsoft.com/office/drawing/2014/main" id="{BC3D569B-A3F8-2FA7-4C70-8AF46D095B73}"/>
              </a:ext>
            </a:extLst>
          </p:cNvPr>
          <p:cNvSpPr/>
          <p:nvPr/>
        </p:nvSpPr>
        <p:spPr>
          <a:xfrm>
            <a:off x="4202045" y="988101"/>
            <a:ext cx="2163192" cy="221261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Priority queue</a:t>
            </a:r>
          </a:p>
          <a:p>
            <a:pPr marL="285750" indent="-285750">
              <a:buFont typeface="Calibri" panose="020F0502020204030204" pitchFamily="34" charset="0"/>
              <a:buChar char="‹"/>
            </a:pPr>
            <a:r>
              <a:rPr lang="en-US" dirty="0">
                <a:solidFill>
                  <a:schemeClr val="tx1"/>
                </a:solidFill>
              </a:rPr>
              <a:t>Next patient</a:t>
            </a:r>
          </a:p>
          <a:p>
            <a:pPr marL="285750" indent="-285750">
              <a:buFont typeface="Calibri" panose="020F0502020204030204" pitchFamily="34" charset="0"/>
              <a:buChar char="›"/>
            </a:pPr>
            <a:r>
              <a:rPr lang="en-US" dirty="0">
                <a:solidFill>
                  <a:srgbClr val="DD0101"/>
                </a:solidFill>
              </a:rPr>
              <a:t>Patient not found</a:t>
            </a:r>
          </a:p>
          <a:p>
            <a:pPr marL="285750" indent="-285750">
              <a:buFont typeface="Calibri" panose="020F0502020204030204" pitchFamily="34" charset="0"/>
              <a:buChar char="›"/>
            </a:pPr>
            <a:r>
              <a:rPr lang="en-US" dirty="0">
                <a:solidFill>
                  <a:srgbClr val="DD0101"/>
                </a:solidFill>
              </a:rPr>
              <a:t>Complete</a:t>
            </a:r>
          </a:p>
          <a:p>
            <a:pPr marL="285750" indent="-285750">
              <a:buFont typeface="Calibri" panose="020F0502020204030204" pitchFamily="34" charset="0"/>
              <a:buChar char="›"/>
            </a:pPr>
            <a:r>
              <a:rPr lang="en-US" dirty="0">
                <a:solidFill>
                  <a:srgbClr val="DD0101"/>
                </a:solidFill>
              </a:rPr>
              <a:t>New patient</a:t>
            </a:r>
          </a:p>
          <a:p>
            <a:pPr marL="285750" indent="-285750">
              <a:buFont typeface="Calibri" panose="020F0502020204030204" pitchFamily="34" charset="0"/>
              <a:buChar char="›"/>
            </a:pPr>
            <a:r>
              <a:rPr lang="en-US" dirty="0">
                <a:solidFill>
                  <a:srgbClr val="DD0101"/>
                </a:solidFill>
              </a:rPr>
              <a:t>Discharged patient</a:t>
            </a:r>
          </a:p>
        </p:txBody>
      </p:sp>
      <p:sp>
        <p:nvSpPr>
          <p:cNvPr id="12" name="Rectangle 11">
            <a:extLst>
              <a:ext uri="{FF2B5EF4-FFF2-40B4-BE49-F238E27FC236}">
                <a16:creationId xmlns:a16="http://schemas.microsoft.com/office/drawing/2014/main" id="{13F5293B-920A-F676-5ED2-1729AF2FE54C}"/>
              </a:ext>
            </a:extLst>
          </p:cNvPr>
          <p:cNvSpPr/>
          <p:nvPr/>
        </p:nvSpPr>
        <p:spPr>
          <a:xfrm>
            <a:off x="7606517" y="1539883"/>
            <a:ext cx="2163192" cy="1235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Find patient</a:t>
            </a:r>
          </a:p>
          <a:p>
            <a:pPr marL="285750" indent="-285750">
              <a:buFont typeface="Calibri" panose="020F0502020204030204" pitchFamily="34" charset="0"/>
              <a:buChar char="‹"/>
            </a:pPr>
            <a:r>
              <a:rPr lang="en-US" dirty="0">
                <a:solidFill>
                  <a:schemeClr val="tx1"/>
                </a:solidFill>
              </a:rPr>
              <a:t>Patient found</a:t>
            </a:r>
          </a:p>
          <a:p>
            <a:pPr marL="285750" indent="-285750">
              <a:buFont typeface="Calibri" panose="020F0502020204030204" pitchFamily="34" charset="0"/>
              <a:buChar char="‹"/>
            </a:pPr>
            <a:r>
              <a:rPr lang="en-US" dirty="0">
                <a:solidFill>
                  <a:schemeClr val="tx1"/>
                </a:solidFill>
              </a:rPr>
              <a:t>Patient not found</a:t>
            </a:r>
          </a:p>
          <a:p>
            <a:pPr marL="285750" indent="-285750">
              <a:buFont typeface="Calibri" panose="020F0502020204030204" pitchFamily="34" charset="0"/>
              <a:buChar char="›"/>
            </a:pPr>
            <a:r>
              <a:rPr lang="en-US" dirty="0">
                <a:solidFill>
                  <a:srgbClr val="DD0101"/>
                </a:solidFill>
              </a:rPr>
              <a:t>Next patient</a:t>
            </a:r>
          </a:p>
        </p:txBody>
      </p:sp>
      <p:sp>
        <p:nvSpPr>
          <p:cNvPr id="3" name="Rectangle 2">
            <a:extLst>
              <a:ext uri="{FF2B5EF4-FFF2-40B4-BE49-F238E27FC236}">
                <a16:creationId xmlns:a16="http://schemas.microsoft.com/office/drawing/2014/main" id="{8DF9C8E3-590B-4F37-2296-0C7B15308BB7}"/>
              </a:ext>
            </a:extLst>
          </p:cNvPr>
          <p:cNvSpPr/>
          <p:nvPr/>
        </p:nvSpPr>
        <p:spPr>
          <a:xfrm>
            <a:off x="7782590" y="5163331"/>
            <a:ext cx="1811045" cy="932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Database</a:t>
            </a:r>
          </a:p>
          <a:p>
            <a:pPr marL="285750" indent="-285750">
              <a:buFont typeface="Calibri" panose="020F0502020204030204" pitchFamily="34" charset="0"/>
              <a:buChar char="›"/>
            </a:pPr>
            <a:r>
              <a:rPr lang="en-US" dirty="0">
                <a:solidFill>
                  <a:srgbClr val="DD0101"/>
                </a:solidFill>
              </a:rPr>
              <a:t>All</a:t>
            </a:r>
          </a:p>
        </p:txBody>
      </p:sp>
      <p:sp>
        <p:nvSpPr>
          <p:cNvPr id="6" name="Rectangle 5">
            <a:extLst>
              <a:ext uri="{FF2B5EF4-FFF2-40B4-BE49-F238E27FC236}">
                <a16:creationId xmlns:a16="http://schemas.microsoft.com/office/drawing/2014/main" id="{F728FA62-38A7-FBF7-3797-16044C36C110}"/>
              </a:ext>
            </a:extLst>
          </p:cNvPr>
          <p:cNvSpPr/>
          <p:nvPr/>
        </p:nvSpPr>
        <p:spPr>
          <a:xfrm>
            <a:off x="4395711" y="4804747"/>
            <a:ext cx="1811045" cy="18528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Analysis</a:t>
            </a:r>
          </a:p>
          <a:p>
            <a:pPr marL="285750" indent="-285750">
              <a:buFont typeface="Calibri" panose="020F0502020204030204" pitchFamily="34" charset="0"/>
              <a:buChar char="‹"/>
            </a:pPr>
            <a:r>
              <a:rPr lang="en-US" dirty="0">
                <a:solidFill>
                  <a:schemeClr val="tx1"/>
                </a:solidFill>
              </a:rPr>
              <a:t>Complete</a:t>
            </a:r>
          </a:p>
          <a:p>
            <a:pPr marL="285750" indent="-285750">
              <a:buFont typeface="Calibri" panose="020F0502020204030204" pitchFamily="34" charset="0"/>
              <a:buChar char="‹"/>
            </a:pPr>
            <a:r>
              <a:rPr lang="en-US" dirty="0">
                <a:solidFill>
                  <a:schemeClr val="tx1"/>
                </a:solidFill>
              </a:rPr>
              <a:t>Alert</a:t>
            </a:r>
          </a:p>
          <a:p>
            <a:pPr marL="285750" indent="-285750">
              <a:buFont typeface="Calibri" panose="020F0502020204030204" pitchFamily="34" charset="0"/>
              <a:buChar char="›"/>
            </a:pPr>
            <a:r>
              <a:rPr lang="en-US" dirty="0">
                <a:solidFill>
                  <a:srgbClr val="DD0101"/>
                </a:solidFill>
              </a:rPr>
              <a:t>Pulse</a:t>
            </a:r>
          </a:p>
          <a:p>
            <a:pPr marL="285750" indent="-285750">
              <a:buFont typeface="Calibri" panose="020F0502020204030204" pitchFamily="34" charset="0"/>
              <a:buChar char="›"/>
            </a:pPr>
            <a:r>
              <a:rPr lang="en-US" dirty="0">
                <a:solidFill>
                  <a:srgbClr val="DD0101"/>
                </a:solidFill>
              </a:rPr>
              <a:t>Respiration</a:t>
            </a:r>
          </a:p>
          <a:p>
            <a:pPr marL="285750" indent="-285750">
              <a:buFont typeface="Calibri" panose="020F0502020204030204" pitchFamily="34" charset="0"/>
              <a:buChar char="›"/>
            </a:pPr>
            <a:r>
              <a:rPr lang="en-US" dirty="0">
                <a:solidFill>
                  <a:srgbClr val="DD0101"/>
                </a:solidFill>
              </a:rPr>
              <a:t>Next patient</a:t>
            </a:r>
          </a:p>
        </p:txBody>
      </p:sp>
      <p:sp>
        <p:nvSpPr>
          <p:cNvPr id="7" name="Rectangle 6">
            <a:extLst>
              <a:ext uri="{FF2B5EF4-FFF2-40B4-BE49-F238E27FC236}">
                <a16:creationId xmlns:a16="http://schemas.microsoft.com/office/drawing/2014/main" id="{FF58842F-73AA-58B8-6377-03F01A8D8ACA}"/>
              </a:ext>
            </a:extLst>
          </p:cNvPr>
          <p:cNvSpPr/>
          <p:nvPr/>
        </p:nvSpPr>
        <p:spPr>
          <a:xfrm>
            <a:off x="447455" y="4985077"/>
            <a:ext cx="2163192" cy="14409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Vital sign acquisition</a:t>
            </a:r>
          </a:p>
          <a:p>
            <a:pPr marL="285750" indent="-285750">
              <a:buFont typeface="Calibri" panose="020F0502020204030204" pitchFamily="34" charset="0"/>
              <a:buChar char="‹"/>
            </a:pPr>
            <a:r>
              <a:rPr lang="en-US" dirty="0">
                <a:solidFill>
                  <a:schemeClr val="tx1"/>
                </a:solidFill>
              </a:rPr>
              <a:t>Pulse</a:t>
            </a:r>
          </a:p>
          <a:p>
            <a:pPr marL="285750" indent="-285750">
              <a:buFont typeface="Calibri" panose="020F0502020204030204" pitchFamily="34" charset="0"/>
              <a:buChar char="‹"/>
            </a:pPr>
            <a:r>
              <a:rPr lang="en-US" dirty="0">
                <a:solidFill>
                  <a:schemeClr val="tx1"/>
                </a:solidFill>
              </a:rPr>
              <a:t>Respiration</a:t>
            </a:r>
          </a:p>
          <a:p>
            <a:pPr marL="285750" indent="-285750">
              <a:buFont typeface="Calibri" panose="020F0502020204030204" pitchFamily="34" charset="0"/>
              <a:buChar char="›"/>
            </a:pPr>
            <a:r>
              <a:rPr lang="en-US" dirty="0">
                <a:solidFill>
                  <a:srgbClr val="DD0101"/>
                </a:solidFill>
              </a:rPr>
              <a:t>Patient found</a:t>
            </a:r>
          </a:p>
        </p:txBody>
      </p:sp>
      <p:sp>
        <p:nvSpPr>
          <p:cNvPr id="10" name="Rectangle 9">
            <a:extLst>
              <a:ext uri="{FF2B5EF4-FFF2-40B4-BE49-F238E27FC236}">
                <a16:creationId xmlns:a16="http://schemas.microsoft.com/office/drawing/2014/main" id="{CAE4F947-CF37-2B1F-85C6-407E03A70AA8}"/>
              </a:ext>
            </a:extLst>
          </p:cNvPr>
          <p:cNvSpPr/>
          <p:nvPr/>
        </p:nvSpPr>
        <p:spPr>
          <a:xfrm>
            <a:off x="4202045" y="3591381"/>
            <a:ext cx="2163192" cy="9291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Subscription service</a:t>
            </a:r>
          </a:p>
        </p:txBody>
      </p:sp>
      <p:pic>
        <p:nvPicPr>
          <p:cNvPr id="5" name="Picture 4" descr="A building with scaffolding and flags&#10;&#10;Description automatically generated">
            <a:extLst>
              <a:ext uri="{FF2B5EF4-FFF2-40B4-BE49-F238E27FC236}">
                <a16:creationId xmlns:a16="http://schemas.microsoft.com/office/drawing/2014/main" id="{9889FE79-E3A6-2283-A34E-41B8B671D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7608" y="696287"/>
            <a:ext cx="1724392" cy="3065585"/>
          </a:xfrm>
          <a:prstGeom prst="rect">
            <a:avLst/>
          </a:prstGeom>
        </p:spPr>
      </p:pic>
      <p:sp>
        <p:nvSpPr>
          <p:cNvPr id="8" name="Rectangle 7">
            <a:extLst>
              <a:ext uri="{FF2B5EF4-FFF2-40B4-BE49-F238E27FC236}">
                <a16:creationId xmlns:a16="http://schemas.microsoft.com/office/drawing/2014/main" id="{9CBBE91D-EC0E-272A-C715-9CB7C85C0286}"/>
              </a:ext>
            </a:extLst>
          </p:cNvPr>
          <p:cNvSpPr/>
          <p:nvPr/>
        </p:nvSpPr>
        <p:spPr>
          <a:xfrm>
            <a:off x="1688620" y="2636752"/>
            <a:ext cx="1406769" cy="118653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600" dirty="0" err="1"/>
              <a:t>NewPt</a:t>
            </a:r>
            <a:endParaRPr lang="en-US" sz="1600" dirty="0"/>
          </a:p>
          <a:p>
            <a:pPr marL="285750" indent="-285750">
              <a:buFont typeface="Wingdings" panose="05000000000000000000" pitchFamily="2" charset="2"/>
              <a:buChar char="Ø"/>
            </a:pPr>
            <a:r>
              <a:rPr lang="en-US" sz="1600" dirty="0"/>
              <a:t>John Doe</a:t>
            </a:r>
          </a:p>
          <a:p>
            <a:pPr marL="285750" indent="-285750">
              <a:buFont typeface="Wingdings" panose="05000000000000000000" pitchFamily="2" charset="2"/>
              <a:buChar char="Ø"/>
            </a:pPr>
            <a:r>
              <a:rPr lang="en-US" sz="1600" dirty="0"/>
              <a:t>32556-983</a:t>
            </a:r>
          </a:p>
        </p:txBody>
      </p:sp>
      <p:sp>
        <p:nvSpPr>
          <p:cNvPr id="14" name="Rectangle 13">
            <a:extLst>
              <a:ext uri="{FF2B5EF4-FFF2-40B4-BE49-F238E27FC236}">
                <a16:creationId xmlns:a16="http://schemas.microsoft.com/office/drawing/2014/main" id="{D60EB99A-A782-B118-C471-431F9C5D4230}"/>
              </a:ext>
            </a:extLst>
          </p:cNvPr>
          <p:cNvSpPr/>
          <p:nvPr/>
        </p:nvSpPr>
        <p:spPr>
          <a:xfrm>
            <a:off x="1595923" y="4220306"/>
            <a:ext cx="1406769" cy="9430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600" dirty="0"/>
              <a:t>Pulse</a:t>
            </a:r>
          </a:p>
          <a:p>
            <a:pPr marL="285750" indent="-285750">
              <a:buFont typeface="Wingdings" panose="05000000000000000000" pitchFamily="2" charset="2"/>
              <a:buChar char="Ø"/>
            </a:pPr>
            <a:r>
              <a:rPr lang="en-US" sz="1600" dirty="0"/>
              <a:t>110</a:t>
            </a:r>
          </a:p>
        </p:txBody>
      </p:sp>
      <p:sp>
        <p:nvSpPr>
          <p:cNvPr id="15" name="Rectangle 14">
            <a:extLst>
              <a:ext uri="{FF2B5EF4-FFF2-40B4-BE49-F238E27FC236}">
                <a16:creationId xmlns:a16="http://schemas.microsoft.com/office/drawing/2014/main" id="{DD99635D-5E95-BA0A-49B9-E469664873E4}"/>
              </a:ext>
            </a:extLst>
          </p:cNvPr>
          <p:cNvSpPr/>
          <p:nvPr/>
        </p:nvSpPr>
        <p:spPr>
          <a:xfrm>
            <a:off x="5878535" y="2305995"/>
            <a:ext cx="1406769" cy="118653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600" dirty="0" err="1"/>
              <a:t>NextPt</a:t>
            </a:r>
            <a:endParaRPr lang="en-US" sz="1600" dirty="0"/>
          </a:p>
          <a:p>
            <a:pPr marL="285750" indent="-285750">
              <a:buFont typeface="Wingdings" panose="05000000000000000000" pitchFamily="2" charset="2"/>
              <a:buChar char="Ø"/>
            </a:pPr>
            <a:r>
              <a:rPr lang="en-US" sz="1600" dirty="0"/>
              <a:t>32676-103</a:t>
            </a:r>
          </a:p>
        </p:txBody>
      </p:sp>
      <p:sp>
        <p:nvSpPr>
          <p:cNvPr id="16" name="Rectangle 15">
            <a:extLst>
              <a:ext uri="{FF2B5EF4-FFF2-40B4-BE49-F238E27FC236}">
                <a16:creationId xmlns:a16="http://schemas.microsoft.com/office/drawing/2014/main" id="{BE039DFE-0415-7C63-ECA0-D1873CA6220F}"/>
              </a:ext>
            </a:extLst>
          </p:cNvPr>
          <p:cNvSpPr/>
          <p:nvPr/>
        </p:nvSpPr>
        <p:spPr>
          <a:xfrm>
            <a:off x="5873889" y="4559410"/>
            <a:ext cx="1406769" cy="97496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600" dirty="0"/>
              <a:t>Alert</a:t>
            </a:r>
          </a:p>
          <a:p>
            <a:pPr marL="285750" indent="-285750">
              <a:buFont typeface="Wingdings" panose="05000000000000000000" pitchFamily="2" charset="2"/>
              <a:buChar char="Ø"/>
            </a:pPr>
            <a:r>
              <a:rPr lang="en-US" sz="1600" dirty="0"/>
              <a:t>32556-983</a:t>
            </a:r>
          </a:p>
        </p:txBody>
      </p:sp>
      <p:sp>
        <p:nvSpPr>
          <p:cNvPr id="17" name="Rectangle 16">
            <a:extLst>
              <a:ext uri="{FF2B5EF4-FFF2-40B4-BE49-F238E27FC236}">
                <a16:creationId xmlns:a16="http://schemas.microsoft.com/office/drawing/2014/main" id="{44699ACB-ECEB-9671-44D9-51F760B2D3B0}"/>
              </a:ext>
            </a:extLst>
          </p:cNvPr>
          <p:cNvSpPr/>
          <p:nvPr/>
        </p:nvSpPr>
        <p:spPr>
          <a:xfrm>
            <a:off x="8844153" y="2713229"/>
            <a:ext cx="1406769" cy="74756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600" dirty="0" err="1"/>
              <a:t>PtFound</a:t>
            </a:r>
            <a:endParaRPr lang="en-US" sz="1600" dirty="0"/>
          </a:p>
        </p:txBody>
      </p:sp>
      <p:grpSp>
        <p:nvGrpSpPr>
          <p:cNvPr id="20" name="Group 19">
            <a:extLst>
              <a:ext uri="{FF2B5EF4-FFF2-40B4-BE49-F238E27FC236}">
                <a16:creationId xmlns:a16="http://schemas.microsoft.com/office/drawing/2014/main" id="{61B47041-90DB-64B7-D8D0-11C849F7F66E}"/>
              </a:ext>
            </a:extLst>
          </p:cNvPr>
          <p:cNvGrpSpPr/>
          <p:nvPr/>
        </p:nvGrpSpPr>
        <p:grpSpPr>
          <a:xfrm>
            <a:off x="2560161" y="4267046"/>
            <a:ext cx="403022" cy="171421"/>
            <a:chOff x="2801815" y="1290636"/>
            <a:chExt cx="1008185" cy="249247"/>
          </a:xfrm>
        </p:grpSpPr>
        <p:sp>
          <p:nvSpPr>
            <p:cNvPr id="4" name="Rectangle: Rounded Corners 3">
              <a:extLst>
                <a:ext uri="{FF2B5EF4-FFF2-40B4-BE49-F238E27FC236}">
                  <a16:creationId xmlns:a16="http://schemas.microsoft.com/office/drawing/2014/main" id="{B998CF61-9DBC-7F8D-0BBF-C1CE54557F6A}"/>
                </a:ext>
              </a:extLst>
            </p:cNvPr>
            <p:cNvSpPr/>
            <p:nvPr/>
          </p:nvSpPr>
          <p:spPr>
            <a:xfrm>
              <a:off x="2801815" y="1295400"/>
              <a:ext cx="1008185" cy="244483"/>
            </a:xfrm>
            <a:prstGeom prst="roundRect">
              <a:avLst>
                <a:gd name="adj" fmla="val 50000"/>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E9E2CC1F-813C-45F3-AD2C-A11EDD280363}"/>
                </a:ext>
              </a:extLst>
            </p:cNvPr>
            <p:cNvSpPr/>
            <p:nvPr/>
          </p:nvSpPr>
          <p:spPr>
            <a:xfrm>
              <a:off x="3269970" y="1290636"/>
              <a:ext cx="527538" cy="244483"/>
            </a:xfrm>
            <a:prstGeom prst="roundRect">
              <a:avLst>
                <a:gd name="adj" fmla="val 50000"/>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7317EBDB-1422-04F9-DB09-21DF01A1FE72}"/>
              </a:ext>
            </a:extLst>
          </p:cNvPr>
          <p:cNvGrpSpPr/>
          <p:nvPr/>
        </p:nvGrpSpPr>
        <p:grpSpPr>
          <a:xfrm>
            <a:off x="2651951" y="2671907"/>
            <a:ext cx="403022" cy="171421"/>
            <a:chOff x="2898983" y="2084933"/>
            <a:chExt cx="1008185" cy="249247"/>
          </a:xfrm>
        </p:grpSpPr>
        <p:sp>
          <p:nvSpPr>
            <p:cNvPr id="18" name="Rectangle: Rounded Corners 17">
              <a:extLst>
                <a:ext uri="{FF2B5EF4-FFF2-40B4-BE49-F238E27FC236}">
                  <a16:creationId xmlns:a16="http://schemas.microsoft.com/office/drawing/2014/main" id="{D8AF4913-F080-FB7F-F054-F0C6FF26EBD9}"/>
                </a:ext>
              </a:extLst>
            </p:cNvPr>
            <p:cNvSpPr/>
            <p:nvPr/>
          </p:nvSpPr>
          <p:spPr>
            <a:xfrm>
              <a:off x="2898983" y="2089697"/>
              <a:ext cx="1008185" cy="244483"/>
            </a:xfrm>
            <a:prstGeom prst="roundRect">
              <a:avLst>
                <a:gd name="adj" fmla="val 50000"/>
              </a:avLst>
            </a:prstGeom>
            <a:solidFill>
              <a:srgbClr val="92D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6011BBF5-950F-2FF8-73DB-3E509ADE97A2}"/>
                </a:ext>
              </a:extLst>
            </p:cNvPr>
            <p:cNvSpPr/>
            <p:nvPr/>
          </p:nvSpPr>
          <p:spPr>
            <a:xfrm>
              <a:off x="2905524" y="2084933"/>
              <a:ext cx="527538" cy="244483"/>
            </a:xfrm>
            <a:prstGeom prst="roundRect">
              <a:avLst>
                <a:gd name="adj" fmla="val 50000"/>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5" name="Group 24">
            <a:extLst>
              <a:ext uri="{FF2B5EF4-FFF2-40B4-BE49-F238E27FC236}">
                <a16:creationId xmlns:a16="http://schemas.microsoft.com/office/drawing/2014/main" id="{FEC26D33-2D36-4FF1-87F2-C822F800C4FD}"/>
              </a:ext>
            </a:extLst>
          </p:cNvPr>
          <p:cNvGrpSpPr/>
          <p:nvPr/>
        </p:nvGrpSpPr>
        <p:grpSpPr>
          <a:xfrm>
            <a:off x="6831859" y="2372968"/>
            <a:ext cx="403022" cy="171421"/>
            <a:chOff x="2898983" y="2084933"/>
            <a:chExt cx="1008185" cy="249247"/>
          </a:xfrm>
        </p:grpSpPr>
        <p:sp>
          <p:nvSpPr>
            <p:cNvPr id="26" name="Rectangle: Rounded Corners 25">
              <a:extLst>
                <a:ext uri="{FF2B5EF4-FFF2-40B4-BE49-F238E27FC236}">
                  <a16:creationId xmlns:a16="http://schemas.microsoft.com/office/drawing/2014/main" id="{87E172C3-A024-311F-5808-30C1F78AEA44}"/>
                </a:ext>
              </a:extLst>
            </p:cNvPr>
            <p:cNvSpPr/>
            <p:nvPr/>
          </p:nvSpPr>
          <p:spPr>
            <a:xfrm>
              <a:off x="2898983" y="2089697"/>
              <a:ext cx="1008185" cy="244483"/>
            </a:xfrm>
            <a:prstGeom prst="roundRect">
              <a:avLst>
                <a:gd name="adj" fmla="val 50000"/>
              </a:avLst>
            </a:prstGeom>
            <a:solidFill>
              <a:srgbClr val="92D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850242CF-5DAC-50B5-59B8-568FE345D56B}"/>
                </a:ext>
              </a:extLst>
            </p:cNvPr>
            <p:cNvSpPr/>
            <p:nvPr/>
          </p:nvSpPr>
          <p:spPr>
            <a:xfrm>
              <a:off x="2905524" y="2084933"/>
              <a:ext cx="527538" cy="244483"/>
            </a:xfrm>
            <a:prstGeom prst="roundRect">
              <a:avLst>
                <a:gd name="adj" fmla="val 50000"/>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A4D04466-C387-BD27-79A9-4ED993D473E1}"/>
              </a:ext>
            </a:extLst>
          </p:cNvPr>
          <p:cNvGrpSpPr/>
          <p:nvPr/>
        </p:nvGrpSpPr>
        <p:grpSpPr>
          <a:xfrm>
            <a:off x="6831666" y="4609626"/>
            <a:ext cx="403022" cy="171421"/>
            <a:chOff x="2898983" y="2084933"/>
            <a:chExt cx="1008185" cy="249247"/>
          </a:xfrm>
        </p:grpSpPr>
        <p:sp>
          <p:nvSpPr>
            <p:cNvPr id="30" name="Rectangle: Rounded Corners 29">
              <a:extLst>
                <a:ext uri="{FF2B5EF4-FFF2-40B4-BE49-F238E27FC236}">
                  <a16:creationId xmlns:a16="http://schemas.microsoft.com/office/drawing/2014/main" id="{ADEE5A5B-6E5B-B7B6-DBFF-A64893D9C4AB}"/>
                </a:ext>
              </a:extLst>
            </p:cNvPr>
            <p:cNvSpPr/>
            <p:nvPr/>
          </p:nvSpPr>
          <p:spPr>
            <a:xfrm>
              <a:off x="2898983" y="2089697"/>
              <a:ext cx="1008185" cy="244483"/>
            </a:xfrm>
            <a:prstGeom prst="roundRect">
              <a:avLst>
                <a:gd name="adj" fmla="val 50000"/>
              </a:avLst>
            </a:prstGeom>
            <a:solidFill>
              <a:srgbClr val="92D05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Rounded Corners 30">
              <a:extLst>
                <a:ext uri="{FF2B5EF4-FFF2-40B4-BE49-F238E27FC236}">
                  <a16:creationId xmlns:a16="http://schemas.microsoft.com/office/drawing/2014/main" id="{785B7EB4-7AB8-1870-A4C2-FAEECDAD385B}"/>
                </a:ext>
              </a:extLst>
            </p:cNvPr>
            <p:cNvSpPr/>
            <p:nvPr/>
          </p:nvSpPr>
          <p:spPr>
            <a:xfrm>
              <a:off x="2905524" y="2084933"/>
              <a:ext cx="527538" cy="244483"/>
            </a:xfrm>
            <a:prstGeom prst="roundRect">
              <a:avLst>
                <a:gd name="adj" fmla="val 50000"/>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a:extLst>
              <a:ext uri="{FF2B5EF4-FFF2-40B4-BE49-F238E27FC236}">
                <a16:creationId xmlns:a16="http://schemas.microsoft.com/office/drawing/2014/main" id="{92BB62F3-A3BC-8EB5-3059-8E1667C9D78D}"/>
              </a:ext>
            </a:extLst>
          </p:cNvPr>
          <p:cNvGrpSpPr/>
          <p:nvPr/>
        </p:nvGrpSpPr>
        <p:grpSpPr>
          <a:xfrm>
            <a:off x="9808804" y="2759278"/>
            <a:ext cx="403022" cy="171421"/>
            <a:chOff x="2801815" y="1290636"/>
            <a:chExt cx="1008185" cy="249247"/>
          </a:xfrm>
        </p:grpSpPr>
        <p:sp>
          <p:nvSpPr>
            <p:cNvPr id="33" name="Rectangle: Rounded Corners 32">
              <a:extLst>
                <a:ext uri="{FF2B5EF4-FFF2-40B4-BE49-F238E27FC236}">
                  <a16:creationId xmlns:a16="http://schemas.microsoft.com/office/drawing/2014/main" id="{50704960-AFF2-12EC-472F-200000C62CEB}"/>
                </a:ext>
              </a:extLst>
            </p:cNvPr>
            <p:cNvSpPr/>
            <p:nvPr/>
          </p:nvSpPr>
          <p:spPr>
            <a:xfrm>
              <a:off x="2801815" y="1295400"/>
              <a:ext cx="1008185" cy="244483"/>
            </a:xfrm>
            <a:prstGeom prst="roundRect">
              <a:avLst>
                <a:gd name="adj" fmla="val 50000"/>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B799BFCE-F03E-A3F6-9B68-80637516062D}"/>
                </a:ext>
              </a:extLst>
            </p:cNvPr>
            <p:cNvSpPr/>
            <p:nvPr/>
          </p:nvSpPr>
          <p:spPr>
            <a:xfrm>
              <a:off x="3269970" y="1290636"/>
              <a:ext cx="527538" cy="244483"/>
            </a:xfrm>
            <a:prstGeom prst="roundRect">
              <a:avLst>
                <a:gd name="adj" fmla="val 50000"/>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19903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11D01-9B75-1EDB-22DC-97C80C3C24DC}"/>
            </a:ext>
          </a:extLst>
        </p:cNvPr>
        <p:cNvGrpSpPr/>
        <p:nvPr/>
      </p:nvGrpSpPr>
      <p:grpSpPr>
        <a:xfrm>
          <a:off x="0" y="0"/>
          <a:ext cx="0" cy="0"/>
          <a:chOff x="0" y="0"/>
          <a:chExt cx="0" cy="0"/>
        </a:xfrm>
      </p:grpSpPr>
      <p:sp>
        <p:nvSpPr>
          <p:cNvPr id="3" name="Title 4">
            <a:extLst>
              <a:ext uri="{FF2B5EF4-FFF2-40B4-BE49-F238E27FC236}">
                <a16:creationId xmlns:a16="http://schemas.microsoft.com/office/drawing/2014/main" id="{FF62019D-115C-B7EC-1132-6CD29331D703}"/>
              </a:ext>
            </a:extLst>
          </p:cNvPr>
          <p:cNvSpPr>
            <a:spLocks noGrp="1"/>
          </p:cNvSpPr>
          <p:nvPr>
            <p:ph type="ctrTitle"/>
          </p:nvPr>
        </p:nvSpPr>
        <p:spPr>
          <a:xfrm>
            <a:off x="1512288" y="134815"/>
            <a:ext cx="9144000" cy="872271"/>
          </a:xfrm>
        </p:spPr>
        <p:txBody>
          <a:bodyPr>
            <a:normAutofit fontScale="90000"/>
          </a:bodyPr>
          <a:lstStyle/>
          <a:p>
            <a:r>
              <a:rPr lang="en-US" dirty="0"/>
              <a:t>Testing: summary</a:t>
            </a:r>
          </a:p>
        </p:txBody>
      </p:sp>
      <p:sp>
        <p:nvSpPr>
          <p:cNvPr id="4" name="TextBox 3">
            <a:extLst>
              <a:ext uri="{FF2B5EF4-FFF2-40B4-BE49-F238E27FC236}">
                <a16:creationId xmlns:a16="http://schemas.microsoft.com/office/drawing/2014/main" id="{1FF01311-784E-F8DF-4664-1A51EC2A49D8}"/>
              </a:ext>
            </a:extLst>
          </p:cNvPr>
          <p:cNvSpPr txBox="1"/>
          <p:nvPr/>
        </p:nvSpPr>
        <p:spPr>
          <a:xfrm>
            <a:off x="1403850" y="1271952"/>
            <a:ext cx="9360877" cy="1107996"/>
          </a:xfrm>
          <a:prstGeom prst="rect">
            <a:avLst/>
          </a:prstGeom>
          <a:noFill/>
          <a:ln>
            <a:solidFill>
              <a:srgbClr val="FF0000"/>
            </a:solidFill>
          </a:ln>
        </p:spPr>
        <p:txBody>
          <a:bodyPr wrap="square" rtlCol="0">
            <a:spAutoFit/>
          </a:bodyPr>
          <a:lstStyle/>
          <a:p>
            <a:r>
              <a:rPr lang="en-US" sz="2400" dirty="0">
                <a:highlight>
                  <a:srgbClr val="FFFF00"/>
                </a:highlight>
              </a:rPr>
              <a:t>Testing cannot show the absence of errors and defects; it can show only that software errors and defects are present.</a:t>
            </a:r>
            <a:r>
              <a:rPr lang="en-US" sz="2400" dirty="0"/>
              <a:t>  </a:t>
            </a:r>
            <a:r>
              <a:rPr lang="en-US" dirty="0"/>
              <a:t>-- Software Engineering: A practitioner’s approach. 6.2.4 Construction principles, pg. 97</a:t>
            </a:r>
          </a:p>
        </p:txBody>
      </p:sp>
      <p:sp>
        <p:nvSpPr>
          <p:cNvPr id="8" name="TextBox 7">
            <a:extLst>
              <a:ext uri="{FF2B5EF4-FFF2-40B4-BE49-F238E27FC236}">
                <a16:creationId xmlns:a16="http://schemas.microsoft.com/office/drawing/2014/main" id="{876562F4-D900-56C8-98BE-BC0D16D7B87C}"/>
              </a:ext>
            </a:extLst>
          </p:cNvPr>
          <p:cNvSpPr txBox="1"/>
          <p:nvPr/>
        </p:nvSpPr>
        <p:spPr>
          <a:xfrm>
            <a:off x="1532804" y="2520626"/>
            <a:ext cx="9102968" cy="2308324"/>
          </a:xfrm>
          <a:prstGeom prst="rect">
            <a:avLst/>
          </a:prstGeom>
          <a:noFill/>
          <a:ln>
            <a:solidFill>
              <a:srgbClr val="FF0000"/>
            </a:solidFill>
          </a:ln>
        </p:spPr>
        <p:txBody>
          <a:bodyPr wrap="square">
            <a:spAutoFit/>
          </a:bodyPr>
          <a:lstStyle/>
          <a:p>
            <a:r>
              <a:rPr lang="en-US" dirty="0">
                <a:highlight>
                  <a:srgbClr val="FFFF00"/>
                </a:highlight>
              </a:rPr>
              <a:t>1. Testing is a process of executing a program with the intent of finding an error.</a:t>
            </a:r>
          </a:p>
          <a:p>
            <a:endParaRPr lang="en-US" dirty="0">
              <a:highlight>
                <a:srgbClr val="FFFF00"/>
              </a:highlight>
            </a:endParaRPr>
          </a:p>
          <a:p>
            <a:r>
              <a:rPr lang="en-US" dirty="0">
                <a:highlight>
                  <a:srgbClr val="FFFF00"/>
                </a:highlight>
              </a:rPr>
              <a:t>2. A good test case is one that has a high probability of finding an as-yet-undiscovered error.</a:t>
            </a:r>
          </a:p>
          <a:p>
            <a:endParaRPr lang="en-US" dirty="0">
              <a:highlight>
                <a:srgbClr val="FFFF00"/>
              </a:highlight>
            </a:endParaRPr>
          </a:p>
          <a:p>
            <a:r>
              <a:rPr lang="en-US" dirty="0">
                <a:highlight>
                  <a:srgbClr val="FFFF00"/>
                </a:highlight>
              </a:rPr>
              <a:t>3. A successful test is one that uncovers an as-yet-undiscovered error.</a:t>
            </a:r>
          </a:p>
          <a:p>
            <a:endParaRPr lang="en-US" dirty="0">
              <a:highlight>
                <a:srgbClr val="FFFF00"/>
              </a:highlight>
            </a:endParaRPr>
          </a:p>
          <a:p>
            <a:r>
              <a:rPr lang="en-US" dirty="0"/>
              <a:t>-- Software Engineering: A practitioner’s approach. 6.2.4 Construction principles, pg. 96, </a:t>
            </a:r>
            <a:r>
              <a:rPr lang="en-US" dirty="0" err="1"/>
              <a:t>referecing</a:t>
            </a:r>
            <a:r>
              <a:rPr lang="en-US" dirty="0"/>
              <a:t> Glen Myers[Mye79]</a:t>
            </a:r>
          </a:p>
        </p:txBody>
      </p:sp>
    </p:spTree>
    <p:extLst>
      <p:ext uri="{BB962C8B-B14F-4D97-AF65-F5344CB8AC3E}">
        <p14:creationId xmlns:p14="http://schemas.microsoft.com/office/powerpoint/2010/main" val="1734734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E2BA6-4B84-18BC-A458-36EF601175B0}"/>
            </a:ext>
          </a:extLst>
        </p:cNvPr>
        <p:cNvGrpSpPr/>
        <p:nvPr/>
      </p:nvGrpSpPr>
      <p:grpSpPr>
        <a:xfrm>
          <a:off x="0" y="0"/>
          <a:ext cx="0" cy="0"/>
          <a:chOff x="0" y="0"/>
          <a:chExt cx="0" cy="0"/>
        </a:xfrm>
      </p:grpSpPr>
      <p:sp>
        <p:nvSpPr>
          <p:cNvPr id="3" name="Title 4">
            <a:extLst>
              <a:ext uri="{FF2B5EF4-FFF2-40B4-BE49-F238E27FC236}">
                <a16:creationId xmlns:a16="http://schemas.microsoft.com/office/drawing/2014/main" id="{87E9BDE1-F5A1-CD59-D775-8F770148C2E4}"/>
              </a:ext>
            </a:extLst>
          </p:cNvPr>
          <p:cNvSpPr>
            <a:spLocks noGrp="1"/>
          </p:cNvSpPr>
          <p:nvPr>
            <p:ph type="ctrTitle"/>
          </p:nvPr>
        </p:nvSpPr>
        <p:spPr>
          <a:xfrm>
            <a:off x="1512288" y="134815"/>
            <a:ext cx="9144000" cy="872271"/>
          </a:xfrm>
        </p:spPr>
        <p:txBody>
          <a:bodyPr>
            <a:normAutofit fontScale="90000"/>
          </a:bodyPr>
          <a:lstStyle/>
          <a:p>
            <a:r>
              <a:rPr lang="en-US" dirty="0"/>
              <a:t>Testing: summary</a:t>
            </a:r>
          </a:p>
        </p:txBody>
      </p:sp>
      <p:sp>
        <p:nvSpPr>
          <p:cNvPr id="8" name="TextBox 7">
            <a:extLst>
              <a:ext uri="{FF2B5EF4-FFF2-40B4-BE49-F238E27FC236}">
                <a16:creationId xmlns:a16="http://schemas.microsoft.com/office/drawing/2014/main" id="{8EC1BDAF-98D2-98C7-C116-F21B2EE3A761}"/>
              </a:ext>
            </a:extLst>
          </p:cNvPr>
          <p:cNvSpPr txBox="1"/>
          <p:nvPr/>
        </p:nvSpPr>
        <p:spPr>
          <a:xfrm>
            <a:off x="1667619" y="1007086"/>
            <a:ext cx="9102968" cy="5632311"/>
          </a:xfrm>
          <a:prstGeom prst="rect">
            <a:avLst/>
          </a:prstGeom>
          <a:noFill/>
          <a:ln>
            <a:solidFill>
              <a:srgbClr val="FF0000"/>
            </a:solidFill>
          </a:ln>
        </p:spPr>
        <p:txBody>
          <a:bodyPr wrap="square">
            <a:spAutoFit/>
          </a:bodyPr>
          <a:lstStyle/>
          <a:p>
            <a:r>
              <a:rPr lang="en-US" b="1" dirty="0"/>
              <a:t>Testing principles</a:t>
            </a:r>
          </a:p>
          <a:p>
            <a:endParaRPr lang="en-US" dirty="0"/>
          </a:p>
          <a:p>
            <a:pPr marL="342900" indent="-342900">
              <a:buAutoNum type="arabicPeriod"/>
            </a:pPr>
            <a:r>
              <a:rPr lang="en-US" dirty="0"/>
              <a:t>All tests should be traceable to customer requirements</a:t>
            </a:r>
          </a:p>
          <a:p>
            <a:pPr marL="342900" indent="-342900">
              <a:buAutoNum type="arabicPeriod"/>
            </a:pPr>
            <a:endParaRPr lang="en-US" dirty="0"/>
          </a:p>
          <a:p>
            <a:pPr marL="342900" indent="-342900">
              <a:buAutoNum type="arabicPeriod"/>
            </a:pPr>
            <a:r>
              <a:rPr lang="en-US" dirty="0"/>
              <a:t>Tests should be planned long before testing begins</a:t>
            </a:r>
          </a:p>
          <a:p>
            <a:pPr marL="342900" indent="-342900">
              <a:buAutoNum type="arabicPeriod"/>
            </a:pPr>
            <a:endParaRPr lang="en-US" dirty="0"/>
          </a:p>
          <a:p>
            <a:pPr marL="342900" indent="-342900">
              <a:buAutoNum type="arabicPeriod"/>
            </a:pPr>
            <a:r>
              <a:rPr lang="en-US" dirty="0"/>
              <a:t>Testing should begin “in the small” and progress toward testing “in the large”</a:t>
            </a:r>
          </a:p>
          <a:p>
            <a:pPr marL="342900" indent="-342900">
              <a:buAutoNum type="arabicPeriod"/>
            </a:pPr>
            <a:endParaRPr lang="en-US" dirty="0"/>
          </a:p>
          <a:p>
            <a:pPr marL="342900" indent="-342900">
              <a:buAutoNum type="arabicPeriod"/>
            </a:pPr>
            <a:r>
              <a:rPr lang="en-US" dirty="0"/>
              <a:t>Exhaustive testing is not possible</a:t>
            </a:r>
          </a:p>
          <a:p>
            <a:pPr marL="342900" indent="-342900">
              <a:buAutoNum type="arabicPeriod"/>
            </a:pPr>
            <a:endParaRPr lang="en-US" dirty="0"/>
          </a:p>
          <a:p>
            <a:pPr marL="342900" indent="-342900">
              <a:buAutoNum type="arabicPeriod"/>
            </a:pPr>
            <a:r>
              <a:rPr lang="en-US" dirty="0"/>
              <a:t>Apply to each module in the system a testing effort commensurate with its expected fault density</a:t>
            </a:r>
          </a:p>
          <a:p>
            <a:pPr marL="342900" indent="-342900">
              <a:buAutoNum type="arabicPeriod"/>
            </a:pPr>
            <a:endParaRPr lang="en-US" dirty="0"/>
          </a:p>
          <a:p>
            <a:pPr marL="342900" indent="-342900">
              <a:buAutoNum type="arabicPeriod"/>
            </a:pPr>
            <a:r>
              <a:rPr lang="en-US" dirty="0"/>
              <a:t>Static testing techniques can yield high results  (design/system documentation)</a:t>
            </a:r>
          </a:p>
          <a:p>
            <a:pPr marL="342900" indent="-342900">
              <a:buAutoNum type="arabicPeriod"/>
            </a:pPr>
            <a:endParaRPr lang="en-US" dirty="0"/>
          </a:p>
          <a:p>
            <a:pPr marL="342900" indent="-342900">
              <a:buAutoNum type="arabicPeriod"/>
            </a:pPr>
            <a:r>
              <a:rPr lang="en-US" dirty="0"/>
              <a:t>Track defects and look for patterns in defects uncovered by testing</a:t>
            </a:r>
          </a:p>
          <a:p>
            <a:pPr marL="342900" indent="-342900">
              <a:buAutoNum type="arabicPeriod"/>
            </a:pPr>
            <a:endParaRPr lang="en-US" dirty="0"/>
          </a:p>
          <a:p>
            <a:pPr marL="342900" indent="-342900">
              <a:buAutoNum type="arabicPeriod"/>
            </a:pPr>
            <a:r>
              <a:rPr lang="en-US" dirty="0"/>
              <a:t>Include test cases that demonstrate software is behaving correctly</a:t>
            </a:r>
          </a:p>
          <a:p>
            <a:endParaRPr lang="en-US" dirty="0"/>
          </a:p>
          <a:p>
            <a:r>
              <a:rPr lang="en-US" dirty="0"/>
              <a:t>-- Software Engineering: A practitioner’s approach. 6.2.4 Construction principles</a:t>
            </a:r>
          </a:p>
        </p:txBody>
      </p:sp>
    </p:spTree>
    <p:extLst>
      <p:ext uri="{BB962C8B-B14F-4D97-AF65-F5344CB8AC3E}">
        <p14:creationId xmlns:p14="http://schemas.microsoft.com/office/powerpoint/2010/main" val="104645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E0F48-0D00-6BCD-0C73-7C98AAE98D4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88E886C-5DE6-DC0B-CD38-D93846189A96}"/>
              </a:ext>
            </a:extLst>
          </p:cNvPr>
          <p:cNvSpPr txBox="1"/>
          <p:nvPr/>
        </p:nvSpPr>
        <p:spPr>
          <a:xfrm>
            <a:off x="1524000" y="2151184"/>
            <a:ext cx="5158154" cy="1754326"/>
          </a:xfrm>
          <a:prstGeom prst="rect">
            <a:avLst/>
          </a:prstGeom>
          <a:noFill/>
        </p:spPr>
        <p:txBody>
          <a:bodyPr wrap="square" rtlCol="0">
            <a:spAutoFit/>
          </a:bodyPr>
          <a:lstStyle/>
          <a:p>
            <a:r>
              <a:rPr lang="en-US" dirty="0"/>
              <a:t>How critical is it to be “correct?”</a:t>
            </a:r>
          </a:p>
          <a:p>
            <a:pPr marL="285750" indent="-285750">
              <a:buFont typeface="Arial" panose="020B0604020202020204" pitchFamily="34" charset="0"/>
              <a:buChar char="•"/>
            </a:pPr>
            <a:r>
              <a:rPr lang="en-US" dirty="0"/>
              <a:t>Personal safety related issues</a:t>
            </a:r>
          </a:p>
          <a:p>
            <a:pPr marL="285750" indent="-285750">
              <a:buFont typeface="Arial" panose="020B0604020202020204" pitchFamily="34" charset="0"/>
              <a:buChar char="•"/>
            </a:pPr>
            <a:r>
              <a:rPr lang="en-US" dirty="0"/>
              <a:t>Economic issues</a:t>
            </a:r>
          </a:p>
          <a:p>
            <a:pPr marL="285750" indent="-285750">
              <a:buFont typeface="Arial" panose="020B0604020202020204" pitchFamily="34" charset="0"/>
              <a:buChar char="•"/>
            </a:pPr>
            <a:r>
              <a:rPr lang="en-US" dirty="0"/>
              <a:t>Customer dissatisfaction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often will testing be done?</a:t>
            </a:r>
          </a:p>
        </p:txBody>
      </p:sp>
      <p:sp>
        <p:nvSpPr>
          <p:cNvPr id="3" name="Title 4">
            <a:extLst>
              <a:ext uri="{FF2B5EF4-FFF2-40B4-BE49-F238E27FC236}">
                <a16:creationId xmlns:a16="http://schemas.microsoft.com/office/drawing/2014/main" id="{57DE33D1-C687-037C-CB3C-1A4D95681B73}"/>
              </a:ext>
            </a:extLst>
          </p:cNvPr>
          <p:cNvSpPr>
            <a:spLocks noGrp="1"/>
          </p:cNvSpPr>
          <p:nvPr>
            <p:ph type="ctrTitle"/>
          </p:nvPr>
        </p:nvSpPr>
        <p:spPr>
          <a:xfrm>
            <a:off x="1524000" y="134815"/>
            <a:ext cx="9144000" cy="872271"/>
          </a:xfrm>
        </p:spPr>
        <p:txBody>
          <a:bodyPr>
            <a:normAutofit fontScale="90000"/>
          </a:bodyPr>
          <a:lstStyle/>
          <a:p>
            <a:r>
              <a:rPr lang="en-US" dirty="0"/>
              <a:t>How much testing</a:t>
            </a:r>
          </a:p>
        </p:txBody>
      </p:sp>
    </p:spTree>
    <p:extLst>
      <p:ext uri="{BB962C8B-B14F-4D97-AF65-F5344CB8AC3E}">
        <p14:creationId xmlns:p14="http://schemas.microsoft.com/office/powerpoint/2010/main" val="325087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3884F-A067-5652-0706-2F63A8FAB1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61CDE6-4BA6-FA11-8ED4-0C1576F18E55}"/>
              </a:ext>
            </a:extLst>
          </p:cNvPr>
          <p:cNvSpPr>
            <a:spLocks noGrp="1"/>
          </p:cNvSpPr>
          <p:nvPr>
            <p:ph type="ctrTitle"/>
          </p:nvPr>
        </p:nvSpPr>
        <p:spPr>
          <a:xfrm>
            <a:off x="1532465" y="1048624"/>
            <a:ext cx="9144000" cy="3299539"/>
          </a:xfrm>
          <a:solidFill>
            <a:srgbClr val="EAEAEA">
              <a:alpha val="50196"/>
            </a:srgbClr>
          </a:solidFill>
        </p:spPr>
        <p:txBody>
          <a:bodyPr>
            <a:normAutofit/>
          </a:bodyPr>
          <a:lstStyle/>
          <a:p>
            <a:r>
              <a:rPr lang="en-US" b="1" dirty="0"/>
              <a:t>Database usage and design</a:t>
            </a:r>
            <a:br>
              <a:rPr lang="en-US" b="1" dirty="0"/>
            </a:br>
            <a:endParaRPr lang="en-US" b="1" dirty="0"/>
          </a:p>
        </p:txBody>
      </p:sp>
    </p:spTree>
    <p:extLst>
      <p:ext uri="{BB962C8B-B14F-4D97-AF65-F5344CB8AC3E}">
        <p14:creationId xmlns:p14="http://schemas.microsoft.com/office/powerpoint/2010/main" val="1462580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1236B-6FFE-026E-0B6A-DCC159001A89}"/>
            </a:ext>
          </a:extLst>
        </p:cNvPr>
        <p:cNvGrpSpPr/>
        <p:nvPr/>
      </p:nvGrpSpPr>
      <p:grpSpPr>
        <a:xfrm>
          <a:off x="0" y="0"/>
          <a:ext cx="0" cy="0"/>
          <a:chOff x="0" y="0"/>
          <a:chExt cx="0" cy="0"/>
        </a:xfrm>
      </p:grpSpPr>
      <p:sp>
        <p:nvSpPr>
          <p:cNvPr id="32" name="Rectangle 31">
            <a:extLst>
              <a:ext uri="{FF2B5EF4-FFF2-40B4-BE49-F238E27FC236}">
                <a16:creationId xmlns:a16="http://schemas.microsoft.com/office/drawing/2014/main" id="{294CF218-D6ED-86D4-0911-B3BE14270F40}"/>
              </a:ext>
            </a:extLst>
          </p:cNvPr>
          <p:cNvSpPr/>
          <p:nvPr/>
        </p:nvSpPr>
        <p:spPr>
          <a:xfrm>
            <a:off x="5931877" y="3640015"/>
            <a:ext cx="3276600" cy="1552153"/>
          </a:xfrm>
          <a:prstGeom prst="rect">
            <a:avLst/>
          </a:prstGeom>
          <a:solidFill>
            <a:srgbClr val="F6FB3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25DDCA69-2291-BFD2-9302-825102D69DCF}"/>
              </a:ext>
            </a:extLst>
          </p:cNvPr>
          <p:cNvSpPr>
            <a:spLocks noGrp="1"/>
          </p:cNvSpPr>
          <p:nvPr>
            <p:ph type="sldNum" sz="quarter" idx="12"/>
          </p:nvPr>
        </p:nvSpPr>
        <p:spPr>
          <a:xfrm>
            <a:off x="9448800" y="6492875"/>
            <a:ext cx="2743200" cy="365125"/>
          </a:xfrm>
        </p:spPr>
        <p:txBody>
          <a:bodyPr/>
          <a:lstStyle/>
          <a:p>
            <a:r>
              <a:rPr lang="en-US" dirty="0"/>
              <a:t>17</a:t>
            </a:r>
          </a:p>
        </p:txBody>
      </p:sp>
      <p:sp>
        <p:nvSpPr>
          <p:cNvPr id="9" name="Title 1">
            <a:extLst>
              <a:ext uri="{FF2B5EF4-FFF2-40B4-BE49-F238E27FC236}">
                <a16:creationId xmlns:a16="http://schemas.microsoft.com/office/drawing/2014/main" id="{3C6AB616-0793-4C56-9908-EA06B17A17D5}"/>
              </a:ext>
            </a:extLst>
          </p:cNvPr>
          <p:cNvSpPr txBox="1">
            <a:spLocks/>
          </p:cNvSpPr>
          <p:nvPr/>
        </p:nvSpPr>
        <p:spPr>
          <a:xfrm>
            <a:off x="0" y="0"/>
            <a:ext cx="12192000" cy="788670"/>
          </a:xfrm>
          <a:prstGeom prst="rect">
            <a:avLst/>
          </a:prstGeom>
          <a:solidFill>
            <a:schemeClr val="accent1">
              <a:lumMod val="20000"/>
              <a:lumOff val="80000"/>
            </a:schemeClr>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Purpose of the Database</a:t>
            </a:r>
          </a:p>
        </p:txBody>
      </p:sp>
      <p:sp>
        <p:nvSpPr>
          <p:cNvPr id="3" name="Flowchart: Magnetic Disk 2">
            <a:extLst>
              <a:ext uri="{FF2B5EF4-FFF2-40B4-BE49-F238E27FC236}">
                <a16:creationId xmlns:a16="http://schemas.microsoft.com/office/drawing/2014/main" id="{3353015C-C2E6-BDDD-0EAA-AB35033C1912}"/>
              </a:ext>
            </a:extLst>
          </p:cNvPr>
          <p:cNvSpPr/>
          <p:nvPr/>
        </p:nvSpPr>
        <p:spPr>
          <a:xfrm>
            <a:off x="2573216" y="2213488"/>
            <a:ext cx="2051538" cy="285456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E0E1C03-D0DF-3E53-0544-6B806C6600CF}"/>
              </a:ext>
            </a:extLst>
          </p:cNvPr>
          <p:cNvSpPr txBox="1"/>
          <p:nvPr/>
        </p:nvSpPr>
        <p:spPr>
          <a:xfrm>
            <a:off x="6096000" y="1541585"/>
            <a:ext cx="2942492" cy="1754326"/>
          </a:xfrm>
          <a:prstGeom prst="rect">
            <a:avLst/>
          </a:prstGeom>
          <a:noFill/>
          <a:ln>
            <a:solidFill>
              <a:schemeClr val="accent1"/>
            </a:solidFill>
          </a:ln>
        </p:spPr>
        <p:txBody>
          <a:bodyPr wrap="square" rtlCol="0">
            <a:spAutoFit/>
          </a:bodyPr>
          <a:lstStyle/>
          <a:p>
            <a:r>
              <a:rPr lang="en-US" dirty="0"/>
              <a:t>Saved puzzles:</a:t>
            </a:r>
          </a:p>
          <a:p>
            <a:pPr marL="285750" indent="-285750">
              <a:buFont typeface="Arial" panose="020B0604020202020204" pitchFamily="34" charset="0"/>
              <a:buChar char="•"/>
            </a:pPr>
            <a:r>
              <a:rPr lang="en-US" dirty="0"/>
              <a:t>Size</a:t>
            </a:r>
          </a:p>
          <a:p>
            <a:pPr marL="285750" indent="-285750">
              <a:buFont typeface="Arial" panose="020B0604020202020204" pitchFamily="34" charset="0"/>
              <a:buChar char="•"/>
            </a:pPr>
            <a:r>
              <a:rPr lang="en-US" dirty="0"/>
              <a:t>Difficulty</a:t>
            </a:r>
          </a:p>
          <a:p>
            <a:pPr marL="285750" indent="-285750">
              <a:buFont typeface="Arial" panose="020B0604020202020204" pitchFamily="34" charset="0"/>
              <a:buChar char="•"/>
            </a:pPr>
            <a:r>
              <a:rPr lang="en-US" dirty="0"/>
              <a:t>ID?</a:t>
            </a:r>
          </a:p>
          <a:p>
            <a:pPr marL="285750" indent="-285750">
              <a:buFont typeface="Arial" panose="020B0604020202020204" pitchFamily="34" charset="0"/>
              <a:buChar char="•"/>
            </a:pPr>
            <a:r>
              <a:rPr lang="en-US" dirty="0"/>
              <a:t>Given values</a:t>
            </a:r>
          </a:p>
          <a:p>
            <a:pPr marL="285750" indent="-285750">
              <a:buFont typeface="Arial" panose="020B0604020202020204" pitchFamily="34" charset="0"/>
              <a:buChar char="•"/>
            </a:pPr>
            <a:r>
              <a:rPr lang="en-US" dirty="0"/>
              <a:t>Solution</a:t>
            </a:r>
          </a:p>
        </p:txBody>
      </p:sp>
      <p:sp>
        <p:nvSpPr>
          <p:cNvPr id="6" name="TextBox 5">
            <a:extLst>
              <a:ext uri="{FF2B5EF4-FFF2-40B4-BE49-F238E27FC236}">
                <a16:creationId xmlns:a16="http://schemas.microsoft.com/office/drawing/2014/main" id="{0C3EEE11-04FF-8C06-EF83-A7EE953BA674}"/>
              </a:ext>
            </a:extLst>
          </p:cNvPr>
          <p:cNvSpPr txBox="1"/>
          <p:nvPr/>
        </p:nvSpPr>
        <p:spPr>
          <a:xfrm>
            <a:off x="6096000" y="3804139"/>
            <a:ext cx="2942492" cy="1200329"/>
          </a:xfrm>
          <a:prstGeom prst="rect">
            <a:avLst/>
          </a:prstGeom>
          <a:solidFill>
            <a:schemeClr val="bg1"/>
          </a:solidFill>
          <a:ln>
            <a:solidFill>
              <a:schemeClr val="accent1"/>
            </a:solidFill>
          </a:ln>
        </p:spPr>
        <p:txBody>
          <a:bodyPr wrap="square" rtlCol="0">
            <a:spAutoFit/>
          </a:bodyPr>
          <a:lstStyle/>
          <a:p>
            <a:r>
              <a:rPr lang="en-US" dirty="0"/>
              <a:t>Saved sessions:</a:t>
            </a:r>
          </a:p>
          <a:p>
            <a:pPr marL="285750" indent="-285750">
              <a:buFont typeface="Arial" panose="020B0604020202020204" pitchFamily="34" charset="0"/>
              <a:buChar char="•"/>
            </a:pPr>
            <a:r>
              <a:rPr lang="en-US" dirty="0" err="1"/>
              <a:t>SessionID</a:t>
            </a:r>
            <a:endParaRPr lang="en-US" dirty="0"/>
          </a:p>
          <a:p>
            <a:pPr marL="285750" indent="-285750">
              <a:buFont typeface="Arial" panose="020B0604020202020204" pitchFamily="34" charset="0"/>
              <a:buChar char="•"/>
            </a:pPr>
            <a:r>
              <a:rPr lang="en-US" dirty="0"/>
              <a:t>Puzzle state …</a:t>
            </a:r>
          </a:p>
          <a:p>
            <a:pPr marL="285750" indent="-285750">
              <a:buFont typeface="Arial" panose="020B0604020202020204" pitchFamily="34" charset="0"/>
              <a:buChar char="•"/>
            </a:pPr>
            <a:r>
              <a:rPr lang="en-US" dirty="0"/>
              <a:t>History …</a:t>
            </a:r>
          </a:p>
        </p:txBody>
      </p:sp>
      <p:cxnSp>
        <p:nvCxnSpPr>
          <p:cNvPr id="10" name="Straight Connector 9">
            <a:extLst>
              <a:ext uri="{FF2B5EF4-FFF2-40B4-BE49-F238E27FC236}">
                <a16:creationId xmlns:a16="http://schemas.microsoft.com/office/drawing/2014/main" id="{69734981-8F5E-E312-D7EC-3D5DE15AA0AD}"/>
              </a:ext>
            </a:extLst>
          </p:cNvPr>
          <p:cNvCxnSpPr>
            <a:cxnSpLocks/>
            <a:endCxn id="5" idx="1"/>
          </p:cNvCxnSpPr>
          <p:nvPr/>
        </p:nvCxnSpPr>
        <p:spPr>
          <a:xfrm flipV="1">
            <a:off x="3745523" y="2418748"/>
            <a:ext cx="2350477" cy="1143342"/>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2" name="Straight Connector 11">
            <a:extLst>
              <a:ext uri="{FF2B5EF4-FFF2-40B4-BE49-F238E27FC236}">
                <a16:creationId xmlns:a16="http://schemas.microsoft.com/office/drawing/2014/main" id="{7C709882-E1A5-7408-3FB8-9D732A55C530}"/>
              </a:ext>
            </a:extLst>
          </p:cNvPr>
          <p:cNvCxnSpPr>
            <a:cxnSpLocks/>
            <a:endCxn id="6" idx="1"/>
          </p:cNvCxnSpPr>
          <p:nvPr/>
        </p:nvCxnSpPr>
        <p:spPr>
          <a:xfrm>
            <a:off x="3868615" y="4278923"/>
            <a:ext cx="2227385" cy="125381"/>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98637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FD0C2-54B0-EFE4-6B22-34810D0A8F92}"/>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5331B5E-8135-CB5E-F04D-071886443616}"/>
              </a:ext>
            </a:extLst>
          </p:cNvPr>
          <p:cNvSpPr/>
          <p:nvPr/>
        </p:nvSpPr>
        <p:spPr>
          <a:xfrm>
            <a:off x="7485184" y="941070"/>
            <a:ext cx="4605423" cy="5916930"/>
          </a:xfrm>
          <a:prstGeom prst="roundRect">
            <a:avLst>
              <a:gd name="adj" fmla="val 1230"/>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06A7FB6A-08E0-A922-F49E-0B11019F0D62}"/>
              </a:ext>
            </a:extLst>
          </p:cNvPr>
          <p:cNvSpPr/>
          <p:nvPr/>
        </p:nvSpPr>
        <p:spPr>
          <a:xfrm>
            <a:off x="0" y="1740877"/>
            <a:ext cx="6008066" cy="4898210"/>
          </a:xfrm>
          <a:prstGeom prst="roundRect">
            <a:avLst>
              <a:gd name="adj" fmla="val 1230"/>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99A2ADA6-2B0B-80F6-58DE-4E683CAEDB22}"/>
              </a:ext>
            </a:extLst>
          </p:cNvPr>
          <p:cNvSpPr>
            <a:spLocks noGrp="1"/>
          </p:cNvSpPr>
          <p:nvPr>
            <p:ph type="sldNum" sz="quarter" idx="12"/>
          </p:nvPr>
        </p:nvSpPr>
        <p:spPr>
          <a:xfrm>
            <a:off x="9448800" y="6492875"/>
            <a:ext cx="2743200" cy="365125"/>
          </a:xfrm>
        </p:spPr>
        <p:txBody>
          <a:bodyPr/>
          <a:lstStyle/>
          <a:p>
            <a:r>
              <a:rPr lang="en-US" dirty="0"/>
              <a:t>17</a:t>
            </a:r>
          </a:p>
        </p:txBody>
      </p:sp>
      <p:sp>
        <p:nvSpPr>
          <p:cNvPr id="9" name="Title 1">
            <a:extLst>
              <a:ext uri="{FF2B5EF4-FFF2-40B4-BE49-F238E27FC236}">
                <a16:creationId xmlns:a16="http://schemas.microsoft.com/office/drawing/2014/main" id="{E4047B55-7EC0-DA4D-8F3F-1B8437F11E17}"/>
              </a:ext>
            </a:extLst>
          </p:cNvPr>
          <p:cNvSpPr txBox="1">
            <a:spLocks/>
          </p:cNvSpPr>
          <p:nvPr/>
        </p:nvSpPr>
        <p:spPr>
          <a:xfrm>
            <a:off x="0" y="0"/>
            <a:ext cx="12192000" cy="651624"/>
          </a:xfrm>
          <a:prstGeom prst="rect">
            <a:avLst/>
          </a:prstGeom>
          <a:solidFill>
            <a:schemeClr val="accent6">
              <a:lumMod val="20000"/>
              <a:lumOff val="80000"/>
            </a:schemeClr>
          </a:solidFill>
          <a:ln>
            <a:noFill/>
          </a:ln>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Saving puzzle session with a database</a:t>
            </a:r>
          </a:p>
        </p:txBody>
      </p:sp>
      <p:sp>
        <p:nvSpPr>
          <p:cNvPr id="2" name="TextBox 1">
            <a:extLst>
              <a:ext uri="{FF2B5EF4-FFF2-40B4-BE49-F238E27FC236}">
                <a16:creationId xmlns:a16="http://schemas.microsoft.com/office/drawing/2014/main" id="{98B47B9C-6E04-9B0E-1856-6D1F54456C9C}"/>
              </a:ext>
            </a:extLst>
          </p:cNvPr>
          <p:cNvSpPr txBox="1"/>
          <p:nvPr/>
        </p:nvSpPr>
        <p:spPr>
          <a:xfrm>
            <a:off x="74476" y="2079285"/>
            <a:ext cx="5558940" cy="369332"/>
          </a:xfrm>
          <a:prstGeom prst="rect">
            <a:avLst/>
          </a:prstGeom>
          <a:noFill/>
        </p:spPr>
        <p:txBody>
          <a:bodyPr wrap="square" rtlCol="0">
            <a:spAutoFit/>
          </a:bodyPr>
          <a:lstStyle/>
          <a:p>
            <a:r>
              <a:rPr lang="en-US" dirty="0"/>
              <a:t>Establishing and using a session ID</a:t>
            </a:r>
          </a:p>
        </p:txBody>
      </p:sp>
      <p:pic>
        <p:nvPicPr>
          <p:cNvPr id="11" name="Picture 10">
            <a:extLst>
              <a:ext uri="{FF2B5EF4-FFF2-40B4-BE49-F238E27FC236}">
                <a16:creationId xmlns:a16="http://schemas.microsoft.com/office/drawing/2014/main" id="{1165F56D-7B36-2093-3DB9-A14EE6C120BF}"/>
              </a:ext>
            </a:extLst>
          </p:cNvPr>
          <p:cNvPicPr>
            <a:picLocks noChangeAspect="1"/>
          </p:cNvPicPr>
          <p:nvPr/>
        </p:nvPicPr>
        <p:blipFill>
          <a:blip r:embed="rId2"/>
          <a:stretch>
            <a:fillRect/>
          </a:stretch>
        </p:blipFill>
        <p:spPr>
          <a:xfrm>
            <a:off x="355828" y="2604611"/>
            <a:ext cx="5277587" cy="1286054"/>
          </a:xfrm>
          <a:prstGeom prst="rect">
            <a:avLst/>
          </a:prstGeom>
        </p:spPr>
      </p:pic>
      <p:pic>
        <p:nvPicPr>
          <p:cNvPr id="13" name="Picture 12">
            <a:extLst>
              <a:ext uri="{FF2B5EF4-FFF2-40B4-BE49-F238E27FC236}">
                <a16:creationId xmlns:a16="http://schemas.microsoft.com/office/drawing/2014/main" id="{B80A313A-960B-41E1-D753-685CAF94F996}"/>
              </a:ext>
            </a:extLst>
          </p:cNvPr>
          <p:cNvPicPr>
            <a:picLocks noChangeAspect="1"/>
          </p:cNvPicPr>
          <p:nvPr/>
        </p:nvPicPr>
        <p:blipFill>
          <a:blip r:embed="rId3"/>
          <a:stretch>
            <a:fillRect/>
          </a:stretch>
        </p:blipFill>
        <p:spPr>
          <a:xfrm>
            <a:off x="355828" y="4464708"/>
            <a:ext cx="4220164" cy="1247949"/>
          </a:xfrm>
          <a:prstGeom prst="rect">
            <a:avLst/>
          </a:prstGeom>
        </p:spPr>
      </p:pic>
      <p:sp>
        <p:nvSpPr>
          <p:cNvPr id="14" name="Rectangle 13">
            <a:extLst>
              <a:ext uri="{FF2B5EF4-FFF2-40B4-BE49-F238E27FC236}">
                <a16:creationId xmlns:a16="http://schemas.microsoft.com/office/drawing/2014/main" id="{7CF20B33-0C6F-977B-6B81-4C75476FAE49}"/>
              </a:ext>
            </a:extLst>
          </p:cNvPr>
          <p:cNvSpPr/>
          <p:nvPr/>
        </p:nvSpPr>
        <p:spPr>
          <a:xfrm>
            <a:off x="275492" y="3016798"/>
            <a:ext cx="4073770" cy="248079"/>
          </a:xfrm>
          <a:prstGeom prst="rect">
            <a:avLst/>
          </a:prstGeom>
          <a:no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9AA9783-1CD3-78B2-20B3-E95AC3CA51A1}"/>
              </a:ext>
            </a:extLst>
          </p:cNvPr>
          <p:cNvSpPr/>
          <p:nvPr/>
        </p:nvSpPr>
        <p:spPr>
          <a:xfrm>
            <a:off x="234461" y="3648448"/>
            <a:ext cx="2538047" cy="248079"/>
          </a:xfrm>
          <a:prstGeom prst="rect">
            <a:avLst/>
          </a:prstGeom>
          <a:no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3FE117E-82A5-6BA0-84CD-2CDF299FB2AB}"/>
              </a:ext>
            </a:extLst>
          </p:cNvPr>
          <p:cNvSpPr/>
          <p:nvPr/>
        </p:nvSpPr>
        <p:spPr>
          <a:xfrm>
            <a:off x="3692769" y="4820490"/>
            <a:ext cx="883223" cy="248079"/>
          </a:xfrm>
          <a:prstGeom prst="rect">
            <a:avLst/>
          </a:prstGeom>
          <a:no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A49BBE5-5C22-DE1B-EAB5-D3220C44A724}"/>
              </a:ext>
            </a:extLst>
          </p:cNvPr>
          <p:cNvGrpSpPr/>
          <p:nvPr/>
        </p:nvGrpSpPr>
        <p:grpSpPr>
          <a:xfrm>
            <a:off x="8528538" y="1355195"/>
            <a:ext cx="2743200" cy="5355411"/>
            <a:chOff x="6646984" y="1078523"/>
            <a:chExt cx="2743200" cy="5355411"/>
          </a:xfrm>
        </p:grpSpPr>
        <p:cxnSp>
          <p:nvCxnSpPr>
            <p:cNvPr id="28" name="Straight Connector 27">
              <a:extLst>
                <a:ext uri="{FF2B5EF4-FFF2-40B4-BE49-F238E27FC236}">
                  <a16:creationId xmlns:a16="http://schemas.microsoft.com/office/drawing/2014/main" id="{AF9BB4D9-8567-3779-D447-0DDDD9875DF8}"/>
                </a:ext>
              </a:extLst>
            </p:cNvPr>
            <p:cNvCxnSpPr>
              <a:stCxn id="17" idx="4"/>
              <a:endCxn id="25" idx="0"/>
            </p:cNvCxnSpPr>
            <p:nvPr/>
          </p:nvCxnSpPr>
          <p:spPr>
            <a:xfrm>
              <a:off x="8018584" y="1236785"/>
              <a:ext cx="1" cy="489821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BC9E16D-E555-8E63-BFE6-7A4156A4A30B}"/>
                </a:ext>
              </a:extLst>
            </p:cNvPr>
            <p:cNvSpPr/>
            <p:nvPr/>
          </p:nvSpPr>
          <p:spPr>
            <a:xfrm>
              <a:off x="7939453" y="1078523"/>
              <a:ext cx="158262" cy="1582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BF63F2B-5693-577B-A03F-D639BCCEE3B7}"/>
                </a:ext>
              </a:extLst>
            </p:cNvPr>
            <p:cNvSpPr/>
            <p:nvPr/>
          </p:nvSpPr>
          <p:spPr>
            <a:xfrm>
              <a:off x="6646984" y="2226687"/>
              <a:ext cx="2743200" cy="573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Get Session for ID from DB</a:t>
              </a:r>
            </a:p>
          </p:txBody>
        </p:sp>
        <p:sp>
          <p:nvSpPr>
            <p:cNvPr id="19" name="Rectangle 18">
              <a:extLst>
                <a:ext uri="{FF2B5EF4-FFF2-40B4-BE49-F238E27FC236}">
                  <a16:creationId xmlns:a16="http://schemas.microsoft.com/office/drawing/2014/main" id="{E22BC93F-7BE9-E520-B51D-04EAA3C21C8D}"/>
                </a:ext>
              </a:extLst>
            </p:cNvPr>
            <p:cNvSpPr/>
            <p:nvPr/>
          </p:nvSpPr>
          <p:spPr>
            <a:xfrm>
              <a:off x="6827227" y="3008349"/>
              <a:ext cx="2382714" cy="573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Delete DB data for ID</a:t>
              </a:r>
            </a:p>
          </p:txBody>
        </p:sp>
        <p:sp>
          <p:nvSpPr>
            <p:cNvPr id="20" name="Rectangle 19">
              <a:extLst>
                <a:ext uri="{FF2B5EF4-FFF2-40B4-BE49-F238E27FC236}">
                  <a16:creationId xmlns:a16="http://schemas.microsoft.com/office/drawing/2014/main" id="{0781760C-523F-02FB-1DF9-B67F9F87F872}"/>
                </a:ext>
              </a:extLst>
            </p:cNvPr>
            <p:cNvSpPr/>
            <p:nvPr/>
          </p:nvSpPr>
          <p:spPr>
            <a:xfrm>
              <a:off x="6646984" y="1445025"/>
              <a:ext cx="2743200" cy="573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Receive and parse request</a:t>
              </a:r>
            </a:p>
          </p:txBody>
        </p:sp>
        <p:sp>
          <p:nvSpPr>
            <p:cNvPr id="21" name="Rectangle 20">
              <a:extLst>
                <a:ext uri="{FF2B5EF4-FFF2-40B4-BE49-F238E27FC236}">
                  <a16:creationId xmlns:a16="http://schemas.microsoft.com/office/drawing/2014/main" id="{AE939D5E-93AD-B9EF-991C-D8F10B46739F}"/>
                </a:ext>
              </a:extLst>
            </p:cNvPr>
            <p:cNvSpPr/>
            <p:nvPr/>
          </p:nvSpPr>
          <p:spPr>
            <a:xfrm>
              <a:off x="6646984" y="3790011"/>
              <a:ext cx="2743200" cy="573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Perform request </a:t>
              </a:r>
            </a:p>
          </p:txBody>
        </p:sp>
        <p:sp>
          <p:nvSpPr>
            <p:cNvPr id="22" name="Rectangle 21">
              <a:extLst>
                <a:ext uri="{FF2B5EF4-FFF2-40B4-BE49-F238E27FC236}">
                  <a16:creationId xmlns:a16="http://schemas.microsoft.com/office/drawing/2014/main" id="{81731206-AA33-B357-FACB-DF49491F965F}"/>
                </a:ext>
              </a:extLst>
            </p:cNvPr>
            <p:cNvSpPr/>
            <p:nvPr/>
          </p:nvSpPr>
          <p:spPr>
            <a:xfrm>
              <a:off x="6646984" y="4571673"/>
              <a:ext cx="2743200" cy="573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Respond to request</a:t>
              </a:r>
            </a:p>
          </p:txBody>
        </p:sp>
        <p:sp>
          <p:nvSpPr>
            <p:cNvPr id="23" name="Rectangle 22">
              <a:extLst>
                <a:ext uri="{FF2B5EF4-FFF2-40B4-BE49-F238E27FC236}">
                  <a16:creationId xmlns:a16="http://schemas.microsoft.com/office/drawing/2014/main" id="{164C0A5B-4E0E-923A-3A5F-4D2BB48E6F6C}"/>
                </a:ext>
              </a:extLst>
            </p:cNvPr>
            <p:cNvSpPr/>
            <p:nvPr/>
          </p:nvSpPr>
          <p:spPr>
            <a:xfrm>
              <a:off x="6646984" y="5353335"/>
              <a:ext cx="2743200" cy="573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Save session to DB</a:t>
              </a:r>
            </a:p>
          </p:txBody>
        </p:sp>
        <p:grpSp>
          <p:nvGrpSpPr>
            <p:cNvPr id="26" name="Group 25">
              <a:extLst>
                <a:ext uri="{FF2B5EF4-FFF2-40B4-BE49-F238E27FC236}">
                  <a16:creationId xmlns:a16="http://schemas.microsoft.com/office/drawing/2014/main" id="{CE1339DF-7897-4E99-F2FD-41E441AB85E1}"/>
                </a:ext>
              </a:extLst>
            </p:cNvPr>
            <p:cNvGrpSpPr/>
            <p:nvPr/>
          </p:nvGrpSpPr>
          <p:grpSpPr>
            <a:xfrm>
              <a:off x="7869115" y="6134995"/>
              <a:ext cx="298939" cy="298939"/>
              <a:chOff x="10087693" y="1468039"/>
              <a:chExt cx="298939" cy="298939"/>
            </a:xfrm>
          </p:grpSpPr>
          <p:sp>
            <p:nvSpPr>
              <p:cNvPr id="24" name="Oval 23">
                <a:extLst>
                  <a:ext uri="{FF2B5EF4-FFF2-40B4-BE49-F238E27FC236}">
                    <a16:creationId xmlns:a16="http://schemas.microsoft.com/office/drawing/2014/main" id="{F81A563E-8C82-C9C4-BB9B-9707B7A767F9}"/>
                  </a:ext>
                </a:extLst>
              </p:cNvPr>
              <p:cNvSpPr/>
              <p:nvPr/>
            </p:nvSpPr>
            <p:spPr>
              <a:xfrm>
                <a:off x="10158032" y="1538378"/>
                <a:ext cx="158262" cy="1582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C86BC12-5D49-E58D-5B48-0F602EF51597}"/>
                  </a:ext>
                </a:extLst>
              </p:cNvPr>
              <p:cNvSpPr/>
              <p:nvPr/>
            </p:nvSpPr>
            <p:spPr>
              <a:xfrm>
                <a:off x="10087693" y="1468039"/>
                <a:ext cx="298939" cy="298939"/>
              </a:xfrm>
              <a:prstGeom prst="ellipse">
                <a:avLst/>
              </a:prstGeom>
              <a:noFill/>
              <a:ln w="38100">
                <a:solidFill>
                  <a:srgbClr val="5B9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 name="TextBox 4">
            <a:extLst>
              <a:ext uri="{FF2B5EF4-FFF2-40B4-BE49-F238E27FC236}">
                <a16:creationId xmlns:a16="http://schemas.microsoft.com/office/drawing/2014/main" id="{4107792B-D1FD-593E-5699-F85A5C06F577}"/>
              </a:ext>
            </a:extLst>
          </p:cNvPr>
          <p:cNvSpPr txBox="1"/>
          <p:nvPr/>
        </p:nvSpPr>
        <p:spPr>
          <a:xfrm>
            <a:off x="8016726" y="967151"/>
            <a:ext cx="3706351" cy="369332"/>
          </a:xfrm>
          <a:prstGeom prst="rect">
            <a:avLst/>
          </a:prstGeom>
          <a:noFill/>
        </p:spPr>
        <p:txBody>
          <a:bodyPr wrap="square" rtlCol="0">
            <a:spAutoFit/>
          </a:bodyPr>
          <a:lstStyle/>
          <a:p>
            <a:pPr algn="ctr"/>
            <a:r>
              <a:rPr lang="en-US" dirty="0"/>
              <a:t>Server</a:t>
            </a:r>
          </a:p>
        </p:txBody>
      </p:sp>
    </p:spTree>
    <p:extLst>
      <p:ext uri="{BB962C8B-B14F-4D97-AF65-F5344CB8AC3E}">
        <p14:creationId xmlns:p14="http://schemas.microsoft.com/office/powerpoint/2010/main" val="2776911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88670"/>
          </a:xfrm>
          <a:solidFill>
            <a:schemeClr val="bg1">
              <a:lumMod val="50000"/>
            </a:schemeClr>
          </a:solidFill>
          <a:ln>
            <a:noFill/>
          </a:ln>
        </p:spPr>
        <p:txBody>
          <a:bodyPr/>
          <a:lstStyle/>
          <a:p>
            <a:r>
              <a:rPr lang="en-US" b="1" dirty="0">
                <a:solidFill>
                  <a:schemeClr val="bg1"/>
                </a:solidFill>
              </a:rPr>
              <a:t>Outline for today’s class</a:t>
            </a:r>
          </a:p>
        </p:txBody>
      </p:sp>
      <p:sp>
        <p:nvSpPr>
          <p:cNvPr id="12" name="TextBox 11"/>
          <p:cNvSpPr txBox="1"/>
          <p:nvPr/>
        </p:nvSpPr>
        <p:spPr>
          <a:xfrm>
            <a:off x="422909" y="782955"/>
            <a:ext cx="7412407" cy="4401205"/>
          </a:xfrm>
          <a:prstGeom prst="rect">
            <a:avLst/>
          </a:prstGeom>
          <a:noFill/>
        </p:spPr>
        <p:txBody>
          <a:bodyPr wrap="square" rtlCol="0">
            <a:spAutoFit/>
          </a:bodyPr>
          <a:lstStyle/>
          <a:p>
            <a:pPr marL="285750" indent="-285750">
              <a:buFont typeface="Wingdings" panose="05000000000000000000" pitchFamily="2" charset="2"/>
              <a:buChar char="§"/>
            </a:pPr>
            <a:r>
              <a:rPr lang="en-US" sz="2000" dirty="0"/>
              <a:t>Progress Meeting/Presentation</a:t>
            </a:r>
          </a:p>
          <a:p>
            <a:endParaRPr lang="en-US" sz="2000" dirty="0"/>
          </a:p>
          <a:p>
            <a:pPr marL="285750" indent="-285750">
              <a:buFont typeface="Wingdings" panose="05000000000000000000" pitchFamily="2" charset="2"/>
              <a:buChar char="§"/>
            </a:pPr>
            <a:r>
              <a:rPr lang="en-US" sz="2000" dirty="0"/>
              <a:t>Testing continued</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Database for project</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Design exercise</a:t>
            </a:r>
          </a:p>
          <a:p>
            <a:endParaRPr lang="en-US" sz="2000" dirty="0"/>
          </a:p>
          <a:p>
            <a:pPr marL="285750" indent="-285750">
              <a:buFont typeface="Wingdings" panose="05000000000000000000" pitchFamily="2" charset="2"/>
              <a:buChar char="§"/>
            </a:pPr>
            <a:r>
              <a:rPr lang="en-US" sz="2000" dirty="0"/>
              <a:t>Design patterns</a:t>
            </a:r>
          </a:p>
          <a:p>
            <a:endParaRPr lang="en-US" sz="2000" dirty="0"/>
          </a:p>
          <a:p>
            <a:pPr marL="285750" indent="-285750">
              <a:buFont typeface="Wingdings" panose="05000000000000000000" pitchFamily="2" charset="2"/>
              <a:buChar char="§"/>
            </a:pPr>
            <a:r>
              <a:rPr lang="en-US" sz="2000" dirty="0"/>
              <a:t>Homework</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Class project time</a:t>
            </a:r>
          </a:p>
          <a:p>
            <a:endParaRPr lang="en-US" sz="2000" dirty="0"/>
          </a:p>
        </p:txBody>
      </p:sp>
      <p:sp>
        <p:nvSpPr>
          <p:cNvPr id="3" name="Slide Number Placeholder 2"/>
          <p:cNvSpPr>
            <a:spLocks noGrp="1"/>
          </p:cNvSpPr>
          <p:nvPr>
            <p:ph type="sldNum" sz="quarter" idx="12"/>
          </p:nvPr>
        </p:nvSpPr>
        <p:spPr>
          <a:xfrm>
            <a:off x="9448800" y="6492875"/>
            <a:ext cx="2743200" cy="365125"/>
          </a:xfrm>
        </p:spPr>
        <p:txBody>
          <a:bodyPr/>
          <a:lstStyle/>
          <a:p>
            <a:fld id="{B661BBF0-7AC7-4757-B695-A62919CB5B85}" type="slidenum">
              <a:rPr lang="en-US" smtClean="0"/>
              <a:t>2</a:t>
            </a:fld>
            <a:endParaRPr lang="en-US" dirty="0"/>
          </a:p>
        </p:txBody>
      </p:sp>
    </p:spTree>
    <p:extLst>
      <p:ext uri="{BB962C8B-B14F-4D97-AF65-F5344CB8AC3E}">
        <p14:creationId xmlns:p14="http://schemas.microsoft.com/office/powerpoint/2010/main" val="1450608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288FD-E495-B708-62C9-B1BF5B31247A}"/>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492B54C-EF48-4EC0-5886-C179BEE7D385}"/>
              </a:ext>
            </a:extLst>
          </p:cNvPr>
          <p:cNvSpPr/>
          <p:nvPr/>
        </p:nvSpPr>
        <p:spPr>
          <a:xfrm>
            <a:off x="7485184" y="941070"/>
            <a:ext cx="4605423" cy="5916930"/>
          </a:xfrm>
          <a:prstGeom prst="roundRect">
            <a:avLst>
              <a:gd name="adj" fmla="val 1230"/>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8E105E5-F770-5909-746D-1ACB41EC96AD}"/>
              </a:ext>
            </a:extLst>
          </p:cNvPr>
          <p:cNvSpPr/>
          <p:nvPr/>
        </p:nvSpPr>
        <p:spPr>
          <a:xfrm>
            <a:off x="0" y="1740877"/>
            <a:ext cx="6008066" cy="4898210"/>
          </a:xfrm>
          <a:prstGeom prst="roundRect">
            <a:avLst>
              <a:gd name="adj" fmla="val 1230"/>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2">
            <a:extLst>
              <a:ext uri="{FF2B5EF4-FFF2-40B4-BE49-F238E27FC236}">
                <a16:creationId xmlns:a16="http://schemas.microsoft.com/office/drawing/2014/main" id="{95E0283C-D680-0DF2-1288-311B94DD625A}"/>
              </a:ext>
            </a:extLst>
          </p:cNvPr>
          <p:cNvSpPr>
            <a:spLocks noGrp="1"/>
          </p:cNvSpPr>
          <p:nvPr>
            <p:ph type="sldNum" sz="quarter" idx="12"/>
          </p:nvPr>
        </p:nvSpPr>
        <p:spPr>
          <a:xfrm>
            <a:off x="9448800" y="6492875"/>
            <a:ext cx="2743200" cy="365125"/>
          </a:xfrm>
        </p:spPr>
        <p:txBody>
          <a:bodyPr/>
          <a:lstStyle/>
          <a:p>
            <a:r>
              <a:rPr lang="en-US" dirty="0"/>
              <a:t>17</a:t>
            </a:r>
          </a:p>
        </p:txBody>
      </p:sp>
      <p:sp>
        <p:nvSpPr>
          <p:cNvPr id="9" name="Title 1">
            <a:extLst>
              <a:ext uri="{FF2B5EF4-FFF2-40B4-BE49-F238E27FC236}">
                <a16:creationId xmlns:a16="http://schemas.microsoft.com/office/drawing/2014/main" id="{D91004E7-B0A3-F957-D021-B41DA81150CF}"/>
              </a:ext>
            </a:extLst>
          </p:cNvPr>
          <p:cNvSpPr txBox="1">
            <a:spLocks/>
          </p:cNvSpPr>
          <p:nvPr/>
        </p:nvSpPr>
        <p:spPr>
          <a:xfrm>
            <a:off x="0" y="0"/>
            <a:ext cx="12192000" cy="651624"/>
          </a:xfrm>
          <a:prstGeom prst="rect">
            <a:avLst/>
          </a:prstGeom>
          <a:solidFill>
            <a:schemeClr val="accent6">
              <a:lumMod val="20000"/>
              <a:lumOff val="80000"/>
            </a:schemeClr>
          </a:solidFill>
          <a:ln>
            <a:noFill/>
          </a:ln>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Saving puzzle session with a database</a:t>
            </a:r>
          </a:p>
        </p:txBody>
      </p:sp>
      <p:sp>
        <p:nvSpPr>
          <p:cNvPr id="2" name="TextBox 1">
            <a:extLst>
              <a:ext uri="{FF2B5EF4-FFF2-40B4-BE49-F238E27FC236}">
                <a16:creationId xmlns:a16="http://schemas.microsoft.com/office/drawing/2014/main" id="{E607ABF6-B6A0-E60D-383A-A12EE89CCA07}"/>
              </a:ext>
            </a:extLst>
          </p:cNvPr>
          <p:cNvSpPr txBox="1"/>
          <p:nvPr/>
        </p:nvSpPr>
        <p:spPr>
          <a:xfrm>
            <a:off x="74476" y="2079285"/>
            <a:ext cx="5558940" cy="369332"/>
          </a:xfrm>
          <a:prstGeom prst="rect">
            <a:avLst/>
          </a:prstGeom>
          <a:noFill/>
        </p:spPr>
        <p:txBody>
          <a:bodyPr wrap="square" rtlCol="0">
            <a:spAutoFit/>
          </a:bodyPr>
          <a:lstStyle/>
          <a:p>
            <a:r>
              <a:rPr lang="en-US" dirty="0"/>
              <a:t>Establishing and using a session ID</a:t>
            </a:r>
          </a:p>
        </p:txBody>
      </p:sp>
      <p:pic>
        <p:nvPicPr>
          <p:cNvPr id="11" name="Picture 10">
            <a:extLst>
              <a:ext uri="{FF2B5EF4-FFF2-40B4-BE49-F238E27FC236}">
                <a16:creationId xmlns:a16="http://schemas.microsoft.com/office/drawing/2014/main" id="{E93558A2-467F-0115-4B5A-8C29D2CE4776}"/>
              </a:ext>
            </a:extLst>
          </p:cNvPr>
          <p:cNvPicPr>
            <a:picLocks noChangeAspect="1"/>
          </p:cNvPicPr>
          <p:nvPr/>
        </p:nvPicPr>
        <p:blipFill>
          <a:blip r:embed="rId2"/>
          <a:stretch>
            <a:fillRect/>
          </a:stretch>
        </p:blipFill>
        <p:spPr>
          <a:xfrm>
            <a:off x="355828" y="2604611"/>
            <a:ext cx="5277587" cy="1286054"/>
          </a:xfrm>
          <a:prstGeom prst="rect">
            <a:avLst/>
          </a:prstGeom>
        </p:spPr>
      </p:pic>
      <p:pic>
        <p:nvPicPr>
          <p:cNvPr id="13" name="Picture 12">
            <a:extLst>
              <a:ext uri="{FF2B5EF4-FFF2-40B4-BE49-F238E27FC236}">
                <a16:creationId xmlns:a16="http://schemas.microsoft.com/office/drawing/2014/main" id="{1E7A323E-A959-D0FD-C722-A85E78B2F5B9}"/>
              </a:ext>
            </a:extLst>
          </p:cNvPr>
          <p:cNvPicPr>
            <a:picLocks noChangeAspect="1"/>
          </p:cNvPicPr>
          <p:nvPr/>
        </p:nvPicPr>
        <p:blipFill>
          <a:blip r:embed="rId3"/>
          <a:stretch>
            <a:fillRect/>
          </a:stretch>
        </p:blipFill>
        <p:spPr>
          <a:xfrm>
            <a:off x="355828" y="4464708"/>
            <a:ext cx="4220164" cy="1247949"/>
          </a:xfrm>
          <a:prstGeom prst="rect">
            <a:avLst/>
          </a:prstGeom>
        </p:spPr>
      </p:pic>
      <p:sp>
        <p:nvSpPr>
          <p:cNvPr id="14" name="Rectangle 13">
            <a:extLst>
              <a:ext uri="{FF2B5EF4-FFF2-40B4-BE49-F238E27FC236}">
                <a16:creationId xmlns:a16="http://schemas.microsoft.com/office/drawing/2014/main" id="{32A28AF9-AF8E-53A7-B18B-CFAA26E973A5}"/>
              </a:ext>
            </a:extLst>
          </p:cNvPr>
          <p:cNvSpPr/>
          <p:nvPr/>
        </p:nvSpPr>
        <p:spPr>
          <a:xfrm>
            <a:off x="275492" y="3016798"/>
            <a:ext cx="4073770" cy="248079"/>
          </a:xfrm>
          <a:prstGeom prst="rect">
            <a:avLst/>
          </a:prstGeom>
          <a:no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BE33FE4-EAD3-C87A-71EF-F8C86D594385}"/>
              </a:ext>
            </a:extLst>
          </p:cNvPr>
          <p:cNvSpPr/>
          <p:nvPr/>
        </p:nvSpPr>
        <p:spPr>
          <a:xfrm>
            <a:off x="234461" y="3648448"/>
            <a:ext cx="2538047" cy="248079"/>
          </a:xfrm>
          <a:prstGeom prst="rect">
            <a:avLst/>
          </a:prstGeom>
          <a:no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745372F-D075-2050-7B87-364B22F41110}"/>
              </a:ext>
            </a:extLst>
          </p:cNvPr>
          <p:cNvSpPr/>
          <p:nvPr/>
        </p:nvSpPr>
        <p:spPr>
          <a:xfrm>
            <a:off x="3692769" y="4820490"/>
            <a:ext cx="883223" cy="248079"/>
          </a:xfrm>
          <a:prstGeom prst="rect">
            <a:avLst/>
          </a:prstGeom>
          <a:no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C349FA22-ABBB-39B2-1C4E-EC4DA4A95D4B}"/>
              </a:ext>
            </a:extLst>
          </p:cNvPr>
          <p:cNvGrpSpPr/>
          <p:nvPr/>
        </p:nvGrpSpPr>
        <p:grpSpPr>
          <a:xfrm>
            <a:off x="8528538" y="1355195"/>
            <a:ext cx="2743200" cy="5355411"/>
            <a:chOff x="6646984" y="1078523"/>
            <a:chExt cx="2743200" cy="5355411"/>
          </a:xfrm>
        </p:grpSpPr>
        <p:cxnSp>
          <p:nvCxnSpPr>
            <p:cNvPr id="28" name="Straight Connector 27">
              <a:extLst>
                <a:ext uri="{FF2B5EF4-FFF2-40B4-BE49-F238E27FC236}">
                  <a16:creationId xmlns:a16="http://schemas.microsoft.com/office/drawing/2014/main" id="{C629DC5A-5CD1-4FBC-418E-E5C6A485CAE8}"/>
                </a:ext>
              </a:extLst>
            </p:cNvPr>
            <p:cNvCxnSpPr>
              <a:stCxn id="17" idx="4"/>
              <a:endCxn id="25" idx="0"/>
            </p:cNvCxnSpPr>
            <p:nvPr/>
          </p:nvCxnSpPr>
          <p:spPr>
            <a:xfrm>
              <a:off x="8018584" y="1236785"/>
              <a:ext cx="1" cy="489821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084217FA-87DC-4FC4-5B51-3FFEF1E8AF7D}"/>
                </a:ext>
              </a:extLst>
            </p:cNvPr>
            <p:cNvSpPr/>
            <p:nvPr/>
          </p:nvSpPr>
          <p:spPr>
            <a:xfrm>
              <a:off x="7939453" y="1078523"/>
              <a:ext cx="158262" cy="1582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2FF5CE6-42EB-C04B-E4A7-CF380D41EA4A}"/>
                </a:ext>
              </a:extLst>
            </p:cNvPr>
            <p:cNvSpPr/>
            <p:nvPr/>
          </p:nvSpPr>
          <p:spPr>
            <a:xfrm>
              <a:off x="6646984" y="2226687"/>
              <a:ext cx="2743200" cy="573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Get Session for ID from DB</a:t>
              </a:r>
            </a:p>
          </p:txBody>
        </p:sp>
        <p:sp>
          <p:nvSpPr>
            <p:cNvPr id="19" name="Rectangle 18">
              <a:extLst>
                <a:ext uri="{FF2B5EF4-FFF2-40B4-BE49-F238E27FC236}">
                  <a16:creationId xmlns:a16="http://schemas.microsoft.com/office/drawing/2014/main" id="{8E8C5AB6-36FA-1B30-ABED-4B61E10155B5}"/>
                </a:ext>
              </a:extLst>
            </p:cNvPr>
            <p:cNvSpPr/>
            <p:nvPr/>
          </p:nvSpPr>
          <p:spPr>
            <a:xfrm>
              <a:off x="6827227" y="3008349"/>
              <a:ext cx="2382714" cy="573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Delete DB data for ID</a:t>
              </a:r>
            </a:p>
          </p:txBody>
        </p:sp>
        <p:sp>
          <p:nvSpPr>
            <p:cNvPr id="20" name="Rectangle 19">
              <a:extLst>
                <a:ext uri="{FF2B5EF4-FFF2-40B4-BE49-F238E27FC236}">
                  <a16:creationId xmlns:a16="http://schemas.microsoft.com/office/drawing/2014/main" id="{E43459AA-BDA0-31C3-2AF4-3216930827D5}"/>
                </a:ext>
              </a:extLst>
            </p:cNvPr>
            <p:cNvSpPr/>
            <p:nvPr/>
          </p:nvSpPr>
          <p:spPr>
            <a:xfrm>
              <a:off x="6646984" y="1445025"/>
              <a:ext cx="2743200" cy="573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Receive and parse request</a:t>
              </a:r>
            </a:p>
          </p:txBody>
        </p:sp>
        <p:sp>
          <p:nvSpPr>
            <p:cNvPr id="21" name="Rectangle 20">
              <a:extLst>
                <a:ext uri="{FF2B5EF4-FFF2-40B4-BE49-F238E27FC236}">
                  <a16:creationId xmlns:a16="http://schemas.microsoft.com/office/drawing/2014/main" id="{92C62DEF-A49D-C688-9602-93CB7A31EBB5}"/>
                </a:ext>
              </a:extLst>
            </p:cNvPr>
            <p:cNvSpPr/>
            <p:nvPr/>
          </p:nvSpPr>
          <p:spPr>
            <a:xfrm>
              <a:off x="6646984" y="3790011"/>
              <a:ext cx="2743200" cy="573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Perform request </a:t>
              </a:r>
            </a:p>
          </p:txBody>
        </p:sp>
        <p:sp>
          <p:nvSpPr>
            <p:cNvPr id="22" name="Rectangle 21">
              <a:extLst>
                <a:ext uri="{FF2B5EF4-FFF2-40B4-BE49-F238E27FC236}">
                  <a16:creationId xmlns:a16="http://schemas.microsoft.com/office/drawing/2014/main" id="{1FA4F925-2B64-C409-CACA-CCF1E2BEA8F2}"/>
                </a:ext>
              </a:extLst>
            </p:cNvPr>
            <p:cNvSpPr/>
            <p:nvPr/>
          </p:nvSpPr>
          <p:spPr>
            <a:xfrm>
              <a:off x="6646984" y="4571673"/>
              <a:ext cx="2743200" cy="573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Respond to request</a:t>
              </a:r>
            </a:p>
          </p:txBody>
        </p:sp>
        <p:sp>
          <p:nvSpPr>
            <p:cNvPr id="23" name="Rectangle 22">
              <a:extLst>
                <a:ext uri="{FF2B5EF4-FFF2-40B4-BE49-F238E27FC236}">
                  <a16:creationId xmlns:a16="http://schemas.microsoft.com/office/drawing/2014/main" id="{7B57FBA1-2497-E70F-AD04-457F9B5F1D72}"/>
                </a:ext>
              </a:extLst>
            </p:cNvPr>
            <p:cNvSpPr/>
            <p:nvPr/>
          </p:nvSpPr>
          <p:spPr>
            <a:xfrm>
              <a:off x="6646984" y="5353335"/>
              <a:ext cx="2743200" cy="573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Save session to DB</a:t>
              </a:r>
            </a:p>
          </p:txBody>
        </p:sp>
        <p:grpSp>
          <p:nvGrpSpPr>
            <p:cNvPr id="26" name="Group 25">
              <a:extLst>
                <a:ext uri="{FF2B5EF4-FFF2-40B4-BE49-F238E27FC236}">
                  <a16:creationId xmlns:a16="http://schemas.microsoft.com/office/drawing/2014/main" id="{CB7D8FE9-BC56-7134-2014-684D457126B1}"/>
                </a:ext>
              </a:extLst>
            </p:cNvPr>
            <p:cNvGrpSpPr/>
            <p:nvPr/>
          </p:nvGrpSpPr>
          <p:grpSpPr>
            <a:xfrm>
              <a:off x="7869115" y="6134995"/>
              <a:ext cx="298939" cy="298939"/>
              <a:chOff x="10087693" y="1468039"/>
              <a:chExt cx="298939" cy="298939"/>
            </a:xfrm>
          </p:grpSpPr>
          <p:sp>
            <p:nvSpPr>
              <p:cNvPr id="24" name="Oval 23">
                <a:extLst>
                  <a:ext uri="{FF2B5EF4-FFF2-40B4-BE49-F238E27FC236}">
                    <a16:creationId xmlns:a16="http://schemas.microsoft.com/office/drawing/2014/main" id="{8EB2F1E2-3CE1-E742-EA89-679A09EA9323}"/>
                  </a:ext>
                </a:extLst>
              </p:cNvPr>
              <p:cNvSpPr/>
              <p:nvPr/>
            </p:nvSpPr>
            <p:spPr>
              <a:xfrm>
                <a:off x="10158032" y="1538378"/>
                <a:ext cx="158262" cy="1582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0512BCB-84DF-15F3-74B8-49152E50C3B0}"/>
                  </a:ext>
                </a:extLst>
              </p:cNvPr>
              <p:cNvSpPr/>
              <p:nvPr/>
            </p:nvSpPr>
            <p:spPr>
              <a:xfrm>
                <a:off x="10087693" y="1468039"/>
                <a:ext cx="298939" cy="298939"/>
              </a:xfrm>
              <a:prstGeom prst="ellipse">
                <a:avLst/>
              </a:prstGeom>
              <a:noFill/>
              <a:ln w="38100">
                <a:solidFill>
                  <a:srgbClr val="5B9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 name="TextBox 4">
            <a:extLst>
              <a:ext uri="{FF2B5EF4-FFF2-40B4-BE49-F238E27FC236}">
                <a16:creationId xmlns:a16="http://schemas.microsoft.com/office/drawing/2014/main" id="{6B7C5788-8848-07DA-B937-09F623518D09}"/>
              </a:ext>
            </a:extLst>
          </p:cNvPr>
          <p:cNvSpPr txBox="1"/>
          <p:nvPr/>
        </p:nvSpPr>
        <p:spPr>
          <a:xfrm>
            <a:off x="8016726" y="967151"/>
            <a:ext cx="3706351" cy="369332"/>
          </a:xfrm>
          <a:prstGeom prst="rect">
            <a:avLst/>
          </a:prstGeom>
          <a:noFill/>
        </p:spPr>
        <p:txBody>
          <a:bodyPr wrap="square" rtlCol="0">
            <a:spAutoFit/>
          </a:bodyPr>
          <a:lstStyle/>
          <a:p>
            <a:pPr algn="ctr"/>
            <a:r>
              <a:rPr lang="en-US" dirty="0"/>
              <a:t>Server</a:t>
            </a:r>
          </a:p>
        </p:txBody>
      </p:sp>
      <p:sp>
        <p:nvSpPr>
          <p:cNvPr id="10" name="TextBox 9">
            <a:extLst>
              <a:ext uri="{FF2B5EF4-FFF2-40B4-BE49-F238E27FC236}">
                <a16:creationId xmlns:a16="http://schemas.microsoft.com/office/drawing/2014/main" id="{F7EAC1AF-0BBF-A068-8DEC-9695DFF7F2B3}"/>
              </a:ext>
            </a:extLst>
          </p:cNvPr>
          <p:cNvSpPr txBox="1"/>
          <p:nvPr/>
        </p:nvSpPr>
        <p:spPr>
          <a:xfrm>
            <a:off x="101393" y="2263611"/>
            <a:ext cx="11734779" cy="3511410"/>
          </a:xfrm>
          <a:prstGeom prst="rect">
            <a:avLst/>
          </a:prstGeom>
          <a:solidFill>
            <a:schemeClr val="tx1"/>
          </a:solidFill>
        </p:spPr>
        <p:txBody>
          <a:bodyPr wrap="square">
            <a:spAutoFit/>
          </a:bodyPr>
          <a:lstStyle/>
          <a:p>
            <a:pPr>
              <a:lnSpc>
                <a:spcPts val="1425"/>
              </a:lnSpc>
            </a:pP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if</a:t>
            </a: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requestDict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"request"</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CE9178"/>
                </a:solidFill>
                <a:effectLst/>
                <a:latin typeface="Consolas" panose="020B0609020204030204" pitchFamily="49" charset="0"/>
              </a:rPr>
              <a:t>"New Puzzle"</a:t>
            </a:r>
            <a:r>
              <a:rPr lang="en-US" sz="1600" b="0" dirty="0">
                <a:solidFill>
                  <a:srgbClr val="CCCCCC"/>
                </a:solidFill>
                <a:effectLst/>
                <a:latin typeface="Consolas" panose="020B0609020204030204" pitchFamily="49" charset="0"/>
              </a:rPr>
              <a:t>):</a:t>
            </a:r>
          </a:p>
          <a:p>
            <a:pPr>
              <a:lnSpc>
                <a:spcPts val="1425"/>
              </a:lnSpc>
            </a:pPr>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#remove old puzzle if it exists</a:t>
            </a:r>
            <a:endParaRPr lang="en-US" sz="1600" b="0" dirty="0">
              <a:solidFill>
                <a:srgbClr val="CCCCCC"/>
              </a:solidFill>
              <a:effectLst/>
              <a:latin typeface="Consolas" panose="020B0609020204030204" pitchFamily="49" charset="0"/>
            </a:endParaRPr>
          </a:p>
          <a:p>
            <a:pPr>
              <a:lnSpc>
                <a:spcPts val="1425"/>
              </a:lnSpc>
            </a:pP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if</a:t>
            </a: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Puzzle.objects.filter</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pk</a:t>
            </a:r>
            <a:r>
              <a:rPr lang="en-US" sz="1600" b="0" dirty="0">
                <a:solidFill>
                  <a:srgbClr val="D4D4D4"/>
                </a:solidFill>
                <a:effectLst/>
                <a:latin typeface="Consolas" panose="020B0609020204030204" pitchFamily="49" charset="0"/>
              </a:rPr>
              <a:t>=</a:t>
            </a:r>
            <a:r>
              <a:rPr lang="en-US" sz="1600" b="0" dirty="0" err="1">
                <a:solidFill>
                  <a:srgbClr val="CCCCCC"/>
                </a:solidFill>
                <a:effectLst/>
                <a:latin typeface="Consolas" panose="020B0609020204030204" pitchFamily="49" charset="0"/>
              </a:rPr>
              <a:t>DBid</a:t>
            </a:r>
            <a:r>
              <a:rPr lang="en-US" sz="1600" b="0" dirty="0">
                <a:solidFill>
                  <a:srgbClr val="CCCCCC"/>
                </a:solidFill>
                <a:effectLst/>
                <a:latin typeface="Consolas" panose="020B0609020204030204" pitchFamily="49" charset="0"/>
              </a:rPr>
              <a:t>).exists():</a:t>
            </a:r>
          </a:p>
          <a:p>
            <a:pPr>
              <a:lnSpc>
                <a:spcPts val="1425"/>
              </a:lnSpc>
            </a:pP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Puzzle.objects.get</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pk</a:t>
            </a:r>
            <a:r>
              <a:rPr lang="en-US" sz="1600" b="0" dirty="0">
                <a:solidFill>
                  <a:srgbClr val="D4D4D4"/>
                </a:solidFill>
                <a:effectLst/>
                <a:latin typeface="Consolas" panose="020B0609020204030204" pitchFamily="49" charset="0"/>
              </a:rPr>
              <a:t>=</a:t>
            </a:r>
            <a:r>
              <a:rPr lang="en-US" sz="1600" b="0" dirty="0" err="1">
                <a:solidFill>
                  <a:srgbClr val="CCCCCC"/>
                </a:solidFill>
                <a:effectLst/>
                <a:latin typeface="Consolas" panose="020B0609020204030204" pitchFamily="49" charset="0"/>
              </a:rPr>
              <a:t>DBid</a:t>
            </a:r>
            <a:r>
              <a:rPr lang="en-US" sz="1600" b="0" dirty="0">
                <a:solidFill>
                  <a:srgbClr val="CCCCCC"/>
                </a:solidFill>
                <a:effectLst/>
                <a:latin typeface="Consolas" panose="020B0609020204030204" pitchFamily="49" charset="0"/>
              </a:rPr>
              <a:t>).delete()</a:t>
            </a:r>
          </a:p>
          <a:p>
            <a:pPr>
              <a:lnSpc>
                <a:spcPts val="1425"/>
              </a:lnSpc>
            </a:pPr>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#create the puzzle</a:t>
            </a:r>
            <a:endParaRPr lang="en-US" sz="1600" b="0" dirty="0">
              <a:solidFill>
                <a:srgbClr val="CCCCCC"/>
              </a:solidFill>
              <a:effectLst/>
              <a:latin typeface="Consolas" panose="020B0609020204030204" pitchFamily="49" charset="0"/>
            </a:endParaRPr>
          </a:p>
          <a:p>
            <a:pPr>
              <a:lnSpc>
                <a:spcPts val="1425"/>
              </a:lnSpc>
            </a:pP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puzzleSpec</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DictToPuzzleSpecObj</a:t>
            </a:r>
            <a:r>
              <a:rPr lang="en-US" sz="1600" b="0" dirty="0">
                <a:solidFill>
                  <a:srgbClr val="CCCCCC"/>
                </a:solidFill>
                <a:effectLst/>
                <a:latin typeface="Consolas" panose="020B0609020204030204" pitchFamily="49" charset="0"/>
              </a:rPr>
              <a:t>(</a:t>
            </a:r>
            <a:r>
              <a:rPr lang="en-US" sz="1600" b="0" dirty="0" err="1">
                <a:solidFill>
                  <a:srgbClr val="CCCCCC"/>
                </a:solidFill>
                <a:effectLst/>
                <a:latin typeface="Consolas" panose="020B0609020204030204" pitchFamily="49" charset="0"/>
              </a:rPr>
              <a:t>requestDict</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"puzzle"</a:t>
            </a:r>
            <a:r>
              <a:rPr lang="en-US" sz="1600" b="0" dirty="0">
                <a:solidFill>
                  <a:srgbClr val="CCCCCC"/>
                </a:solidFill>
                <a:effectLst/>
                <a:latin typeface="Consolas" panose="020B0609020204030204" pitchFamily="49" charset="0"/>
              </a:rPr>
              <a:t>])</a:t>
            </a:r>
          </a:p>
          <a:p>
            <a:pPr>
              <a:lnSpc>
                <a:spcPts val="1425"/>
              </a:lnSpc>
            </a:pP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engineObj.LoadNewPuzzle</a:t>
            </a:r>
            <a:r>
              <a:rPr lang="en-US" sz="1600" b="0" dirty="0">
                <a:solidFill>
                  <a:srgbClr val="CCCCCC"/>
                </a:solidFill>
                <a:effectLst/>
                <a:latin typeface="Consolas" panose="020B0609020204030204" pitchFamily="49" charset="0"/>
              </a:rPr>
              <a:t>(</a:t>
            </a:r>
            <a:r>
              <a:rPr lang="en-US" sz="1600" b="0" dirty="0" err="1">
                <a:solidFill>
                  <a:srgbClr val="CCCCCC"/>
                </a:solidFill>
                <a:effectLst/>
                <a:latin typeface="Consolas" panose="020B0609020204030204" pitchFamily="49" charset="0"/>
              </a:rPr>
              <a:t>puzzleSpec.size</a:t>
            </a: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puzzleSpec.difficulty</a:t>
            </a:r>
            <a:r>
              <a:rPr lang="en-US" sz="1600" b="0" dirty="0">
                <a:solidFill>
                  <a:srgbClr val="CCCCCC"/>
                </a:solidFill>
                <a:effectLst/>
                <a:latin typeface="Consolas" panose="020B0609020204030204" pitchFamily="49" charset="0"/>
              </a:rPr>
              <a:t>)</a:t>
            </a:r>
          </a:p>
          <a:p>
            <a:pPr>
              <a:lnSpc>
                <a:spcPts val="1425"/>
              </a:lnSpc>
            </a:pPr>
            <a:r>
              <a:rPr lang="en-US" sz="1600" b="0" dirty="0">
                <a:solidFill>
                  <a:srgbClr val="CCCCCC"/>
                </a:solidFill>
                <a:effectLst/>
                <a:latin typeface="Consolas" panose="020B0609020204030204" pitchFamily="49" charset="0"/>
              </a:rPr>
              <a:t>        </a:t>
            </a:r>
            <a:r>
              <a:rPr lang="en-US" sz="1600" b="0" dirty="0">
                <a:solidFill>
                  <a:srgbClr val="6A9955"/>
                </a:solidFill>
                <a:effectLst/>
                <a:latin typeface="Consolas" panose="020B0609020204030204" pitchFamily="49" charset="0"/>
              </a:rPr>
              <a:t>#create the DB puzzle entry</a:t>
            </a:r>
            <a:endParaRPr lang="en-US" sz="1600" b="0" dirty="0">
              <a:solidFill>
                <a:srgbClr val="CCCCCC"/>
              </a:solidFill>
              <a:effectLst/>
              <a:latin typeface="Consolas" panose="020B0609020204030204" pitchFamily="49" charset="0"/>
            </a:endParaRPr>
          </a:p>
          <a:p>
            <a:pPr>
              <a:lnSpc>
                <a:spcPts val="1425"/>
              </a:lnSpc>
            </a:pP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puzzleDB</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Puzzle(</a:t>
            </a:r>
            <a:r>
              <a:rPr lang="en-US" sz="1600" b="0" dirty="0">
                <a:solidFill>
                  <a:srgbClr val="9CDCFE"/>
                </a:solidFill>
                <a:effectLst/>
                <a:latin typeface="Consolas" panose="020B0609020204030204" pitchFamily="49" charset="0"/>
              </a:rPr>
              <a:t>size</a:t>
            </a:r>
            <a:r>
              <a:rPr lang="en-US" sz="1600" b="0" dirty="0">
                <a:solidFill>
                  <a:srgbClr val="D4D4D4"/>
                </a:solidFill>
                <a:effectLst/>
                <a:latin typeface="Consolas" panose="020B0609020204030204" pitchFamily="49" charset="0"/>
              </a:rPr>
              <a:t>=</a:t>
            </a:r>
            <a:r>
              <a:rPr lang="en-US" sz="1600" b="0" dirty="0" err="1">
                <a:solidFill>
                  <a:srgbClr val="CCCCCC"/>
                </a:solidFill>
                <a:effectLst/>
                <a:latin typeface="Consolas" panose="020B0609020204030204" pitchFamily="49" charset="0"/>
              </a:rPr>
              <a:t>puzzleSpec.size</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difficulty</a:t>
            </a:r>
            <a:r>
              <a:rPr lang="en-US" sz="1600" b="0" dirty="0">
                <a:solidFill>
                  <a:srgbClr val="D4D4D4"/>
                </a:solidFill>
                <a:effectLst/>
                <a:latin typeface="Consolas" panose="020B0609020204030204" pitchFamily="49" charset="0"/>
              </a:rPr>
              <a:t>=</a:t>
            </a:r>
            <a:r>
              <a:rPr lang="en-US" sz="1600" b="0" dirty="0" err="1">
                <a:solidFill>
                  <a:srgbClr val="CCCCCC"/>
                </a:solidFill>
                <a:effectLst/>
                <a:latin typeface="Consolas" panose="020B0609020204030204" pitchFamily="49" charset="0"/>
              </a:rPr>
              <a:t>puzzleSpec.difficulty</a:t>
            </a:r>
            <a:r>
              <a:rPr lang="en-US" sz="1600" b="0" dirty="0">
                <a:solidFill>
                  <a:srgbClr val="CCCCCC"/>
                </a:solidFill>
                <a:effectLst/>
                <a:latin typeface="Consolas" panose="020B0609020204030204" pitchFamily="49" charset="0"/>
              </a:rPr>
              <a:t>)</a:t>
            </a:r>
          </a:p>
          <a:p>
            <a:pPr>
              <a:lnSpc>
                <a:spcPts val="1425"/>
              </a:lnSpc>
            </a:pP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puzzleDB.save</a:t>
            </a:r>
            <a:r>
              <a:rPr lang="en-US" sz="1600" b="0" dirty="0">
                <a:solidFill>
                  <a:srgbClr val="CCCCCC"/>
                </a:solidFill>
                <a:effectLst/>
                <a:latin typeface="Consolas" panose="020B0609020204030204" pitchFamily="49" charset="0"/>
              </a:rPr>
              <a:t>()</a:t>
            </a:r>
          </a:p>
          <a:p>
            <a:pPr>
              <a:lnSpc>
                <a:spcPts val="1425"/>
              </a:lnSpc>
            </a:pP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puzzleDB.uid</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puzzleDB.id</a:t>
            </a:r>
          </a:p>
          <a:p>
            <a:pPr>
              <a:lnSpc>
                <a:spcPts val="1425"/>
              </a:lnSpc>
            </a:pP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puzzleDB.save</a:t>
            </a:r>
            <a:r>
              <a:rPr lang="en-US" sz="1600" b="0" dirty="0">
                <a:solidFill>
                  <a:srgbClr val="CCCCCC"/>
                </a:solidFill>
                <a:effectLst/>
                <a:latin typeface="Consolas" panose="020B0609020204030204" pitchFamily="49" charset="0"/>
              </a:rPr>
              <a:t>()</a:t>
            </a:r>
          </a:p>
          <a:p>
            <a:pPr>
              <a:lnSpc>
                <a:spcPts val="1425"/>
              </a:lnSpc>
            </a:pP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for</a:t>
            </a: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i</a:t>
            </a:r>
            <a:r>
              <a:rPr lang="en-US" sz="1600" b="0" dirty="0">
                <a:solidFill>
                  <a:srgbClr val="CCCCCC"/>
                </a:solidFill>
                <a:effectLst/>
                <a:latin typeface="Consolas" panose="020B0609020204030204" pitchFamily="49" charset="0"/>
              </a:rPr>
              <a:t> </a:t>
            </a:r>
            <a:r>
              <a:rPr lang="en-US" sz="1600" b="0" dirty="0">
                <a:solidFill>
                  <a:srgbClr val="C586C0"/>
                </a:solidFill>
                <a:effectLst/>
                <a:latin typeface="Consolas" panose="020B0609020204030204" pitchFamily="49" charset="0"/>
              </a:rPr>
              <a:t>in</a:t>
            </a:r>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range</a:t>
            </a:r>
            <a:r>
              <a:rPr lang="en-US" sz="1600" b="0" dirty="0">
                <a:solidFill>
                  <a:srgbClr val="CCCCCC"/>
                </a:solidFill>
                <a:effectLst/>
                <a:latin typeface="Consolas" panose="020B0609020204030204" pitchFamily="49" charset="0"/>
              </a:rPr>
              <a:t>(</a:t>
            </a:r>
            <a:r>
              <a:rPr lang="en-US" sz="1600" b="0" dirty="0" err="1">
                <a:solidFill>
                  <a:srgbClr val="CCCCCC"/>
                </a:solidFill>
                <a:effectLst/>
                <a:latin typeface="Consolas" panose="020B0609020204030204" pitchFamily="49" charset="0"/>
              </a:rPr>
              <a:t>puzzleSpec.size</a:t>
            </a:r>
            <a:r>
              <a:rPr lang="en-US" sz="1600" b="0" dirty="0">
                <a:solidFill>
                  <a:srgbClr val="D4D4D4"/>
                </a:solidFill>
                <a:effectLst/>
                <a:latin typeface="Consolas" panose="020B0609020204030204" pitchFamily="49" charset="0"/>
              </a:rPr>
              <a:t>*</a:t>
            </a:r>
            <a:r>
              <a:rPr lang="en-US" sz="1600" b="0" dirty="0" err="1">
                <a:solidFill>
                  <a:srgbClr val="CCCCCC"/>
                </a:solidFill>
                <a:effectLst/>
                <a:latin typeface="Consolas" panose="020B0609020204030204" pitchFamily="49" charset="0"/>
              </a:rPr>
              <a:t>puzzleSpec.size</a:t>
            </a:r>
            <a:r>
              <a:rPr lang="en-US" sz="1600" b="0" dirty="0">
                <a:solidFill>
                  <a:srgbClr val="CCCCCC"/>
                </a:solidFill>
                <a:effectLst/>
                <a:latin typeface="Consolas" panose="020B0609020204030204" pitchFamily="49" charset="0"/>
              </a:rPr>
              <a:t>):</a:t>
            </a:r>
          </a:p>
          <a:p>
            <a:pPr>
              <a:lnSpc>
                <a:spcPts val="1425"/>
              </a:lnSpc>
            </a:pPr>
            <a:r>
              <a:rPr lang="en-US" sz="1600" b="0" dirty="0">
                <a:solidFill>
                  <a:srgbClr val="CCCCCC"/>
                </a:solidFill>
                <a:effectLst/>
                <a:latin typeface="Consolas" panose="020B0609020204030204" pitchFamily="49" charset="0"/>
              </a:rPr>
              <a:t>            c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Cell(</a:t>
            </a:r>
            <a:r>
              <a:rPr lang="en-US" sz="1600" b="0" dirty="0">
                <a:solidFill>
                  <a:srgbClr val="9CDCFE"/>
                </a:solidFill>
                <a:effectLst/>
                <a:latin typeface="Consolas" panose="020B0609020204030204" pitchFamily="49" charset="0"/>
              </a:rPr>
              <a:t>puzzle</a:t>
            </a:r>
            <a:r>
              <a:rPr lang="en-US" sz="1600" b="0" dirty="0">
                <a:solidFill>
                  <a:srgbClr val="D4D4D4"/>
                </a:solidFill>
                <a:effectLst/>
                <a:latin typeface="Consolas" panose="020B0609020204030204" pitchFamily="49" charset="0"/>
              </a:rPr>
              <a:t>=</a:t>
            </a:r>
            <a:r>
              <a:rPr lang="en-US" sz="1600" b="0" dirty="0" err="1">
                <a:solidFill>
                  <a:srgbClr val="CCCCCC"/>
                </a:solidFill>
                <a:effectLst/>
                <a:latin typeface="Consolas" panose="020B0609020204030204" pitchFamily="49" charset="0"/>
              </a:rPr>
              <a:t>puzzleDB</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index</a:t>
            </a:r>
            <a:r>
              <a:rPr lang="en-US" sz="1600" b="0" dirty="0">
                <a:solidFill>
                  <a:srgbClr val="D4D4D4"/>
                </a:solidFill>
                <a:effectLst/>
                <a:latin typeface="Consolas" panose="020B0609020204030204" pitchFamily="49" charset="0"/>
              </a:rPr>
              <a:t>=</a:t>
            </a:r>
            <a:r>
              <a:rPr lang="en-US" sz="1600" b="0" dirty="0" err="1">
                <a:solidFill>
                  <a:srgbClr val="CCCCCC"/>
                </a:solidFill>
                <a:effectLst/>
                <a:latin typeface="Consolas" panose="020B0609020204030204" pitchFamily="49" charset="0"/>
              </a:rPr>
              <a:t>i</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value</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0</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given</a:t>
            </a:r>
            <a:r>
              <a:rPr lang="en-US" sz="1600" b="0" dirty="0">
                <a:solidFill>
                  <a:srgbClr val="D4D4D4"/>
                </a:solidFill>
                <a:effectLst/>
                <a:latin typeface="Consolas" panose="020B0609020204030204" pitchFamily="49" charset="0"/>
              </a:rPr>
              <a:t>=</a:t>
            </a:r>
            <a:r>
              <a:rPr lang="en-US" sz="1600" b="0" dirty="0">
                <a:solidFill>
                  <a:srgbClr val="569CD6"/>
                </a:solidFill>
                <a:effectLst/>
                <a:latin typeface="Consolas" panose="020B0609020204030204" pitchFamily="49" charset="0"/>
              </a:rPr>
              <a:t>False</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solution</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0</a:t>
            </a:r>
            <a:r>
              <a:rPr lang="en-US" sz="1600" b="0" dirty="0">
                <a:solidFill>
                  <a:srgbClr val="CCCCCC"/>
                </a:solidFill>
                <a:effectLst/>
                <a:latin typeface="Consolas" panose="020B0609020204030204" pitchFamily="49" charset="0"/>
              </a:rPr>
              <a:t>)</a:t>
            </a:r>
          </a:p>
          <a:p>
            <a:pPr>
              <a:lnSpc>
                <a:spcPts val="1425"/>
              </a:lnSpc>
            </a:pP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c.save</a:t>
            </a:r>
            <a:r>
              <a:rPr lang="en-US" sz="1600" b="0" dirty="0">
                <a:solidFill>
                  <a:srgbClr val="CCCCCC"/>
                </a:solidFill>
                <a:effectLst/>
                <a:latin typeface="Consolas" panose="020B0609020204030204" pitchFamily="49" charset="0"/>
              </a:rPr>
              <a:t>()</a:t>
            </a:r>
          </a:p>
          <a:p>
            <a:pPr>
              <a:lnSpc>
                <a:spcPts val="1425"/>
              </a:lnSpc>
            </a:pP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SavePuzzleToDB</a:t>
            </a:r>
            <a:r>
              <a:rPr lang="en-US" sz="1600" b="0" dirty="0">
                <a:solidFill>
                  <a:srgbClr val="CCCCCC"/>
                </a:solidFill>
                <a:effectLst/>
                <a:latin typeface="Consolas" panose="020B0609020204030204" pitchFamily="49" charset="0"/>
              </a:rPr>
              <a:t>(</a:t>
            </a:r>
            <a:r>
              <a:rPr lang="en-US" sz="1600" b="0" dirty="0" err="1">
                <a:solidFill>
                  <a:srgbClr val="CCCCCC"/>
                </a:solidFill>
                <a:effectLst/>
                <a:latin typeface="Consolas" panose="020B0609020204030204" pitchFamily="49" charset="0"/>
              </a:rPr>
              <a:t>puzzleObj</a:t>
            </a: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puzzleDB</a:t>
            </a:r>
            <a:r>
              <a:rPr lang="en-US" sz="1600" b="0" dirty="0">
                <a:solidFill>
                  <a:srgbClr val="CCCCCC"/>
                </a:solidFill>
                <a:effectLst/>
                <a:latin typeface="Consolas" panose="020B0609020204030204" pitchFamily="49" charset="0"/>
              </a:rPr>
              <a:t>)</a:t>
            </a:r>
          </a:p>
          <a:p>
            <a:pPr>
              <a:lnSpc>
                <a:spcPts val="1425"/>
              </a:lnSpc>
            </a:pP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jsonResponse</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PuzzleToJSON</a:t>
            </a:r>
            <a:r>
              <a:rPr lang="en-US" sz="1600" b="0" dirty="0">
                <a:solidFill>
                  <a:srgbClr val="CCCCCC"/>
                </a:solidFill>
                <a:effectLst/>
                <a:latin typeface="Consolas" panose="020B0609020204030204" pitchFamily="49" charset="0"/>
              </a:rPr>
              <a:t>(</a:t>
            </a:r>
            <a:r>
              <a:rPr lang="en-US" sz="1600" b="0" dirty="0" err="1">
                <a:solidFill>
                  <a:srgbClr val="CCCCCC"/>
                </a:solidFill>
                <a:effectLst/>
                <a:latin typeface="Consolas" panose="020B0609020204030204" pitchFamily="49" charset="0"/>
              </a:rPr>
              <a:t>puzzleObj</a:t>
            </a:r>
            <a:r>
              <a:rPr lang="en-US" sz="1600" b="0" dirty="0">
                <a:solidFill>
                  <a:srgbClr val="CCCCCC"/>
                </a:solidFill>
                <a:effectLst/>
                <a:latin typeface="Consolas" panose="020B0609020204030204" pitchFamily="49" charset="0"/>
              </a:rPr>
              <a:t>)</a:t>
            </a:r>
          </a:p>
          <a:p>
            <a:pPr>
              <a:lnSpc>
                <a:spcPts val="1425"/>
              </a:lnSpc>
            </a:pP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jsonResponse</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jsonResponse</a:t>
            </a:r>
            <a:r>
              <a:rPr lang="en-US" sz="1600" b="0" dirty="0">
                <a:solidFill>
                  <a:srgbClr val="CCCCCC"/>
                </a:solidFill>
                <a:effectLst/>
                <a:latin typeface="Consolas" panose="020B0609020204030204" pitchFamily="49" charset="0"/>
              </a:rPr>
              <a:t>[</a:t>
            </a:r>
            <a:r>
              <a:rPr lang="en-US" sz="1600" b="0" dirty="0">
                <a:solidFill>
                  <a:srgbClr val="B5CEA8"/>
                </a:solidFill>
                <a:effectLst/>
                <a:latin typeface="Consolas" panose="020B0609020204030204" pitchFamily="49" charset="0"/>
              </a:rPr>
              <a:t>1</a:t>
            </a:r>
            <a:r>
              <a:rPr lang="en-US" sz="1600" b="0" dirty="0">
                <a:solidFill>
                  <a:srgbClr val="CCCCCC"/>
                </a:solidFill>
                <a:effectLst/>
                <a:latin typeface="Consolas" panose="020B0609020204030204" pitchFamily="49" charset="0"/>
              </a:rPr>
              <a:t>:]</a:t>
            </a:r>
          </a:p>
          <a:p>
            <a:pPr>
              <a:lnSpc>
                <a:spcPts val="1425"/>
              </a:lnSpc>
            </a:pP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jsonResponse</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CE9178"/>
                </a:solidFill>
                <a:effectLst/>
                <a:latin typeface="Consolas" panose="020B0609020204030204" pitchFamily="49" charset="0"/>
              </a:rPr>
              <a:t>'{"reply": "New Puzzle", "</a:t>
            </a:r>
            <a:r>
              <a:rPr lang="en-US" sz="1600" b="0" dirty="0" err="1">
                <a:solidFill>
                  <a:srgbClr val="CE9178"/>
                </a:solidFill>
                <a:effectLst/>
                <a:latin typeface="Consolas" panose="020B0609020204030204" pitchFamily="49" charset="0"/>
              </a:rPr>
              <a:t>DBid</a:t>
            </a:r>
            <a:r>
              <a:rPr lang="en-US" sz="1600" b="0" dirty="0">
                <a:solidFill>
                  <a:srgbClr val="CE9178"/>
                </a:solidFill>
                <a:effectLst/>
                <a:latin typeface="Consolas" panose="020B0609020204030204" pitchFamily="49" charset="0"/>
              </a:rPr>
              <a:t>": '</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str</a:t>
            </a:r>
            <a:r>
              <a:rPr lang="en-US" sz="1600" b="0" dirty="0">
                <a:solidFill>
                  <a:srgbClr val="CCCCCC"/>
                </a:solidFill>
                <a:effectLst/>
                <a:latin typeface="Consolas" panose="020B0609020204030204" pitchFamily="49" charset="0"/>
              </a:rPr>
              <a:t>(puzzleDB.id)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CE9178"/>
                </a:solidFill>
                <a:effectLst/>
                <a:latin typeface="Consolas" panose="020B0609020204030204" pitchFamily="49" charset="0"/>
              </a:rPr>
              <a:t>', '</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err="1">
                <a:solidFill>
                  <a:srgbClr val="CCCCCC"/>
                </a:solidFill>
                <a:effectLst/>
                <a:latin typeface="Consolas" panose="020B0609020204030204" pitchFamily="49" charset="0"/>
              </a:rPr>
              <a:t>jsonResponse</a:t>
            </a:r>
            <a:endParaRPr lang="en-US" sz="1600" b="0" dirty="0">
              <a:solidFill>
                <a:srgbClr val="CCCCCC"/>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2937037E-102C-D284-B816-B47172926780}"/>
              </a:ext>
            </a:extLst>
          </p:cNvPr>
          <p:cNvSpPr txBox="1"/>
          <p:nvPr/>
        </p:nvSpPr>
        <p:spPr>
          <a:xfrm>
            <a:off x="6295292" y="2407616"/>
            <a:ext cx="4654061" cy="646331"/>
          </a:xfrm>
          <a:prstGeom prst="rect">
            <a:avLst/>
          </a:prstGeom>
          <a:solidFill>
            <a:schemeClr val="accent6">
              <a:lumMod val="20000"/>
              <a:lumOff val="80000"/>
            </a:schemeClr>
          </a:solidFill>
        </p:spPr>
        <p:txBody>
          <a:bodyPr wrap="square" rtlCol="0">
            <a:spAutoFit/>
          </a:bodyPr>
          <a:lstStyle/>
          <a:p>
            <a:r>
              <a:rPr lang="en-US" dirty="0"/>
              <a:t>If starting a new game from a previous puzzle, delete the previous game’s session</a:t>
            </a:r>
          </a:p>
        </p:txBody>
      </p:sp>
      <p:sp>
        <p:nvSpPr>
          <p:cNvPr id="27" name="TextBox 26">
            <a:extLst>
              <a:ext uri="{FF2B5EF4-FFF2-40B4-BE49-F238E27FC236}">
                <a16:creationId xmlns:a16="http://schemas.microsoft.com/office/drawing/2014/main" id="{11AAC193-137E-E3A9-9FE2-3AE48DE9EE3C}"/>
              </a:ext>
            </a:extLst>
          </p:cNvPr>
          <p:cNvSpPr txBox="1"/>
          <p:nvPr/>
        </p:nvSpPr>
        <p:spPr>
          <a:xfrm>
            <a:off x="6816969" y="4037787"/>
            <a:ext cx="4654061" cy="369332"/>
          </a:xfrm>
          <a:prstGeom prst="rect">
            <a:avLst/>
          </a:prstGeom>
          <a:solidFill>
            <a:schemeClr val="accent6">
              <a:lumMod val="20000"/>
              <a:lumOff val="80000"/>
            </a:schemeClr>
          </a:solidFill>
        </p:spPr>
        <p:txBody>
          <a:bodyPr wrap="square" rtlCol="0">
            <a:spAutoFit/>
          </a:bodyPr>
          <a:lstStyle/>
          <a:p>
            <a:r>
              <a:rPr lang="en-US" dirty="0"/>
              <a:t>Create a new session for the new puzzle</a:t>
            </a:r>
          </a:p>
        </p:txBody>
      </p:sp>
      <p:sp>
        <p:nvSpPr>
          <p:cNvPr id="29" name="TextBox 28">
            <a:extLst>
              <a:ext uri="{FF2B5EF4-FFF2-40B4-BE49-F238E27FC236}">
                <a16:creationId xmlns:a16="http://schemas.microsoft.com/office/drawing/2014/main" id="{7DFDF09C-40E0-E660-66A2-80764823F7E5}"/>
              </a:ext>
            </a:extLst>
          </p:cNvPr>
          <p:cNvSpPr txBox="1"/>
          <p:nvPr/>
        </p:nvSpPr>
        <p:spPr>
          <a:xfrm>
            <a:off x="5765884" y="4887472"/>
            <a:ext cx="4654061" cy="369332"/>
          </a:xfrm>
          <a:prstGeom prst="rect">
            <a:avLst/>
          </a:prstGeom>
          <a:solidFill>
            <a:schemeClr val="accent6">
              <a:lumMod val="20000"/>
              <a:lumOff val="80000"/>
            </a:schemeClr>
          </a:solidFill>
        </p:spPr>
        <p:txBody>
          <a:bodyPr wrap="square" rtlCol="0">
            <a:spAutoFit/>
          </a:bodyPr>
          <a:lstStyle/>
          <a:p>
            <a:r>
              <a:rPr lang="en-US" dirty="0"/>
              <a:t>Save the new puzzle session to the DB</a:t>
            </a:r>
          </a:p>
        </p:txBody>
      </p:sp>
    </p:spTree>
    <p:extLst>
      <p:ext uri="{BB962C8B-B14F-4D97-AF65-F5344CB8AC3E}">
        <p14:creationId xmlns:p14="http://schemas.microsoft.com/office/powerpoint/2010/main" val="973949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0C841-A9A6-0906-EC64-B3BE6C918534}"/>
            </a:ext>
          </a:extLst>
        </p:cNvPr>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2D08CD6C-5470-5FDC-8F19-B25E5273A591}"/>
              </a:ext>
            </a:extLst>
          </p:cNvPr>
          <p:cNvSpPr>
            <a:spLocks noGrp="1"/>
          </p:cNvSpPr>
          <p:nvPr>
            <p:ph type="sldNum" sz="quarter" idx="12"/>
          </p:nvPr>
        </p:nvSpPr>
        <p:spPr>
          <a:xfrm>
            <a:off x="9448800" y="6492875"/>
            <a:ext cx="2743200" cy="365125"/>
          </a:xfrm>
        </p:spPr>
        <p:txBody>
          <a:bodyPr/>
          <a:lstStyle/>
          <a:p>
            <a:r>
              <a:rPr lang="en-US" dirty="0"/>
              <a:t>17</a:t>
            </a:r>
          </a:p>
        </p:txBody>
      </p:sp>
      <p:sp>
        <p:nvSpPr>
          <p:cNvPr id="9" name="Title 1">
            <a:extLst>
              <a:ext uri="{FF2B5EF4-FFF2-40B4-BE49-F238E27FC236}">
                <a16:creationId xmlns:a16="http://schemas.microsoft.com/office/drawing/2014/main" id="{56B5678B-C8DF-0316-3466-15599977E6D7}"/>
              </a:ext>
            </a:extLst>
          </p:cNvPr>
          <p:cNvSpPr txBox="1">
            <a:spLocks/>
          </p:cNvSpPr>
          <p:nvPr/>
        </p:nvSpPr>
        <p:spPr>
          <a:xfrm>
            <a:off x="0" y="0"/>
            <a:ext cx="12192000" cy="365125"/>
          </a:xfrm>
          <a:prstGeom prst="rect">
            <a:avLst/>
          </a:prstGeom>
          <a:solidFill>
            <a:schemeClr val="accent6">
              <a:lumMod val="40000"/>
              <a:lumOff val="60000"/>
            </a:schemeClr>
          </a:solidFill>
          <a:ln>
            <a:noFill/>
          </a:ln>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Saving puzzle session with a database</a:t>
            </a:r>
          </a:p>
        </p:txBody>
      </p:sp>
      <p:pic>
        <p:nvPicPr>
          <p:cNvPr id="22" name="Picture 21">
            <a:extLst>
              <a:ext uri="{FF2B5EF4-FFF2-40B4-BE49-F238E27FC236}">
                <a16:creationId xmlns:a16="http://schemas.microsoft.com/office/drawing/2014/main" id="{373C46EF-6E33-5CB2-AB18-C5953EBC8355}"/>
              </a:ext>
            </a:extLst>
          </p:cNvPr>
          <p:cNvPicPr>
            <a:picLocks noChangeAspect="1"/>
          </p:cNvPicPr>
          <p:nvPr/>
        </p:nvPicPr>
        <p:blipFill>
          <a:blip r:embed="rId2"/>
          <a:stretch>
            <a:fillRect/>
          </a:stretch>
        </p:blipFill>
        <p:spPr>
          <a:xfrm>
            <a:off x="1618956" y="3704060"/>
            <a:ext cx="3848100" cy="1158240"/>
          </a:xfrm>
          <a:prstGeom prst="rect">
            <a:avLst/>
          </a:prstGeom>
        </p:spPr>
      </p:pic>
      <p:pic>
        <p:nvPicPr>
          <p:cNvPr id="23" name="Picture 22">
            <a:extLst>
              <a:ext uri="{FF2B5EF4-FFF2-40B4-BE49-F238E27FC236}">
                <a16:creationId xmlns:a16="http://schemas.microsoft.com/office/drawing/2014/main" id="{AB05F626-9FF7-DACB-4369-40A2C2F1B8CF}"/>
              </a:ext>
            </a:extLst>
          </p:cNvPr>
          <p:cNvPicPr>
            <a:picLocks noChangeAspect="1"/>
          </p:cNvPicPr>
          <p:nvPr/>
        </p:nvPicPr>
        <p:blipFill>
          <a:blip r:embed="rId3"/>
          <a:stretch>
            <a:fillRect/>
          </a:stretch>
        </p:blipFill>
        <p:spPr>
          <a:xfrm>
            <a:off x="7356230" y="5351477"/>
            <a:ext cx="2750820" cy="1150620"/>
          </a:xfrm>
          <a:prstGeom prst="rect">
            <a:avLst/>
          </a:prstGeom>
        </p:spPr>
      </p:pic>
      <p:pic>
        <p:nvPicPr>
          <p:cNvPr id="24" name="Picture 23">
            <a:extLst>
              <a:ext uri="{FF2B5EF4-FFF2-40B4-BE49-F238E27FC236}">
                <a16:creationId xmlns:a16="http://schemas.microsoft.com/office/drawing/2014/main" id="{8A9E1477-3584-6FD0-7695-A34917A4FB36}"/>
              </a:ext>
            </a:extLst>
          </p:cNvPr>
          <p:cNvPicPr>
            <a:picLocks noChangeAspect="1"/>
          </p:cNvPicPr>
          <p:nvPr/>
        </p:nvPicPr>
        <p:blipFill>
          <a:blip r:embed="rId4"/>
          <a:stretch>
            <a:fillRect/>
          </a:stretch>
        </p:blipFill>
        <p:spPr>
          <a:xfrm>
            <a:off x="423203" y="2162493"/>
            <a:ext cx="7597140" cy="1150620"/>
          </a:xfrm>
          <a:prstGeom prst="rect">
            <a:avLst/>
          </a:prstGeom>
        </p:spPr>
      </p:pic>
      <p:pic>
        <p:nvPicPr>
          <p:cNvPr id="25" name="Picture 24">
            <a:extLst>
              <a:ext uri="{FF2B5EF4-FFF2-40B4-BE49-F238E27FC236}">
                <a16:creationId xmlns:a16="http://schemas.microsoft.com/office/drawing/2014/main" id="{3CE7B194-76E7-CD51-6C75-4EFB061FDE27}"/>
              </a:ext>
            </a:extLst>
          </p:cNvPr>
          <p:cNvPicPr>
            <a:picLocks noChangeAspect="1"/>
          </p:cNvPicPr>
          <p:nvPr/>
        </p:nvPicPr>
        <p:blipFill>
          <a:blip r:embed="rId5"/>
          <a:stretch>
            <a:fillRect/>
          </a:stretch>
        </p:blipFill>
        <p:spPr>
          <a:xfrm>
            <a:off x="7348610" y="3759994"/>
            <a:ext cx="2758440" cy="1150620"/>
          </a:xfrm>
          <a:prstGeom prst="rect">
            <a:avLst/>
          </a:prstGeom>
        </p:spPr>
      </p:pic>
      <p:pic>
        <p:nvPicPr>
          <p:cNvPr id="26" name="Picture 25">
            <a:extLst>
              <a:ext uri="{FF2B5EF4-FFF2-40B4-BE49-F238E27FC236}">
                <a16:creationId xmlns:a16="http://schemas.microsoft.com/office/drawing/2014/main" id="{51271774-DACD-B7F4-786F-5201EC0F4588}"/>
              </a:ext>
            </a:extLst>
          </p:cNvPr>
          <p:cNvPicPr>
            <a:picLocks noChangeAspect="1"/>
          </p:cNvPicPr>
          <p:nvPr/>
        </p:nvPicPr>
        <p:blipFill>
          <a:blip r:embed="rId6"/>
          <a:stretch>
            <a:fillRect/>
          </a:stretch>
        </p:blipFill>
        <p:spPr>
          <a:xfrm>
            <a:off x="2808848" y="5342255"/>
            <a:ext cx="2758440" cy="1150620"/>
          </a:xfrm>
          <a:prstGeom prst="rect">
            <a:avLst/>
          </a:prstGeom>
        </p:spPr>
      </p:pic>
      <p:pic>
        <p:nvPicPr>
          <p:cNvPr id="27" name="Picture 26">
            <a:extLst>
              <a:ext uri="{FF2B5EF4-FFF2-40B4-BE49-F238E27FC236}">
                <a16:creationId xmlns:a16="http://schemas.microsoft.com/office/drawing/2014/main" id="{218F99A4-4188-0E98-5BC2-B6C28AAC6A4D}"/>
              </a:ext>
            </a:extLst>
          </p:cNvPr>
          <p:cNvPicPr>
            <a:picLocks noChangeAspect="1"/>
          </p:cNvPicPr>
          <p:nvPr/>
        </p:nvPicPr>
        <p:blipFill>
          <a:blip r:embed="rId7"/>
          <a:stretch>
            <a:fillRect/>
          </a:stretch>
        </p:blipFill>
        <p:spPr>
          <a:xfrm>
            <a:off x="423203" y="564992"/>
            <a:ext cx="2758440" cy="1150620"/>
          </a:xfrm>
          <a:prstGeom prst="rect">
            <a:avLst/>
          </a:prstGeom>
        </p:spPr>
      </p:pic>
      <p:cxnSp>
        <p:nvCxnSpPr>
          <p:cNvPr id="29" name="Connector: Elbow 28">
            <a:extLst>
              <a:ext uri="{FF2B5EF4-FFF2-40B4-BE49-F238E27FC236}">
                <a16:creationId xmlns:a16="http://schemas.microsoft.com/office/drawing/2014/main" id="{E6B7BE24-BD0F-2A12-5176-76FAD3F429E2}"/>
              </a:ext>
            </a:extLst>
          </p:cNvPr>
          <p:cNvCxnSpPr>
            <a:cxnSpLocks/>
          </p:cNvCxnSpPr>
          <p:nvPr/>
        </p:nvCxnSpPr>
        <p:spPr>
          <a:xfrm rot="16200000" flipH="1">
            <a:off x="1142466" y="4074302"/>
            <a:ext cx="2392572" cy="2086707"/>
          </a:xfrm>
          <a:prstGeom prst="bentConnector3">
            <a:avLst>
              <a:gd name="adj1" fmla="val 99488"/>
            </a:avLst>
          </a:prstGeom>
          <a:ln w="3810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F052DD41-7985-EE89-D6AA-3BF4382240EB}"/>
              </a:ext>
            </a:extLst>
          </p:cNvPr>
          <p:cNvCxnSpPr>
            <a:cxnSpLocks/>
          </p:cNvCxnSpPr>
          <p:nvPr/>
        </p:nvCxnSpPr>
        <p:spPr>
          <a:xfrm rot="16200000" flipH="1">
            <a:off x="851759" y="3090866"/>
            <a:ext cx="869696" cy="791310"/>
          </a:xfrm>
          <a:prstGeom prst="bentConnector3">
            <a:avLst>
              <a:gd name="adj1" fmla="val 99874"/>
            </a:avLst>
          </a:prstGeom>
          <a:ln w="38100">
            <a:solidFill>
              <a:srgbClr val="FF3300"/>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BE49472C-0207-C34F-9CEF-1FFB54F2639E}"/>
              </a:ext>
            </a:extLst>
          </p:cNvPr>
          <p:cNvCxnSpPr>
            <a:cxnSpLocks/>
          </p:cNvCxnSpPr>
          <p:nvPr/>
        </p:nvCxnSpPr>
        <p:spPr>
          <a:xfrm flipV="1">
            <a:off x="5567288" y="4659887"/>
            <a:ext cx="1964789" cy="896851"/>
          </a:xfrm>
          <a:prstGeom prst="bentConnector3">
            <a:avLst>
              <a:gd name="adj1" fmla="val 50000"/>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9277187D-24B6-FA68-01ED-3ACAF288549F}"/>
              </a:ext>
            </a:extLst>
          </p:cNvPr>
          <p:cNvCxnSpPr>
            <a:cxnSpLocks/>
          </p:cNvCxnSpPr>
          <p:nvPr/>
        </p:nvCxnSpPr>
        <p:spPr>
          <a:xfrm>
            <a:off x="5530067" y="5556738"/>
            <a:ext cx="2060625" cy="740098"/>
          </a:xfrm>
          <a:prstGeom prst="bentConnector3">
            <a:avLst>
              <a:gd name="adj1" fmla="val 50000"/>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61" name="Freeform: Shape 60">
            <a:extLst>
              <a:ext uri="{FF2B5EF4-FFF2-40B4-BE49-F238E27FC236}">
                <a16:creationId xmlns:a16="http://schemas.microsoft.com/office/drawing/2014/main" id="{B91C9DAD-274F-5716-DCB3-ADF43F4AF46D}"/>
              </a:ext>
            </a:extLst>
          </p:cNvPr>
          <p:cNvSpPr/>
          <p:nvPr/>
        </p:nvSpPr>
        <p:spPr>
          <a:xfrm>
            <a:off x="2063262" y="3135923"/>
            <a:ext cx="5345723" cy="2303585"/>
          </a:xfrm>
          <a:custGeom>
            <a:avLst/>
            <a:gdLst>
              <a:gd name="connsiteX0" fmla="*/ 0 w 5345723"/>
              <a:gd name="connsiteY0" fmla="*/ 0 h 2303585"/>
              <a:gd name="connsiteX1" fmla="*/ 0 w 5345723"/>
              <a:gd name="connsiteY1" fmla="*/ 416169 h 2303585"/>
              <a:gd name="connsiteX2" fmla="*/ 3997569 w 5345723"/>
              <a:gd name="connsiteY2" fmla="*/ 416169 h 2303585"/>
              <a:gd name="connsiteX3" fmla="*/ 3997569 w 5345723"/>
              <a:gd name="connsiteY3" fmla="*/ 2303585 h 2303585"/>
              <a:gd name="connsiteX4" fmla="*/ 5345723 w 5345723"/>
              <a:gd name="connsiteY4" fmla="*/ 2303585 h 2303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5723" h="2303585">
                <a:moveTo>
                  <a:pt x="0" y="0"/>
                </a:moveTo>
                <a:lnTo>
                  <a:pt x="0" y="416169"/>
                </a:lnTo>
                <a:lnTo>
                  <a:pt x="3997569" y="416169"/>
                </a:lnTo>
                <a:lnTo>
                  <a:pt x="3997569" y="2303585"/>
                </a:lnTo>
                <a:lnTo>
                  <a:pt x="5345723" y="2303585"/>
                </a:lnTo>
              </a:path>
            </a:pathLst>
          </a:cu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2" name="Connector: Elbow 61">
            <a:extLst>
              <a:ext uri="{FF2B5EF4-FFF2-40B4-BE49-F238E27FC236}">
                <a16:creationId xmlns:a16="http://schemas.microsoft.com/office/drawing/2014/main" id="{EE5B06AC-A828-87F2-A347-7590CCFE4C43}"/>
              </a:ext>
            </a:extLst>
          </p:cNvPr>
          <p:cNvCxnSpPr>
            <a:cxnSpLocks/>
          </p:cNvCxnSpPr>
          <p:nvPr/>
        </p:nvCxnSpPr>
        <p:spPr>
          <a:xfrm rot="5400000">
            <a:off x="500970" y="1706521"/>
            <a:ext cx="777619" cy="314174"/>
          </a:xfrm>
          <a:prstGeom prst="bentConnector3">
            <a:avLst>
              <a:gd name="adj1" fmla="val 50000"/>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4" name="Freeform: Shape 63">
            <a:extLst>
              <a:ext uri="{FF2B5EF4-FFF2-40B4-BE49-F238E27FC236}">
                <a16:creationId xmlns:a16="http://schemas.microsoft.com/office/drawing/2014/main" id="{0A6EEF44-F161-2D8E-E612-6FF0D3777527}"/>
              </a:ext>
            </a:extLst>
          </p:cNvPr>
          <p:cNvSpPr/>
          <p:nvPr/>
        </p:nvSpPr>
        <p:spPr>
          <a:xfrm>
            <a:off x="3094892" y="3124200"/>
            <a:ext cx="4319954" cy="773723"/>
          </a:xfrm>
          <a:custGeom>
            <a:avLst/>
            <a:gdLst>
              <a:gd name="connsiteX0" fmla="*/ 0 w 4319954"/>
              <a:gd name="connsiteY0" fmla="*/ 0 h 773723"/>
              <a:gd name="connsiteX1" fmla="*/ 0 w 4319954"/>
              <a:gd name="connsiteY1" fmla="*/ 304800 h 773723"/>
              <a:gd name="connsiteX2" fmla="*/ 3475893 w 4319954"/>
              <a:gd name="connsiteY2" fmla="*/ 304800 h 773723"/>
              <a:gd name="connsiteX3" fmla="*/ 3722077 w 4319954"/>
              <a:gd name="connsiteY3" fmla="*/ 304800 h 773723"/>
              <a:gd name="connsiteX4" fmla="*/ 3722077 w 4319954"/>
              <a:gd name="connsiteY4" fmla="*/ 773723 h 773723"/>
              <a:gd name="connsiteX5" fmla="*/ 4319954 w 4319954"/>
              <a:gd name="connsiteY5" fmla="*/ 773723 h 7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19954" h="773723">
                <a:moveTo>
                  <a:pt x="0" y="0"/>
                </a:moveTo>
                <a:lnTo>
                  <a:pt x="0" y="304800"/>
                </a:lnTo>
                <a:lnTo>
                  <a:pt x="3475893" y="304800"/>
                </a:lnTo>
                <a:lnTo>
                  <a:pt x="3722077" y="304800"/>
                </a:lnTo>
                <a:lnTo>
                  <a:pt x="3722077" y="773723"/>
                </a:lnTo>
                <a:lnTo>
                  <a:pt x="4319954" y="773723"/>
                </a:lnTo>
              </a:path>
            </a:pathLst>
          </a:cu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Rectangle 65">
            <a:extLst>
              <a:ext uri="{FF2B5EF4-FFF2-40B4-BE49-F238E27FC236}">
                <a16:creationId xmlns:a16="http://schemas.microsoft.com/office/drawing/2014/main" id="{96F02635-C94C-DDB6-903B-184F34C1DF75}"/>
              </a:ext>
            </a:extLst>
          </p:cNvPr>
          <p:cNvSpPr/>
          <p:nvPr/>
        </p:nvSpPr>
        <p:spPr>
          <a:xfrm>
            <a:off x="1682263" y="3742408"/>
            <a:ext cx="2678722" cy="35237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t>Puzzle</a:t>
            </a:r>
          </a:p>
        </p:txBody>
      </p:sp>
      <p:sp>
        <p:nvSpPr>
          <p:cNvPr id="67" name="Rectangle 66">
            <a:extLst>
              <a:ext uri="{FF2B5EF4-FFF2-40B4-BE49-F238E27FC236}">
                <a16:creationId xmlns:a16="http://schemas.microsoft.com/office/drawing/2014/main" id="{C3C3B5E0-2483-C70E-FD0B-A25877AAB847}"/>
              </a:ext>
            </a:extLst>
          </p:cNvPr>
          <p:cNvSpPr/>
          <p:nvPr/>
        </p:nvSpPr>
        <p:spPr>
          <a:xfrm>
            <a:off x="486510" y="2195567"/>
            <a:ext cx="2678722" cy="35237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t>Cell</a:t>
            </a:r>
          </a:p>
        </p:txBody>
      </p:sp>
      <p:sp>
        <p:nvSpPr>
          <p:cNvPr id="68" name="Rectangle 67">
            <a:extLst>
              <a:ext uri="{FF2B5EF4-FFF2-40B4-BE49-F238E27FC236}">
                <a16:creationId xmlns:a16="http://schemas.microsoft.com/office/drawing/2014/main" id="{099AB0B8-80BC-6339-8B4E-6C65E1E877E5}"/>
              </a:ext>
            </a:extLst>
          </p:cNvPr>
          <p:cNvSpPr/>
          <p:nvPr/>
        </p:nvSpPr>
        <p:spPr>
          <a:xfrm>
            <a:off x="2869223" y="5377805"/>
            <a:ext cx="2678722" cy="35237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t>History</a:t>
            </a:r>
          </a:p>
        </p:txBody>
      </p:sp>
      <p:sp>
        <p:nvSpPr>
          <p:cNvPr id="69" name="Rectangle 68">
            <a:extLst>
              <a:ext uri="{FF2B5EF4-FFF2-40B4-BE49-F238E27FC236}">
                <a16:creationId xmlns:a16="http://schemas.microsoft.com/office/drawing/2014/main" id="{81C3CA33-79E4-1609-F295-0A88DA4E9959}"/>
              </a:ext>
            </a:extLst>
          </p:cNvPr>
          <p:cNvSpPr/>
          <p:nvPr/>
        </p:nvSpPr>
        <p:spPr>
          <a:xfrm>
            <a:off x="7418070" y="3804913"/>
            <a:ext cx="2678722" cy="35237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err="1"/>
              <a:t>NEntry</a:t>
            </a:r>
            <a:endParaRPr lang="en-US" b="1" dirty="0"/>
          </a:p>
        </p:txBody>
      </p:sp>
      <p:sp>
        <p:nvSpPr>
          <p:cNvPr id="70" name="Rectangle 69">
            <a:extLst>
              <a:ext uri="{FF2B5EF4-FFF2-40B4-BE49-F238E27FC236}">
                <a16:creationId xmlns:a16="http://schemas.microsoft.com/office/drawing/2014/main" id="{AE47E3CF-2247-E8AE-4DE3-5D11F74F4B4B}"/>
              </a:ext>
            </a:extLst>
          </p:cNvPr>
          <p:cNvSpPr/>
          <p:nvPr/>
        </p:nvSpPr>
        <p:spPr>
          <a:xfrm>
            <a:off x="7408985" y="5387543"/>
            <a:ext cx="2678722" cy="35237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err="1"/>
              <a:t>OEntry</a:t>
            </a:r>
            <a:endParaRPr lang="en-US" b="1" dirty="0"/>
          </a:p>
        </p:txBody>
      </p:sp>
    </p:spTree>
    <p:extLst>
      <p:ext uri="{BB962C8B-B14F-4D97-AF65-F5344CB8AC3E}">
        <p14:creationId xmlns:p14="http://schemas.microsoft.com/office/powerpoint/2010/main" val="3523494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2F90B-25C8-A214-3D8C-0E32795B3903}"/>
            </a:ext>
          </a:extLst>
        </p:cNvPr>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id="{66DEAC36-0471-83E8-7F59-33B0F508AD78}"/>
              </a:ext>
            </a:extLst>
          </p:cNvPr>
          <p:cNvSpPr>
            <a:spLocks noGrp="1"/>
          </p:cNvSpPr>
          <p:nvPr>
            <p:ph type="sldNum" sz="quarter" idx="12"/>
          </p:nvPr>
        </p:nvSpPr>
        <p:spPr>
          <a:xfrm>
            <a:off x="9448800" y="6492875"/>
            <a:ext cx="2743200" cy="365125"/>
          </a:xfrm>
        </p:spPr>
        <p:txBody>
          <a:bodyPr/>
          <a:lstStyle/>
          <a:p>
            <a:r>
              <a:rPr lang="en-US" dirty="0"/>
              <a:t>17</a:t>
            </a:r>
          </a:p>
        </p:txBody>
      </p:sp>
      <p:sp>
        <p:nvSpPr>
          <p:cNvPr id="9" name="Title 1">
            <a:extLst>
              <a:ext uri="{FF2B5EF4-FFF2-40B4-BE49-F238E27FC236}">
                <a16:creationId xmlns:a16="http://schemas.microsoft.com/office/drawing/2014/main" id="{F15F551F-7F52-1BD3-3ABF-6B896E942A15}"/>
              </a:ext>
            </a:extLst>
          </p:cNvPr>
          <p:cNvSpPr txBox="1">
            <a:spLocks/>
          </p:cNvSpPr>
          <p:nvPr/>
        </p:nvSpPr>
        <p:spPr>
          <a:xfrm>
            <a:off x="0" y="0"/>
            <a:ext cx="12192000" cy="439615"/>
          </a:xfrm>
          <a:prstGeom prst="rect">
            <a:avLst/>
          </a:prstGeom>
          <a:solidFill>
            <a:schemeClr val="accent6">
              <a:lumMod val="20000"/>
              <a:lumOff val="80000"/>
            </a:schemeClr>
          </a:solidFill>
          <a:ln>
            <a:noFill/>
          </a:ln>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Practice design</a:t>
            </a:r>
          </a:p>
        </p:txBody>
      </p:sp>
      <p:sp>
        <p:nvSpPr>
          <p:cNvPr id="2" name="TextBox 1">
            <a:extLst>
              <a:ext uri="{FF2B5EF4-FFF2-40B4-BE49-F238E27FC236}">
                <a16:creationId xmlns:a16="http://schemas.microsoft.com/office/drawing/2014/main" id="{5AC1FDF2-ACE6-765A-0092-36076D0AE59A}"/>
              </a:ext>
            </a:extLst>
          </p:cNvPr>
          <p:cNvSpPr txBox="1"/>
          <p:nvPr/>
        </p:nvSpPr>
        <p:spPr>
          <a:xfrm>
            <a:off x="165314" y="566678"/>
            <a:ext cx="10696117" cy="2862322"/>
          </a:xfrm>
          <a:prstGeom prst="rect">
            <a:avLst/>
          </a:prstGeom>
          <a:solidFill>
            <a:schemeClr val="accent1">
              <a:lumMod val="20000"/>
              <a:lumOff val="80000"/>
            </a:schemeClr>
          </a:solidFill>
        </p:spPr>
        <p:txBody>
          <a:bodyPr wrap="square" rtlCol="0">
            <a:spAutoFit/>
          </a:bodyPr>
          <a:lstStyle/>
          <a:p>
            <a:r>
              <a:rPr lang="en-US" dirty="0"/>
              <a:t>Each team choose one project idea from the following list. Over the next few ambiguous, you will have the opportunity to further develop the project and receive feedback:</a:t>
            </a:r>
          </a:p>
          <a:p>
            <a:pPr marL="742950" lvl="1" indent="-285750">
              <a:buFont typeface="Arial" panose="020B0604020202020204" pitchFamily="34" charset="0"/>
              <a:buChar char="•"/>
            </a:pPr>
            <a:r>
              <a:rPr lang="en-US" dirty="0"/>
              <a:t>Practice for what we have learned this semester</a:t>
            </a:r>
          </a:p>
          <a:p>
            <a:pPr marL="742950" lvl="1" indent="-285750">
              <a:buFont typeface="Arial" panose="020B0604020202020204" pitchFamily="34" charset="0"/>
              <a:buChar char="•"/>
            </a:pPr>
            <a:r>
              <a:rPr lang="en-US" dirty="0"/>
              <a:t>Practice for the final which will include a design question</a:t>
            </a:r>
          </a:p>
          <a:p>
            <a:pPr marL="1200150" lvl="2" indent="-285750">
              <a:buFont typeface="Arial" panose="020B0604020202020204" pitchFamily="34" charset="0"/>
              <a:buChar char="•"/>
            </a:pPr>
            <a:r>
              <a:rPr lang="en-US" dirty="0"/>
              <a:t>Midterm focused on the design process</a:t>
            </a:r>
          </a:p>
          <a:p>
            <a:pPr marL="1200150" lvl="2" indent="-285750">
              <a:buFont typeface="Arial" panose="020B0604020202020204" pitchFamily="34" charset="0"/>
              <a:buChar char="•"/>
            </a:pPr>
            <a:r>
              <a:rPr lang="en-US" dirty="0"/>
              <a:t>Final will focus more on the design itself (by employing the design process!)</a:t>
            </a:r>
          </a:p>
          <a:p>
            <a:pPr marL="742950" lvl="1" indent="-285750">
              <a:buFont typeface="Arial" panose="020B0604020202020204" pitchFamily="34" charset="0"/>
              <a:buChar char="•"/>
            </a:pPr>
            <a:r>
              <a:rPr lang="en-US" dirty="0"/>
              <a:t>Practice for potentially taking the Capstone course (all but one idea below are from actual Capstone projects)</a:t>
            </a:r>
          </a:p>
          <a:p>
            <a:endParaRPr lang="en-US" dirty="0"/>
          </a:p>
          <a:p>
            <a:r>
              <a:rPr lang="en-US" dirty="0"/>
              <a:t>Choices are left somewhat ambiguous, so you have the flexibility to further define it like you want</a:t>
            </a:r>
          </a:p>
        </p:txBody>
      </p:sp>
      <p:sp>
        <p:nvSpPr>
          <p:cNvPr id="5" name="TextBox 4">
            <a:extLst>
              <a:ext uri="{FF2B5EF4-FFF2-40B4-BE49-F238E27FC236}">
                <a16:creationId xmlns:a16="http://schemas.microsoft.com/office/drawing/2014/main" id="{0DEA09DA-8AD6-1D7A-39B2-1A7731EFE288}"/>
              </a:ext>
            </a:extLst>
          </p:cNvPr>
          <p:cNvSpPr txBox="1"/>
          <p:nvPr/>
        </p:nvSpPr>
        <p:spPr>
          <a:xfrm>
            <a:off x="106699" y="3556063"/>
            <a:ext cx="5672778" cy="2862322"/>
          </a:xfrm>
          <a:prstGeom prst="rect">
            <a:avLst/>
          </a:prstGeom>
          <a:noFill/>
        </p:spPr>
        <p:txBody>
          <a:bodyPr wrap="square" rtlCol="0">
            <a:spAutoFit/>
          </a:bodyPr>
          <a:lstStyle/>
          <a:p>
            <a:pPr marL="285750" indent="-285750">
              <a:buFont typeface="Arial" panose="020B0604020202020204" pitchFamily="34" charset="0"/>
              <a:buChar char="•"/>
            </a:pPr>
            <a:r>
              <a:rPr lang="en-US" dirty="0"/>
              <a:t>Faster URL Parser</a:t>
            </a:r>
          </a:p>
          <a:p>
            <a:pPr marL="287338" indent="-287338">
              <a:buFont typeface="Arial" panose="020B0604020202020204" pitchFamily="34" charset="0"/>
              <a:buChar char="•"/>
            </a:pPr>
            <a:r>
              <a:rPr lang="en-US" dirty="0"/>
              <a:t>Pass the picture – n people start drawing a picture n their drawing tool, and after x minutes the pictures “rotate” to the next person. This goes on for n times.</a:t>
            </a:r>
          </a:p>
          <a:p>
            <a:pPr marL="287338" indent="-287338">
              <a:buFont typeface="Arial" panose="020B0604020202020204" pitchFamily="34" charset="0"/>
              <a:buChar char="•"/>
            </a:pPr>
            <a:r>
              <a:rPr lang="en-US" dirty="0"/>
              <a:t>Graphical rendering of algorithms for teaching purposes</a:t>
            </a:r>
          </a:p>
          <a:p>
            <a:pPr marL="287338" indent="-287338">
              <a:buFont typeface="Arial" panose="020B0604020202020204" pitchFamily="34" charset="0"/>
              <a:buChar char="•"/>
            </a:pPr>
            <a:r>
              <a:rPr lang="en-US" dirty="0"/>
              <a:t>What should I wear to a specified event</a:t>
            </a:r>
          </a:p>
          <a:p>
            <a:pPr marL="287338" indent="-287338">
              <a:buFont typeface="Arial" panose="020B0604020202020204" pitchFamily="34" charset="0"/>
              <a:buChar char="•"/>
            </a:pPr>
            <a:r>
              <a:rPr lang="en-US" dirty="0"/>
              <a:t>Use eye tracking on phone to move cursor on laptop</a:t>
            </a:r>
          </a:p>
          <a:p>
            <a:pPr marL="287338" indent="-287338">
              <a:buFont typeface="Arial" panose="020B0604020202020204" pitchFamily="34" charset="0"/>
              <a:buChar char="•"/>
            </a:pPr>
            <a:r>
              <a:rPr lang="en-US" dirty="0"/>
              <a:t>Multi-player distributed monopoly</a:t>
            </a:r>
          </a:p>
          <a:p>
            <a:pPr marL="287338" indent="-287338">
              <a:buFont typeface="Arial" panose="020B0604020202020204" pitchFamily="34" charset="0"/>
              <a:buChar char="•"/>
            </a:pPr>
            <a:r>
              <a:rPr lang="en-US" dirty="0"/>
              <a:t>Stock market trading simulator</a:t>
            </a:r>
          </a:p>
          <a:p>
            <a:pPr marL="457200" indent="-457200"/>
            <a:endParaRPr lang="en-US" dirty="0"/>
          </a:p>
        </p:txBody>
      </p:sp>
      <p:sp>
        <p:nvSpPr>
          <p:cNvPr id="8" name="TextBox 7">
            <a:extLst>
              <a:ext uri="{FF2B5EF4-FFF2-40B4-BE49-F238E27FC236}">
                <a16:creationId xmlns:a16="http://schemas.microsoft.com/office/drawing/2014/main" id="{F41CFEFF-C5F9-E41F-1B8E-5DAE498FBFD7}"/>
              </a:ext>
            </a:extLst>
          </p:cNvPr>
          <p:cNvSpPr txBox="1"/>
          <p:nvPr/>
        </p:nvSpPr>
        <p:spPr>
          <a:xfrm>
            <a:off x="5968237" y="3556063"/>
            <a:ext cx="567277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Let’s meet – like a dating site, but for planning group outings</a:t>
            </a:r>
          </a:p>
          <a:p>
            <a:pPr marL="285750" indent="-285750">
              <a:buFont typeface="Arial" panose="020B0604020202020204" pitchFamily="34" charset="0"/>
              <a:buChar char="•"/>
            </a:pPr>
            <a:r>
              <a:rPr lang="en-US" dirty="0"/>
              <a:t>Help me budget and buy</a:t>
            </a:r>
          </a:p>
          <a:p>
            <a:pPr marL="285750" indent="-285750">
              <a:buFont typeface="Arial" panose="020B0604020202020204" pitchFamily="34" charset="0"/>
              <a:buChar char="•"/>
            </a:pPr>
            <a:r>
              <a:rPr lang="en-US" dirty="0"/>
              <a:t>Super easy to use tablet for nursing home residents</a:t>
            </a:r>
          </a:p>
          <a:p>
            <a:pPr marL="285750" indent="-285750">
              <a:buFont typeface="Arial" panose="020B0604020202020204" pitchFamily="34" charset="0"/>
              <a:buChar char="•"/>
            </a:pPr>
            <a:r>
              <a:rPr lang="en-US" dirty="0"/>
              <a:t>Job search and posting</a:t>
            </a:r>
          </a:p>
          <a:p>
            <a:pPr marL="285750" indent="-285750">
              <a:buFont typeface="Arial" panose="020B0604020202020204" pitchFamily="34" charset="0"/>
              <a:buChar char="•"/>
            </a:pPr>
            <a:r>
              <a:rPr lang="en-US" dirty="0"/>
              <a:t>Escape room game</a:t>
            </a:r>
          </a:p>
        </p:txBody>
      </p:sp>
      <p:sp>
        <p:nvSpPr>
          <p:cNvPr id="10" name="TextBox 9">
            <a:extLst>
              <a:ext uri="{FF2B5EF4-FFF2-40B4-BE49-F238E27FC236}">
                <a16:creationId xmlns:a16="http://schemas.microsoft.com/office/drawing/2014/main" id="{766AE8AC-9178-4FE9-FE1C-22222E5143FC}"/>
              </a:ext>
            </a:extLst>
          </p:cNvPr>
          <p:cNvSpPr txBox="1"/>
          <p:nvPr/>
        </p:nvSpPr>
        <p:spPr>
          <a:xfrm>
            <a:off x="165314" y="6166338"/>
            <a:ext cx="10696117" cy="369332"/>
          </a:xfrm>
          <a:prstGeom prst="rect">
            <a:avLst/>
          </a:prstGeom>
          <a:solidFill>
            <a:srgbClr val="FFFF00"/>
          </a:solidFill>
          <a:ln>
            <a:solidFill>
              <a:srgbClr val="FF0000"/>
            </a:solidFill>
          </a:ln>
        </p:spPr>
        <p:txBody>
          <a:bodyPr wrap="square" rtlCol="0">
            <a:spAutoFit/>
          </a:bodyPr>
          <a:lstStyle/>
          <a:p>
            <a:r>
              <a:rPr lang="en-US" dirty="0"/>
              <a:t>First task: Give an elevator pitch for your project idea. (60 second talk)</a:t>
            </a:r>
          </a:p>
        </p:txBody>
      </p:sp>
    </p:spTree>
    <p:extLst>
      <p:ext uri="{BB962C8B-B14F-4D97-AF65-F5344CB8AC3E}">
        <p14:creationId xmlns:p14="http://schemas.microsoft.com/office/powerpoint/2010/main" val="101597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2465" y="1048624"/>
            <a:ext cx="9144000" cy="3299539"/>
          </a:xfrm>
          <a:solidFill>
            <a:srgbClr val="EAEAEA">
              <a:alpha val="50196"/>
            </a:srgbClr>
          </a:solidFill>
        </p:spPr>
        <p:txBody>
          <a:bodyPr>
            <a:normAutofit/>
          </a:bodyPr>
          <a:lstStyle/>
          <a:p>
            <a:r>
              <a:rPr lang="en-US" b="1" dirty="0"/>
              <a:t>Design Patterns</a:t>
            </a:r>
            <a:br>
              <a:rPr lang="en-US" b="1" dirty="0"/>
            </a:br>
            <a:br>
              <a:rPr lang="en-US" b="1" dirty="0"/>
            </a:br>
            <a:endParaRPr lang="en-US" b="1" dirty="0"/>
          </a:p>
        </p:txBody>
      </p:sp>
      <p:sp>
        <p:nvSpPr>
          <p:cNvPr id="4" name="TextBox 3"/>
          <p:cNvSpPr txBox="1"/>
          <p:nvPr/>
        </p:nvSpPr>
        <p:spPr>
          <a:xfrm>
            <a:off x="260060" y="5269832"/>
            <a:ext cx="11702642" cy="1200329"/>
          </a:xfrm>
          <a:prstGeom prst="rect">
            <a:avLst/>
          </a:prstGeom>
          <a:noFill/>
        </p:spPr>
        <p:txBody>
          <a:bodyPr wrap="square" rtlCol="0">
            <a:spAutoFit/>
          </a:bodyPr>
          <a:lstStyle/>
          <a:p>
            <a:r>
              <a:rPr lang="en-US" dirty="0"/>
              <a:t>Material presented is in part from:</a:t>
            </a:r>
          </a:p>
          <a:p>
            <a:r>
              <a:rPr lang="en-US" dirty="0">
                <a:hlinkClick r:id="rId2"/>
              </a:rPr>
              <a:t>https://en.wikipedia.org/wiki/Software_design_pattern</a:t>
            </a:r>
            <a:endParaRPr lang="en-US" dirty="0"/>
          </a:p>
          <a:p>
            <a:r>
              <a:rPr lang="en-US" dirty="0">
                <a:hlinkClick r:id="rId3"/>
              </a:rPr>
              <a:t>https://cs.brown.edu/cgc/jdsl/papers/patterns.pdf</a:t>
            </a:r>
            <a:endParaRPr lang="en-US" dirty="0"/>
          </a:p>
          <a:p>
            <a:r>
              <a:rPr lang="en-US" dirty="0">
                <a:hlinkClick r:id="rId4"/>
              </a:rPr>
              <a:t>https://medium.com/@ronnieschaniel/object-oriented-design-patterns-explained-using-practical-examples-84807445b092</a:t>
            </a:r>
            <a:endParaRPr lang="en-US" u="sng" dirty="0">
              <a:solidFill>
                <a:schemeClr val="accent1">
                  <a:lumMod val="75000"/>
                </a:schemeClr>
              </a:solidFill>
            </a:endParaRPr>
          </a:p>
        </p:txBody>
      </p:sp>
    </p:spTree>
    <p:extLst>
      <p:ext uri="{BB962C8B-B14F-4D97-AF65-F5344CB8AC3E}">
        <p14:creationId xmlns:p14="http://schemas.microsoft.com/office/powerpoint/2010/main" val="4293226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2612" y="0"/>
            <a:ext cx="5788403" cy="3046988"/>
          </a:xfrm>
          <a:prstGeom prst="rect">
            <a:avLst/>
          </a:prstGeom>
          <a:solidFill>
            <a:schemeClr val="accent6">
              <a:lumMod val="75000"/>
            </a:schemeClr>
          </a:solidFill>
        </p:spPr>
        <p:txBody>
          <a:bodyPr wrap="square" rtlCol="0">
            <a:spAutoFit/>
          </a:bodyPr>
          <a:lstStyle/>
          <a:p>
            <a:r>
              <a:rPr lang="en-US" sz="2400" dirty="0"/>
              <a:t>A </a:t>
            </a:r>
            <a:r>
              <a:rPr lang="en-US" sz="2400" b="1" dirty="0"/>
              <a:t>design pattern </a:t>
            </a:r>
            <a:r>
              <a:rPr lang="en-US" sz="2400" dirty="0"/>
              <a:t>is:</a:t>
            </a:r>
          </a:p>
          <a:p>
            <a:pPr marL="285750" indent="-285750">
              <a:buFont typeface="Arial" panose="020B0604020202020204" pitchFamily="34" charset="0"/>
              <a:buChar char="•"/>
            </a:pPr>
            <a:r>
              <a:rPr lang="en-US" sz="2400" dirty="0"/>
              <a:t>General, reusable </a:t>
            </a:r>
            <a:r>
              <a:rPr lang="en-US" sz="2400" u="sng" dirty="0"/>
              <a:t>approach</a:t>
            </a:r>
            <a:r>
              <a:rPr lang="en-US" sz="2400" dirty="0"/>
              <a:t> to a commonly occurring problem</a:t>
            </a:r>
          </a:p>
          <a:p>
            <a:pPr marL="285750" indent="-285750">
              <a:buFont typeface="Arial" panose="020B0604020202020204" pitchFamily="34" charset="0"/>
              <a:buChar char="•"/>
            </a:pPr>
            <a:r>
              <a:rPr lang="en-US" sz="2400" dirty="0">
                <a:solidFill>
                  <a:schemeClr val="bg2">
                    <a:lumMod val="75000"/>
                  </a:schemeClr>
                </a:solidFill>
              </a:rPr>
              <a:t>A description for how to solve a problem that can be used in many different situations</a:t>
            </a:r>
          </a:p>
          <a:p>
            <a:pPr marL="285750" indent="-285750">
              <a:buFont typeface="Arial" panose="020B0604020202020204" pitchFamily="34" charset="0"/>
              <a:buChar char="•"/>
            </a:pPr>
            <a:r>
              <a:rPr lang="en-US" sz="2400" dirty="0">
                <a:solidFill>
                  <a:schemeClr val="bg2">
                    <a:lumMod val="75000"/>
                  </a:schemeClr>
                </a:solidFill>
              </a:rPr>
              <a:t>Formalized best practices to use for common problems</a:t>
            </a:r>
          </a:p>
        </p:txBody>
      </p:sp>
      <p:sp>
        <p:nvSpPr>
          <p:cNvPr id="13" name="TextBox 12"/>
          <p:cNvSpPr txBox="1"/>
          <p:nvPr/>
        </p:nvSpPr>
        <p:spPr>
          <a:xfrm>
            <a:off x="6101592" y="0"/>
            <a:ext cx="5788403" cy="1569660"/>
          </a:xfrm>
          <a:prstGeom prst="rect">
            <a:avLst/>
          </a:prstGeom>
          <a:solidFill>
            <a:srgbClr val="CC3300"/>
          </a:solidFill>
        </p:spPr>
        <p:txBody>
          <a:bodyPr wrap="square" rtlCol="0">
            <a:spAutoFit/>
          </a:bodyPr>
          <a:lstStyle/>
          <a:p>
            <a:r>
              <a:rPr lang="en-US" sz="2400" dirty="0"/>
              <a:t>A </a:t>
            </a:r>
            <a:r>
              <a:rPr lang="en-US" sz="2400" b="1" dirty="0"/>
              <a:t>design pattern </a:t>
            </a:r>
            <a:r>
              <a:rPr lang="en-US" sz="2400" dirty="0"/>
              <a:t>is </a:t>
            </a:r>
            <a:r>
              <a:rPr lang="en-US" sz="2400" u="sng" dirty="0"/>
              <a:t>not</a:t>
            </a:r>
            <a:r>
              <a:rPr lang="en-US" sz="2400" dirty="0"/>
              <a:t>:</a:t>
            </a:r>
          </a:p>
          <a:p>
            <a:pPr marL="285750" indent="-285750">
              <a:buFont typeface="Arial" panose="020B0604020202020204" pitchFamily="34" charset="0"/>
              <a:buChar char="•"/>
            </a:pPr>
            <a:r>
              <a:rPr lang="en-US" sz="2400" dirty="0"/>
              <a:t>A finished design that can be transformed directly into source code</a:t>
            </a:r>
          </a:p>
          <a:p>
            <a:pPr marL="285750" indent="-285750">
              <a:buFont typeface="Arial" panose="020B0604020202020204" pitchFamily="34" charset="0"/>
              <a:buChar char="•"/>
            </a:pPr>
            <a:endParaRPr lang="en-US" sz="2400" dirty="0"/>
          </a:p>
        </p:txBody>
      </p:sp>
      <p:sp>
        <p:nvSpPr>
          <p:cNvPr id="8" name="TextBox 7"/>
          <p:cNvSpPr txBox="1"/>
          <p:nvPr/>
        </p:nvSpPr>
        <p:spPr>
          <a:xfrm>
            <a:off x="587229" y="3078760"/>
            <a:ext cx="10956022" cy="3693319"/>
          </a:xfrm>
          <a:prstGeom prst="rect">
            <a:avLst/>
          </a:prstGeom>
          <a:noFill/>
        </p:spPr>
        <p:txBody>
          <a:bodyPr wrap="square" rtlCol="0">
            <a:spAutoFit/>
          </a:bodyPr>
          <a:lstStyle/>
          <a:p>
            <a:r>
              <a:rPr lang="en-US" dirty="0"/>
              <a:t>Four general ways to group design patterns are:</a:t>
            </a:r>
          </a:p>
          <a:p>
            <a:pPr marL="285750" indent="-285750">
              <a:buFont typeface="Arial" panose="020B0604020202020204" pitchFamily="34" charset="0"/>
              <a:buChar char="•"/>
            </a:pPr>
            <a:r>
              <a:rPr lang="en-US" dirty="0"/>
              <a:t>Creational Patterns</a:t>
            </a:r>
          </a:p>
          <a:p>
            <a:pPr marL="285750" indent="-285750">
              <a:buFont typeface="Arial" panose="020B0604020202020204" pitchFamily="34" charset="0"/>
              <a:buChar char="•"/>
            </a:pPr>
            <a:r>
              <a:rPr lang="en-US" dirty="0"/>
              <a:t>Structural Patterns</a:t>
            </a:r>
          </a:p>
          <a:p>
            <a:pPr marL="285750" indent="-285750">
              <a:buFont typeface="Arial" panose="020B0604020202020204" pitchFamily="34" charset="0"/>
              <a:buChar char="•"/>
            </a:pPr>
            <a:r>
              <a:rPr lang="en-US" dirty="0"/>
              <a:t>Behavioral Patterns</a:t>
            </a:r>
          </a:p>
          <a:p>
            <a:pPr marL="285750" indent="-285750">
              <a:buFont typeface="Arial" panose="020B0604020202020204" pitchFamily="34" charset="0"/>
              <a:buChar char="•"/>
            </a:pPr>
            <a:r>
              <a:rPr lang="en-US" dirty="0"/>
              <a:t>Concurrency Patterns</a:t>
            </a:r>
          </a:p>
          <a:p>
            <a:pPr marL="285750" indent="-285750">
              <a:buFont typeface="Arial" panose="020B0604020202020204" pitchFamily="34" charset="0"/>
              <a:buChar char="•"/>
            </a:pPr>
            <a:endParaRPr lang="en-US" dirty="0"/>
          </a:p>
          <a:p>
            <a:r>
              <a:rPr lang="en-US" dirty="0"/>
              <a:t>However, there are many domain specific design patterns:</a:t>
            </a:r>
          </a:p>
          <a:p>
            <a:pPr marL="285750" indent="-285750">
              <a:buFont typeface="Arial" panose="020B0604020202020204" pitchFamily="34" charset="0"/>
              <a:buChar char="•"/>
            </a:pPr>
            <a:r>
              <a:rPr lang="en-US" dirty="0"/>
              <a:t>User interfaces</a:t>
            </a:r>
          </a:p>
          <a:p>
            <a:pPr marL="285750" indent="-285750">
              <a:buFont typeface="Arial" panose="020B0604020202020204" pitchFamily="34" charset="0"/>
              <a:buChar char="•"/>
            </a:pPr>
            <a:r>
              <a:rPr lang="en-US" dirty="0"/>
              <a:t>Information visualization</a:t>
            </a:r>
          </a:p>
          <a:p>
            <a:pPr marL="285750" indent="-285750">
              <a:buFont typeface="Arial" panose="020B0604020202020204" pitchFamily="34" charset="0"/>
              <a:buChar char="•"/>
            </a:pPr>
            <a:r>
              <a:rPr lang="en-US" dirty="0"/>
              <a:t>Secure design</a:t>
            </a:r>
          </a:p>
          <a:p>
            <a:pPr marL="285750" indent="-285750">
              <a:buFont typeface="Arial" panose="020B0604020202020204" pitchFamily="34" charset="0"/>
              <a:buChar char="•"/>
            </a:pPr>
            <a:r>
              <a:rPr lang="en-US" dirty="0"/>
              <a:t>Secure usability</a:t>
            </a:r>
          </a:p>
          <a:p>
            <a:pPr marL="285750" indent="-285750">
              <a:buFont typeface="Arial" panose="020B0604020202020204" pitchFamily="34" charset="0"/>
              <a:buChar char="•"/>
            </a:pPr>
            <a:r>
              <a:rPr lang="en-US" dirty="0"/>
              <a:t>Web design</a:t>
            </a:r>
          </a:p>
          <a:p>
            <a:pPr marL="285750" indent="-285750">
              <a:buFont typeface="Arial" panose="020B0604020202020204" pitchFamily="34" charset="0"/>
              <a:buChar char="•"/>
            </a:pPr>
            <a:r>
              <a:rPr lang="en-US" dirty="0"/>
              <a:t>Business model design</a:t>
            </a:r>
          </a:p>
        </p:txBody>
      </p:sp>
    </p:spTree>
    <p:extLst>
      <p:ext uri="{BB962C8B-B14F-4D97-AF65-F5344CB8AC3E}">
        <p14:creationId xmlns:p14="http://schemas.microsoft.com/office/powerpoint/2010/main" val="1832792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69755" t="44771" b="8257"/>
          <a:stretch/>
        </p:blipFill>
        <p:spPr>
          <a:xfrm>
            <a:off x="6307096" y="120610"/>
            <a:ext cx="5916312" cy="5880502"/>
          </a:xfrm>
          <a:prstGeom prst="rect">
            <a:avLst/>
          </a:prstGeom>
        </p:spPr>
      </p:pic>
      <p:pic>
        <p:nvPicPr>
          <p:cNvPr id="6" name="Picture 5"/>
          <p:cNvPicPr>
            <a:picLocks noChangeAspect="1"/>
          </p:cNvPicPr>
          <p:nvPr/>
        </p:nvPicPr>
        <p:blipFill rotWithShape="1">
          <a:blip r:embed="rId2"/>
          <a:srcRect l="69755" t="4694" b="54465"/>
          <a:stretch/>
        </p:blipFill>
        <p:spPr>
          <a:xfrm>
            <a:off x="254492" y="163902"/>
            <a:ext cx="5916312" cy="5112773"/>
          </a:xfrm>
          <a:prstGeom prst="rect">
            <a:avLst/>
          </a:prstGeom>
        </p:spPr>
      </p:pic>
      <p:sp>
        <p:nvSpPr>
          <p:cNvPr id="11" name="TextBox 10"/>
          <p:cNvSpPr txBox="1"/>
          <p:nvPr/>
        </p:nvSpPr>
        <p:spPr>
          <a:xfrm>
            <a:off x="545286" y="5301842"/>
            <a:ext cx="4655889" cy="1477328"/>
          </a:xfrm>
          <a:prstGeom prst="rect">
            <a:avLst/>
          </a:prstGeom>
          <a:solidFill>
            <a:srgbClr val="FFFF00"/>
          </a:solidFill>
        </p:spPr>
        <p:txBody>
          <a:bodyPr wrap="square" rtlCol="0">
            <a:spAutoFit/>
          </a:bodyPr>
          <a:lstStyle/>
          <a:p>
            <a:r>
              <a:rPr lang="en-US" dirty="0"/>
              <a:t>In-depth use of Wikipedia for studying design patterns reveals a weakness in its construction: following links to each design pattern shows lack of uniformity in presentation of a design pattern.</a:t>
            </a:r>
          </a:p>
        </p:txBody>
      </p:sp>
    </p:spTree>
    <p:extLst>
      <p:ext uri="{BB962C8B-B14F-4D97-AF65-F5344CB8AC3E}">
        <p14:creationId xmlns:p14="http://schemas.microsoft.com/office/powerpoint/2010/main" val="546521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69750" t="57492"/>
          <a:stretch/>
        </p:blipFill>
        <p:spPr>
          <a:xfrm>
            <a:off x="5754372" y="587229"/>
            <a:ext cx="4733159" cy="4256712"/>
          </a:xfrm>
          <a:prstGeom prst="rect">
            <a:avLst/>
          </a:prstGeom>
        </p:spPr>
      </p:pic>
      <p:pic>
        <p:nvPicPr>
          <p:cNvPr id="5" name="Picture 4"/>
          <p:cNvPicPr>
            <a:picLocks noChangeAspect="1"/>
          </p:cNvPicPr>
          <p:nvPr/>
        </p:nvPicPr>
        <p:blipFill rotWithShape="1">
          <a:blip r:embed="rId2"/>
          <a:srcRect l="69750" b="41341"/>
          <a:stretch/>
        </p:blipFill>
        <p:spPr>
          <a:xfrm>
            <a:off x="342180" y="-235789"/>
            <a:ext cx="4733159" cy="5874036"/>
          </a:xfrm>
          <a:prstGeom prst="rect">
            <a:avLst/>
          </a:prstGeom>
        </p:spPr>
      </p:pic>
    </p:spTree>
    <p:extLst>
      <p:ext uri="{BB962C8B-B14F-4D97-AF65-F5344CB8AC3E}">
        <p14:creationId xmlns:p14="http://schemas.microsoft.com/office/powerpoint/2010/main" val="1195825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96286"/>
          </a:xfrm>
          <a:solidFill>
            <a:schemeClr val="accent4"/>
          </a:solidFill>
        </p:spPr>
        <p:txBody>
          <a:bodyPr>
            <a:normAutofit/>
          </a:bodyPr>
          <a:lstStyle/>
          <a:p>
            <a:r>
              <a:rPr lang="en-US" sz="3600" dirty="0"/>
              <a:t>Selected Design Pattern Examples: Adapter</a:t>
            </a:r>
          </a:p>
        </p:txBody>
      </p:sp>
      <p:sp>
        <p:nvSpPr>
          <p:cNvPr id="4" name="TextBox 3"/>
          <p:cNvSpPr txBox="1"/>
          <p:nvPr/>
        </p:nvSpPr>
        <p:spPr>
          <a:xfrm>
            <a:off x="0" y="696286"/>
            <a:ext cx="12192000" cy="707886"/>
          </a:xfrm>
          <a:prstGeom prst="rect">
            <a:avLst/>
          </a:prstGeom>
          <a:solidFill>
            <a:schemeClr val="accent4">
              <a:lumMod val="40000"/>
              <a:lumOff val="60000"/>
            </a:schemeClr>
          </a:solidFill>
        </p:spPr>
        <p:txBody>
          <a:bodyPr wrap="square" rtlCol="0">
            <a:spAutoFit/>
          </a:bodyPr>
          <a:lstStyle/>
          <a:p>
            <a:r>
              <a:rPr lang="en-US" sz="2000" dirty="0">
                <a:solidFill>
                  <a:srgbClr val="222222"/>
                </a:solidFill>
                <a:latin typeface="Arial" panose="020B0604020202020204" pitchFamily="34" charset="0"/>
              </a:rPr>
              <a:t>Allows the interface of an existing class to be used as (via) another interface. It is often used to make existing classes work with others without modifying their source code.</a:t>
            </a:r>
            <a:endParaRPr lang="en-US" sz="2000" dirty="0">
              <a:solidFill>
                <a:srgbClr val="000000"/>
              </a:solidFill>
              <a:latin typeface="Consolas" panose="020B0609020204030204" pitchFamily="49" charset="0"/>
            </a:endParaRPr>
          </a:p>
        </p:txBody>
      </p:sp>
      <p:sp>
        <p:nvSpPr>
          <p:cNvPr id="6" name="Rectangle 5"/>
          <p:cNvSpPr/>
          <p:nvPr/>
        </p:nvSpPr>
        <p:spPr>
          <a:xfrm>
            <a:off x="58723" y="6581001"/>
            <a:ext cx="11568418" cy="276999"/>
          </a:xfrm>
          <a:prstGeom prst="rect">
            <a:avLst/>
          </a:prstGeom>
        </p:spPr>
        <p:txBody>
          <a:bodyPr wrap="square">
            <a:spAutoFit/>
          </a:bodyPr>
          <a:lstStyle/>
          <a:p>
            <a:r>
              <a:rPr lang="en-US" sz="1200" dirty="0"/>
              <a:t>https://commons.wikimedia.org/wiki/File:W3sDesign_Adapter_Design_Pattern_UML.jpg#/media/File:W3sDesign_Adapter_Design_Pattern_UML.jpg</a:t>
            </a:r>
          </a:p>
        </p:txBody>
      </p:sp>
      <p:grpSp>
        <p:nvGrpSpPr>
          <p:cNvPr id="11" name="Group 10"/>
          <p:cNvGrpSpPr/>
          <p:nvPr/>
        </p:nvGrpSpPr>
        <p:grpSpPr>
          <a:xfrm>
            <a:off x="210076" y="1751468"/>
            <a:ext cx="6207923" cy="4482237"/>
            <a:chOff x="5712903" y="1851451"/>
            <a:chExt cx="6207923" cy="4482237"/>
          </a:xfrm>
        </p:grpSpPr>
        <p:sp>
          <p:nvSpPr>
            <p:cNvPr id="9" name="Rectangle 8"/>
            <p:cNvSpPr/>
            <p:nvPr/>
          </p:nvSpPr>
          <p:spPr>
            <a:xfrm>
              <a:off x="5712903" y="1853967"/>
              <a:ext cx="570451" cy="4479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stretch>
              <a:fillRect/>
            </a:stretch>
          </p:blipFill>
          <p:spPr>
            <a:xfrm>
              <a:off x="5992466" y="1851451"/>
              <a:ext cx="5928360" cy="4480560"/>
            </a:xfrm>
            <a:prstGeom prst="rect">
              <a:avLst/>
            </a:prstGeom>
          </p:spPr>
        </p:pic>
      </p:grpSp>
    </p:spTree>
    <p:extLst>
      <p:ext uri="{BB962C8B-B14F-4D97-AF65-F5344CB8AC3E}">
        <p14:creationId xmlns:p14="http://schemas.microsoft.com/office/powerpoint/2010/main" val="2336322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1"/>
            <a:ext cx="12192000" cy="788670"/>
          </a:xfrm>
          <a:blipFill>
            <a:blip r:embed="rId2"/>
            <a:tile tx="0" ty="0" sx="100000" sy="100000" flip="none" algn="tl"/>
          </a:blipFill>
          <a:ln>
            <a:noFill/>
          </a:ln>
        </p:spPr>
        <p:txBody>
          <a:bodyPr/>
          <a:lstStyle/>
          <a:p>
            <a:r>
              <a:rPr lang="en-US" b="1" dirty="0"/>
              <a:t>Interfaces </a:t>
            </a:r>
          </a:p>
        </p:txBody>
      </p:sp>
      <p:grpSp>
        <p:nvGrpSpPr>
          <p:cNvPr id="12" name="Group 11">
            <a:extLst>
              <a:ext uri="{FF2B5EF4-FFF2-40B4-BE49-F238E27FC236}">
                <a16:creationId xmlns:a16="http://schemas.microsoft.com/office/drawing/2014/main" id="{9D349F7A-00F8-9853-597A-C5BE30E77CD9}"/>
              </a:ext>
            </a:extLst>
          </p:cNvPr>
          <p:cNvGrpSpPr/>
          <p:nvPr/>
        </p:nvGrpSpPr>
        <p:grpSpPr>
          <a:xfrm>
            <a:off x="9061450" y="1009650"/>
            <a:ext cx="2533650" cy="2178050"/>
            <a:chOff x="7981950" y="2146300"/>
            <a:chExt cx="2533650" cy="2178050"/>
          </a:xfrm>
        </p:grpSpPr>
        <p:sp>
          <p:nvSpPr>
            <p:cNvPr id="10" name="Rectangle 9">
              <a:extLst>
                <a:ext uri="{FF2B5EF4-FFF2-40B4-BE49-F238E27FC236}">
                  <a16:creationId xmlns:a16="http://schemas.microsoft.com/office/drawing/2014/main" id="{333784AF-97AA-2C5B-E113-E9649F1DAC09}"/>
                </a:ext>
              </a:extLst>
            </p:cNvPr>
            <p:cNvSpPr/>
            <p:nvPr/>
          </p:nvSpPr>
          <p:spPr>
            <a:xfrm>
              <a:off x="8477250" y="2146300"/>
              <a:ext cx="2038350" cy="21780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Meteomatics.com</a:t>
              </a:r>
            </a:p>
          </p:txBody>
        </p:sp>
        <p:sp>
          <p:nvSpPr>
            <p:cNvPr id="11" name="Rectangle 10">
              <a:extLst>
                <a:ext uri="{FF2B5EF4-FFF2-40B4-BE49-F238E27FC236}">
                  <a16:creationId xmlns:a16="http://schemas.microsoft.com/office/drawing/2014/main" id="{63F6BB22-E7CA-F1FA-8472-003E116CF69D}"/>
                </a:ext>
              </a:extLst>
            </p:cNvPr>
            <p:cNvSpPr/>
            <p:nvPr/>
          </p:nvSpPr>
          <p:spPr>
            <a:xfrm>
              <a:off x="7981950" y="2146300"/>
              <a:ext cx="495300" cy="217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APIs</a:t>
              </a:r>
            </a:p>
          </p:txBody>
        </p:sp>
      </p:grpSp>
      <p:grpSp>
        <p:nvGrpSpPr>
          <p:cNvPr id="13" name="Group 12">
            <a:extLst>
              <a:ext uri="{FF2B5EF4-FFF2-40B4-BE49-F238E27FC236}">
                <a16:creationId xmlns:a16="http://schemas.microsoft.com/office/drawing/2014/main" id="{95DBDA49-AD33-C6DE-E138-0A60B4967FB3}"/>
              </a:ext>
            </a:extLst>
          </p:cNvPr>
          <p:cNvGrpSpPr/>
          <p:nvPr/>
        </p:nvGrpSpPr>
        <p:grpSpPr>
          <a:xfrm>
            <a:off x="9061450" y="4165600"/>
            <a:ext cx="2533650" cy="2178050"/>
            <a:chOff x="7981950" y="2146300"/>
            <a:chExt cx="2533650" cy="2178050"/>
          </a:xfrm>
        </p:grpSpPr>
        <p:sp>
          <p:nvSpPr>
            <p:cNvPr id="14" name="Rectangle 13">
              <a:extLst>
                <a:ext uri="{FF2B5EF4-FFF2-40B4-BE49-F238E27FC236}">
                  <a16:creationId xmlns:a16="http://schemas.microsoft.com/office/drawing/2014/main" id="{7F7FF47A-1BB6-6BF0-828D-13A19857B551}"/>
                </a:ext>
              </a:extLst>
            </p:cNvPr>
            <p:cNvSpPr/>
            <p:nvPr/>
          </p:nvSpPr>
          <p:spPr>
            <a:xfrm>
              <a:off x="8477250" y="2146300"/>
              <a:ext cx="2038350" cy="21780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Weather.gov</a:t>
              </a:r>
            </a:p>
          </p:txBody>
        </p:sp>
        <p:sp>
          <p:nvSpPr>
            <p:cNvPr id="15" name="Rectangle 14">
              <a:extLst>
                <a:ext uri="{FF2B5EF4-FFF2-40B4-BE49-F238E27FC236}">
                  <a16:creationId xmlns:a16="http://schemas.microsoft.com/office/drawing/2014/main" id="{C4CD9B93-F8D2-C39C-581B-31D2FB727652}"/>
                </a:ext>
              </a:extLst>
            </p:cNvPr>
            <p:cNvSpPr/>
            <p:nvPr/>
          </p:nvSpPr>
          <p:spPr>
            <a:xfrm>
              <a:off x="7981950" y="2146300"/>
              <a:ext cx="495300" cy="217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APIs</a:t>
              </a:r>
            </a:p>
          </p:txBody>
        </p:sp>
      </p:grpSp>
      <p:sp>
        <p:nvSpPr>
          <p:cNvPr id="25" name="Arrow: Right 24">
            <a:extLst>
              <a:ext uri="{FF2B5EF4-FFF2-40B4-BE49-F238E27FC236}">
                <a16:creationId xmlns:a16="http://schemas.microsoft.com/office/drawing/2014/main" id="{D06A7723-AA16-1740-CAD7-9E02223A2A9D}"/>
              </a:ext>
            </a:extLst>
          </p:cNvPr>
          <p:cNvSpPr/>
          <p:nvPr/>
        </p:nvSpPr>
        <p:spPr>
          <a:xfrm>
            <a:off x="8278813" y="4946650"/>
            <a:ext cx="666750"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9A224B6D-B47B-C237-983B-45658E05769F}"/>
              </a:ext>
            </a:extLst>
          </p:cNvPr>
          <p:cNvSpPr/>
          <p:nvPr/>
        </p:nvSpPr>
        <p:spPr>
          <a:xfrm rot="10800000">
            <a:off x="8278813" y="5297171"/>
            <a:ext cx="666750"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0FACCDDE-0FE7-3616-3727-A254AD1B1F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297113"/>
            <a:ext cx="6362700" cy="3381375"/>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Right 25">
            <a:extLst>
              <a:ext uri="{FF2B5EF4-FFF2-40B4-BE49-F238E27FC236}">
                <a16:creationId xmlns:a16="http://schemas.microsoft.com/office/drawing/2014/main" id="{2AD31A6B-6B04-C5F7-9648-BDA1639EC9AD}"/>
              </a:ext>
            </a:extLst>
          </p:cNvPr>
          <p:cNvSpPr/>
          <p:nvPr/>
        </p:nvSpPr>
        <p:spPr>
          <a:xfrm rot="8809529">
            <a:off x="6323303" y="3811154"/>
            <a:ext cx="2881173"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Right 1">
            <a:extLst>
              <a:ext uri="{FF2B5EF4-FFF2-40B4-BE49-F238E27FC236}">
                <a16:creationId xmlns:a16="http://schemas.microsoft.com/office/drawing/2014/main" id="{091E3362-B4F1-9AAD-7691-6ADBC5441CAF}"/>
              </a:ext>
            </a:extLst>
          </p:cNvPr>
          <p:cNvSpPr/>
          <p:nvPr/>
        </p:nvSpPr>
        <p:spPr>
          <a:xfrm rot="19599178">
            <a:off x="6270506" y="3453857"/>
            <a:ext cx="2881173" cy="323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827CA38-2A47-9115-7160-A2D55E10ADEA}"/>
              </a:ext>
            </a:extLst>
          </p:cNvPr>
          <p:cNvSpPr txBox="1"/>
          <p:nvPr/>
        </p:nvSpPr>
        <p:spPr>
          <a:xfrm>
            <a:off x="1998785" y="3950677"/>
            <a:ext cx="1271953" cy="369332"/>
          </a:xfrm>
          <a:prstGeom prst="rect">
            <a:avLst/>
          </a:prstGeom>
          <a:noFill/>
        </p:spPr>
        <p:txBody>
          <a:bodyPr wrap="square" rtlCol="0">
            <a:spAutoFit/>
          </a:bodyPr>
          <a:lstStyle/>
          <a:p>
            <a:pPr algn="ctr"/>
            <a:r>
              <a:rPr lang="en-US" dirty="0">
                <a:highlight>
                  <a:srgbClr val="FFFF00"/>
                </a:highlight>
              </a:rPr>
              <a:t>client</a:t>
            </a:r>
          </a:p>
        </p:txBody>
      </p:sp>
      <p:sp>
        <p:nvSpPr>
          <p:cNvPr id="4" name="TextBox 3">
            <a:extLst>
              <a:ext uri="{FF2B5EF4-FFF2-40B4-BE49-F238E27FC236}">
                <a16:creationId xmlns:a16="http://schemas.microsoft.com/office/drawing/2014/main" id="{9C7FF459-AA27-B72E-C6F5-F8C5C4D78188}"/>
              </a:ext>
            </a:extLst>
          </p:cNvPr>
          <p:cNvSpPr txBox="1"/>
          <p:nvPr/>
        </p:nvSpPr>
        <p:spPr>
          <a:xfrm>
            <a:off x="5984632" y="1965344"/>
            <a:ext cx="1271953" cy="369332"/>
          </a:xfrm>
          <a:prstGeom prst="rect">
            <a:avLst/>
          </a:prstGeom>
          <a:noFill/>
        </p:spPr>
        <p:txBody>
          <a:bodyPr wrap="square" rtlCol="0">
            <a:spAutoFit/>
          </a:bodyPr>
          <a:lstStyle/>
          <a:p>
            <a:pPr algn="ctr"/>
            <a:r>
              <a:rPr lang="en-US" dirty="0">
                <a:highlight>
                  <a:srgbClr val="FFFF00"/>
                </a:highlight>
              </a:rPr>
              <a:t>target</a:t>
            </a:r>
          </a:p>
        </p:txBody>
      </p:sp>
      <p:cxnSp>
        <p:nvCxnSpPr>
          <p:cNvPr id="6" name="Straight Arrow Connector 5">
            <a:extLst>
              <a:ext uri="{FF2B5EF4-FFF2-40B4-BE49-F238E27FC236}">
                <a16:creationId xmlns:a16="http://schemas.microsoft.com/office/drawing/2014/main" id="{06005E53-2FC1-F9DF-4073-F70708F19E4E}"/>
              </a:ext>
            </a:extLst>
          </p:cNvPr>
          <p:cNvCxnSpPr/>
          <p:nvPr/>
        </p:nvCxnSpPr>
        <p:spPr>
          <a:xfrm flipV="1">
            <a:off x="2872154" y="2766646"/>
            <a:ext cx="2860431" cy="161652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CF231BD-9F3D-259E-1D7E-3D0E96E2CD92}"/>
              </a:ext>
            </a:extLst>
          </p:cNvPr>
          <p:cNvSpPr txBox="1"/>
          <p:nvPr/>
        </p:nvSpPr>
        <p:spPr>
          <a:xfrm>
            <a:off x="5984631" y="5043991"/>
            <a:ext cx="1271953" cy="369332"/>
          </a:xfrm>
          <a:prstGeom prst="rect">
            <a:avLst/>
          </a:prstGeom>
          <a:noFill/>
        </p:spPr>
        <p:txBody>
          <a:bodyPr wrap="square" rtlCol="0">
            <a:spAutoFit/>
          </a:bodyPr>
          <a:lstStyle/>
          <a:p>
            <a:pPr algn="ctr"/>
            <a:r>
              <a:rPr lang="en-US" dirty="0">
                <a:highlight>
                  <a:srgbClr val="FFFF00"/>
                </a:highlight>
              </a:rPr>
              <a:t>adapters</a:t>
            </a:r>
          </a:p>
        </p:txBody>
      </p:sp>
      <p:sp>
        <p:nvSpPr>
          <p:cNvPr id="8" name="TextBox 7">
            <a:extLst>
              <a:ext uri="{FF2B5EF4-FFF2-40B4-BE49-F238E27FC236}">
                <a16:creationId xmlns:a16="http://schemas.microsoft.com/office/drawing/2014/main" id="{21058A34-C548-DA9A-E652-9554623E013C}"/>
              </a:ext>
            </a:extLst>
          </p:cNvPr>
          <p:cNvSpPr txBox="1"/>
          <p:nvPr/>
        </p:nvSpPr>
        <p:spPr>
          <a:xfrm>
            <a:off x="9689600" y="3491984"/>
            <a:ext cx="1271953" cy="369332"/>
          </a:xfrm>
          <a:prstGeom prst="rect">
            <a:avLst/>
          </a:prstGeom>
          <a:noFill/>
        </p:spPr>
        <p:txBody>
          <a:bodyPr wrap="square" rtlCol="0">
            <a:spAutoFit/>
          </a:bodyPr>
          <a:lstStyle/>
          <a:p>
            <a:pPr algn="ctr"/>
            <a:r>
              <a:rPr lang="en-US" dirty="0" err="1">
                <a:highlight>
                  <a:srgbClr val="FFFF00"/>
                </a:highlight>
              </a:rPr>
              <a:t>adaptees</a:t>
            </a:r>
            <a:endParaRPr lang="en-US" dirty="0">
              <a:highlight>
                <a:srgbClr val="FFFF00"/>
              </a:highlight>
            </a:endParaRPr>
          </a:p>
        </p:txBody>
      </p:sp>
    </p:spTree>
    <p:extLst>
      <p:ext uri="{BB962C8B-B14F-4D97-AF65-F5344CB8AC3E}">
        <p14:creationId xmlns:p14="http://schemas.microsoft.com/office/powerpoint/2010/main" val="1794453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96286"/>
          </a:xfrm>
          <a:solidFill>
            <a:schemeClr val="accent4"/>
          </a:solidFill>
        </p:spPr>
        <p:txBody>
          <a:bodyPr>
            <a:normAutofit/>
          </a:bodyPr>
          <a:lstStyle/>
          <a:p>
            <a:r>
              <a:rPr lang="en-US" sz="3600" dirty="0"/>
              <a:t>Selected Design Pattern Examples: Observer or Pub/Sub</a:t>
            </a:r>
          </a:p>
        </p:txBody>
      </p:sp>
      <p:sp>
        <p:nvSpPr>
          <p:cNvPr id="4" name="TextBox 3"/>
          <p:cNvSpPr txBox="1"/>
          <p:nvPr/>
        </p:nvSpPr>
        <p:spPr>
          <a:xfrm>
            <a:off x="0" y="696286"/>
            <a:ext cx="12192000" cy="523220"/>
          </a:xfrm>
          <a:prstGeom prst="rect">
            <a:avLst/>
          </a:prstGeom>
          <a:solidFill>
            <a:schemeClr val="accent4">
              <a:lumMod val="40000"/>
              <a:lumOff val="60000"/>
            </a:schemeClr>
          </a:solidFill>
        </p:spPr>
        <p:txBody>
          <a:bodyPr wrap="square" rtlCol="0">
            <a:spAutoFit/>
          </a:bodyPr>
          <a:lstStyle/>
          <a:p>
            <a:r>
              <a:rPr lang="en-US" sz="1400" dirty="0">
                <a:solidFill>
                  <a:srgbClr val="222222"/>
                </a:solidFill>
                <a:latin typeface="Arial" panose="020B0604020202020204" pitchFamily="34" charset="0"/>
              </a:rPr>
              <a:t>In the </a:t>
            </a:r>
            <a:r>
              <a:rPr lang="en-US" sz="1400" b="1" dirty="0">
                <a:solidFill>
                  <a:srgbClr val="222222"/>
                </a:solidFill>
                <a:latin typeface="Arial" panose="020B0604020202020204" pitchFamily="34" charset="0"/>
              </a:rPr>
              <a:t>observer or publish/subscribe pattern </a:t>
            </a:r>
            <a:r>
              <a:rPr lang="en-US" sz="1400" dirty="0">
                <a:solidFill>
                  <a:srgbClr val="222222"/>
                </a:solidFill>
                <a:latin typeface="Arial" panose="020B0604020202020204" pitchFamily="34" charset="0"/>
              </a:rPr>
              <a:t>an object, called the subject, keeps track of a list of observers and notifies them upon state changes of interest.</a:t>
            </a:r>
          </a:p>
        </p:txBody>
      </p:sp>
    </p:spTree>
    <p:extLst>
      <p:ext uri="{BB962C8B-B14F-4D97-AF65-F5344CB8AC3E}">
        <p14:creationId xmlns:p14="http://schemas.microsoft.com/office/powerpoint/2010/main" val="97619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49619"/>
            <a:ext cx="9144000" cy="923330"/>
          </a:xfrm>
          <a:solidFill>
            <a:srgbClr val="EAEAEA">
              <a:alpha val="50196"/>
            </a:srgbClr>
          </a:solidFill>
        </p:spPr>
        <p:txBody>
          <a:bodyPr>
            <a:normAutofit/>
          </a:bodyPr>
          <a:lstStyle/>
          <a:p>
            <a:r>
              <a:rPr lang="en-US" b="1" dirty="0"/>
              <a:t>Progress / status meetings</a:t>
            </a:r>
          </a:p>
        </p:txBody>
      </p:sp>
      <p:sp>
        <p:nvSpPr>
          <p:cNvPr id="3" name="TextBox 2">
            <a:extLst>
              <a:ext uri="{FF2B5EF4-FFF2-40B4-BE49-F238E27FC236}">
                <a16:creationId xmlns:a16="http://schemas.microsoft.com/office/drawing/2014/main" id="{BA9D4512-DE41-C48D-2C37-1F0DA601B671}"/>
              </a:ext>
            </a:extLst>
          </p:cNvPr>
          <p:cNvSpPr txBox="1"/>
          <p:nvPr/>
        </p:nvSpPr>
        <p:spPr>
          <a:xfrm>
            <a:off x="632176" y="1454289"/>
            <a:ext cx="10858500" cy="1323439"/>
          </a:xfrm>
          <a:prstGeom prst="rect">
            <a:avLst/>
          </a:prstGeom>
          <a:noFill/>
        </p:spPr>
        <p:txBody>
          <a:bodyPr wrap="square" rtlCol="0">
            <a:spAutoFit/>
          </a:bodyPr>
          <a:lstStyle/>
          <a:p>
            <a:r>
              <a:rPr lang="en-US" sz="2000" b="1" u="sng" dirty="0"/>
              <a:t>Status reports from teams:</a:t>
            </a:r>
          </a:p>
          <a:p>
            <a:pPr marL="800100" lvl="1" indent="-342900">
              <a:buFont typeface="Courier New" panose="02070309020205020404" pitchFamily="49" charset="0"/>
              <a:buChar char="o"/>
            </a:pPr>
            <a:r>
              <a:rPr lang="en-US" sz="2000" dirty="0"/>
              <a:t>Azerbaijan</a:t>
            </a:r>
          </a:p>
          <a:p>
            <a:pPr marL="800100" lvl="1" indent="-342900">
              <a:buFont typeface="Courier New" panose="02070309020205020404" pitchFamily="49" charset="0"/>
              <a:buChar char="o"/>
            </a:pPr>
            <a:r>
              <a:rPr lang="en-US" sz="2000" dirty="0"/>
              <a:t>Bro</a:t>
            </a:r>
          </a:p>
          <a:p>
            <a:pPr marL="800100" lvl="1" indent="-342900">
              <a:buFont typeface="Courier New" panose="02070309020205020404" pitchFamily="49" charset="0"/>
              <a:buChar char="o"/>
            </a:pPr>
            <a:r>
              <a:rPr lang="en-US" sz="2000" dirty="0"/>
              <a:t>C</a:t>
            </a:r>
          </a:p>
        </p:txBody>
      </p:sp>
      <p:sp>
        <p:nvSpPr>
          <p:cNvPr id="5" name="TextBox 4">
            <a:extLst>
              <a:ext uri="{FF2B5EF4-FFF2-40B4-BE49-F238E27FC236}">
                <a16:creationId xmlns:a16="http://schemas.microsoft.com/office/drawing/2014/main" id="{61F41F5A-C4B0-E5F8-6BAA-720467EF7E3C}"/>
              </a:ext>
            </a:extLst>
          </p:cNvPr>
          <p:cNvSpPr txBox="1"/>
          <p:nvPr/>
        </p:nvSpPr>
        <p:spPr>
          <a:xfrm>
            <a:off x="632176" y="2825860"/>
            <a:ext cx="9908052" cy="1754326"/>
          </a:xfrm>
          <a:prstGeom prst="rect">
            <a:avLst/>
          </a:prstGeom>
          <a:noFill/>
        </p:spPr>
        <p:txBody>
          <a:bodyPr wrap="square" rtlCol="0">
            <a:spAutoFit/>
          </a:bodyPr>
          <a:lstStyle/>
          <a:p>
            <a:r>
              <a:rPr lang="en-US" dirty="0"/>
              <a:t>A short verbal update on how your project is going. Please include:</a:t>
            </a:r>
          </a:p>
          <a:p>
            <a:pPr marL="342900" indent="-342900">
              <a:buFont typeface="Arial" panose="020B0604020202020204" pitchFamily="34" charset="0"/>
              <a:buChar char="•"/>
            </a:pPr>
            <a:r>
              <a:rPr lang="en-US" dirty="0"/>
              <a:t>What you’ve worked on in the past week</a:t>
            </a:r>
          </a:p>
          <a:p>
            <a:pPr marL="342900" indent="-342900">
              <a:buFont typeface="Arial" panose="020B0604020202020204" pitchFamily="34" charset="0"/>
              <a:buChar char="•"/>
            </a:pPr>
            <a:r>
              <a:rPr lang="en-US" dirty="0"/>
              <a:t>Unexpected difficulties and thoughts on mitigation</a:t>
            </a:r>
          </a:p>
          <a:p>
            <a:pPr marL="342900" indent="-342900">
              <a:buFont typeface="Arial" panose="020B0604020202020204" pitchFamily="34" charset="0"/>
              <a:buChar char="•"/>
            </a:pPr>
            <a:r>
              <a:rPr lang="en-US" dirty="0"/>
              <a:t>What’s gone well!</a:t>
            </a:r>
          </a:p>
          <a:p>
            <a:pPr marL="342900" indent="-342900">
              <a:buFont typeface="Arial" panose="020B0604020202020204" pitchFamily="34" charset="0"/>
              <a:buChar char="•"/>
            </a:pPr>
            <a:r>
              <a:rPr lang="en-US" dirty="0"/>
              <a:t>Your progress versus your plan, and any changes made to the plan</a:t>
            </a:r>
          </a:p>
          <a:p>
            <a:pPr marL="342900" indent="-342900">
              <a:buFont typeface="Arial" panose="020B0604020202020204" pitchFamily="34" charset="0"/>
              <a:buChar char="•"/>
            </a:pPr>
            <a:r>
              <a:rPr lang="en-US" dirty="0"/>
              <a:t>Next steps</a:t>
            </a:r>
          </a:p>
        </p:txBody>
      </p:sp>
    </p:spTree>
    <p:extLst>
      <p:ext uri="{BB962C8B-B14F-4D97-AF65-F5344CB8AC3E}">
        <p14:creationId xmlns:p14="http://schemas.microsoft.com/office/powerpoint/2010/main" val="1206647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a:cxnSpLocks/>
          </p:cNvCxnSpPr>
          <p:nvPr/>
        </p:nvCxnSpPr>
        <p:spPr>
          <a:xfrm flipH="1" flipV="1">
            <a:off x="117231" y="3967311"/>
            <a:ext cx="11506200" cy="46744"/>
          </a:xfrm>
          <a:prstGeom prst="line">
            <a:avLst/>
          </a:prstGeom>
          <a:ln w="57150">
            <a:solidFill>
              <a:schemeClr val="accent6"/>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1"/>
            <a:ext cx="12192000" cy="696286"/>
          </a:xfrm>
          <a:solidFill>
            <a:schemeClr val="accent4"/>
          </a:solidFill>
        </p:spPr>
        <p:txBody>
          <a:bodyPr>
            <a:normAutofit/>
          </a:bodyPr>
          <a:lstStyle/>
          <a:p>
            <a:r>
              <a:rPr lang="en-US" sz="3600" dirty="0"/>
              <a:t>Selected Design Pattern Examples: Observer or Pub/Sub</a:t>
            </a:r>
          </a:p>
        </p:txBody>
      </p:sp>
      <p:sp>
        <p:nvSpPr>
          <p:cNvPr id="31" name="TextBox 30"/>
          <p:cNvSpPr txBox="1"/>
          <p:nvPr/>
        </p:nvSpPr>
        <p:spPr>
          <a:xfrm>
            <a:off x="8147907" y="4205109"/>
            <a:ext cx="3970173" cy="2585323"/>
          </a:xfrm>
          <a:prstGeom prst="rect">
            <a:avLst/>
          </a:prstGeom>
          <a:solidFill>
            <a:schemeClr val="accent2">
              <a:lumMod val="20000"/>
              <a:lumOff val="80000"/>
            </a:schemeClr>
          </a:solidFill>
          <a:ln>
            <a:solidFill>
              <a:schemeClr val="tx1"/>
            </a:solidFill>
          </a:ln>
        </p:spPr>
        <p:txBody>
          <a:bodyPr wrap="square" rtlCol="0">
            <a:spAutoFit/>
          </a:bodyPr>
          <a:lstStyle/>
          <a:p>
            <a:r>
              <a:rPr lang="en-US" dirty="0"/>
              <a:t>Methods of messaging.</a:t>
            </a:r>
          </a:p>
          <a:p>
            <a:pPr marL="285750" indent="-285750">
              <a:buFont typeface="Arial" panose="020B0604020202020204" pitchFamily="34" charset="0"/>
              <a:buChar char="•"/>
            </a:pPr>
            <a:r>
              <a:rPr lang="en-US" dirty="0"/>
              <a:t>Distributed</a:t>
            </a:r>
          </a:p>
          <a:p>
            <a:pPr marL="285750" indent="-285750">
              <a:buFont typeface="Arial" panose="020B0604020202020204" pitchFamily="34" charset="0"/>
              <a:buChar char="•"/>
            </a:pPr>
            <a:r>
              <a:rPr lang="en-US" b="1" i="1" dirty="0"/>
              <a:t>Centralized</a:t>
            </a:r>
          </a:p>
          <a:p>
            <a:pPr marL="285750" indent="-285750">
              <a:buFont typeface="Arial" panose="020B0604020202020204" pitchFamily="34" charset="0"/>
              <a:buChar char="•"/>
            </a:pPr>
            <a:endParaRPr lang="en-US" b="1" i="1" dirty="0"/>
          </a:p>
          <a:p>
            <a:r>
              <a:rPr lang="en-US" dirty="0"/>
              <a:t>Information bundling and serialization:</a:t>
            </a:r>
          </a:p>
          <a:p>
            <a:pPr marL="285750" indent="-285750">
              <a:buFont typeface="Arial" panose="020B0604020202020204" pitchFamily="34" charset="0"/>
              <a:buChar char="•"/>
            </a:pPr>
            <a:r>
              <a:rPr lang="en-US" dirty="0"/>
              <a:t>HL7 (Health Level 7)</a:t>
            </a:r>
          </a:p>
          <a:p>
            <a:pPr marL="742950" lvl="1" indent="-285750">
              <a:buFont typeface="Arial" panose="020B0604020202020204" pitchFamily="34" charset="0"/>
              <a:buChar char="•"/>
            </a:pPr>
            <a:r>
              <a:rPr lang="en-US" dirty="0"/>
              <a:t>FHIR (Fast Healthcare Interoperability Resources)</a:t>
            </a:r>
          </a:p>
          <a:p>
            <a:pPr marL="1200150" lvl="2" indent="-285750">
              <a:buFont typeface="Arial" panose="020B0604020202020204" pitchFamily="34" charset="0"/>
              <a:buChar char="•"/>
            </a:pPr>
            <a:r>
              <a:rPr lang="en-US" dirty="0"/>
              <a:t>JSON</a:t>
            </a:r>
          </a:p>
        </p:txBody>
      </p:sp>
      <p:cxnSp>
        <p:nvCxnSpPr>
          <p:cNvPr id="21" name="Straight Connector 20">
            <a:extLst>
              <a:ext uri="{FF2B5EF4-FFF2-40B4-BE49-F238E27FC236}">
                <a16:creationId xmlns:a16="http://schemas.microsoft.com/office/drawing/2014/main" id="{8C0376F5-5B05-4A0A-A610-8A13304B13F5}"/>
              </a:ext>
            </a:extLst>
          </p:cNvPr>
          <p:cNvCxnSpPr>
            <a:cxnSpLocks/>
          </p:cNvCxnSpPr>
          <p:nvPr/>
        </p:nvCxnSpPr>
        <p:spPr>
          <a:xfrm flipV="1">
            <a:off x="1521356" y="2625969"/>
            <a:ext cx="29575" cy="2731043"/>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2B24188-659C-4F32-8E88-0C4424369979}"/>
              </a:ext>
            </a:extLst>
          </p:cNvPr>
          <p:cNvCxnSpPr>
            <a:cxnSpLocks/>
          </p:cNvCxnSpPr>
          <p:nvPr/>
        </p:nvCxnSpPr>
        <p:spPr>
          <a:xfrm flipV="1">
            <a:off x="4238460" y="2724675"/>
            <a:ext cx="25286" cy="2938724"/>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A66599B-B6E9-427E-BA02-C5219ADB10A7}"/>
              </a:ext>
            </a:extLst>
          </p:cNvPr>
          <p:cNvCxnSpPr>
            <a:cxnSpLocks/>
          </p:cNvCxnSpPr>
          <p:nvPr/>
        </p:nvCxnSpPr>
        <p:spPr>
          <a:xfrm flipV="1">
            <a:off x="6915920" y="2658490"/>
            <a:ext cx="0" cy="2809132"/>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95668" y="1658971"/>
            <a:ext cx="2214979" cy="12945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Registration</a:t>
            </a:r>
          </a:p>
          <a:p>
            <a:pPr marL="285750" indent="-285750">
              <a:buFont typeface="Calibri" panose="020F0502020204030204" pitchFamily="34" charset="0"/>
              <a:buChar char="‹"/>
            </a:pPr>
            <a:r>
              <a:rPr lang="en-US" dirty="0">
                <a:solidFill>
                  <a:schemeClr val="tx1"/>
                </a:solidFill>
              </a:rPr>
              <a:t>New patient</a:t>
            </a:r>
          </a:p>
          <a:p>
            <a:pPr marL="285750" indent="-285750">
              <a:buFont typeface="Calibri" panose="020F0502020204030204" pitchFamily="34" charset="0"/>
              <a:buChar char="‹"/>
            </a:pPr>
            <a:r>
              <a:rPr lang="en-US" dirty="0">
                <a:solidFill>
                  <a:schemeClr val="tx1"/>
                </a:solidFill>
              </a:rPr>
              <a:t>Discharged patient</a:t>
            </a:r>
          </a:p>
          <a:p>
            <a:pPr marL="285750" indent="-285750">
              <a:buFont typeface="Calibri" panose="020F0502020204030204" pitchFamily="34" charset="0"/>
              <a:buChar char="›"/>
            </a:pPr>
            <a:r>
              <a:rPr lang="en-US" dirty="0">
                <a:solidFill>
                  <a:srgbClr val="DD0101"/>
                </a:solidFill>
              </a:rPr>
              <a:t>Alert</a:t>
            </a:r>
          </a:p>
        </p:txBody>
      </p:sp>
      <p:sp>
        <p:nvSpPr>
          <p:cNvPr id="11" name="Rectangle 10"/>
          <p:cNvSpPr/>
          <p:nvPr/>
        </p:nvSpPr>
        <p:spPr>
          <a:xfrm>
            <a:off x="3164558" y="988101"/>
            <a:ext cx="2163192" cy="221261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Priority queue</a:t>
            </a:r>
          </a:p>
          <a:p>
            <a:pPr marL="285750" indent="-285750">
              <a:buFont typeface="Calibri" panose="020F0502020204030204" pitchFamily="34" charset="0"/>
              <a:buChar char="‹"/>
            </a:pPr>
            <a:r>
              <a:rPr lang="en-US" dirty="0">
                <a:solidFill>
                  <a:schemeClr val="tx1"/>
                </a:solidFill>
              </a:rPr>
              <a:t>Next patient</a:t>
            </a:r>
          </a:p>
          <a:p>
            <a:pPr marL="285750" indent="-285750">
              <a:buFont typeface="Calibri" panose="020F0502020204030204" pitchFamily="34" charset="0"/>
              <a:buChar char="›"/>
            </a:pPr>
            <a:r>
              <a:rPr lang="en-US" dirty="0">
                <a:solidFill>
                  <a:srgbClr val="DD0101"/>
                </a:solidFill>
              </a:rPr>
              <a:t>Patient not found</a:t>
            </a:r>
          </a:p>
          <a:p>
            <a:pPr marL="285750" indent="-285750">
              <a:buFont typeface="Calibri" panose="020F0502020204030204" pitchFamily="34" charset="0"/>
              <a:buChar char="›"/>
            </a:pPr>
            <a:r>
              <a:rPr lang="en-US" dirty="0">
                <a:solidFill>
                  <a:srgbClr val="DD0101"/>
                </a:solidFill>
              </a:rPr>
              <a:t>Complete</a:t>
            </a:r>
          </a:p>
          <a:p>
            <a:pPr marL="285750" indent="-285750">
              <a:buFont typeface="Calibri" panose="020F0502020204030204" pitchFamily="34" charset="0"/>
              <a:buChar char="›"/>
            </a:pPr>
            <a:r>
              <a:rPr lang="en-US" dirty="0">
                <a:solidFill>
                  <a:srgbClr val="DD0101"/>
                </a:solidFill>
              </a:rPr>
              <a:t>New patient</a:t>
            </a:r>
          </a:p>
          <a:p>
            <a:pPr marL="285750" indent="-285750">
              <a:buFont typeface="Calibri" panose="020F0502020204030204" pitchFamily="34" charset="0"/>
              <a:buChar char="›"/>
            </a:pPr>
            <a:r>
              <a:rPr lang="en-US" dirty="0">
                <a:solidFill>
                  <a:srgbClr val="DD0101"/>
                </a:solidFill>
              </a:rPr>
              <a:t>Discharged patient</a:t>
            </a:r>
          </a:p>
        </p:txBody>
      </p:sp>
      <p:sp>
        <p:nvSpPr>
          <p:cNvPr id="12" name="Rectangle 11"/>
          <p:cNvSpPr/>
          <p:nvPr/>
        </p:nvSpPr>
        <p:spPr>
          <a:xfrm>
            <a:off x="5894966" y="1539883"/>
            <a:ext cx="2163192" cy="123565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Find patient</a:t>
            </a:r>
          </a:p>
          <a:p>
            <a:pPr marL="285750" indent="-285750">
              <a:buFont typeface="Calibri" panose="020F0502020204030204" pitchFamily="34" charset="0"/>
              <a:buChar char="‹"/>
            </a:pPr>
            <a:r>
              <a:rPr lang="en-US" dirty="0">
                <a:solidFill>
                  <a:schemeClr val="tx1"/>
                </a:solidFill>
              </a:rPr>
              <a:t>Patient found</a:t>
            </a:r>
          </a:p>
          <a:p>
            <a:pPr marL="285750" indent="-285750">
              <a:buFont typeface="Calibri" panose="020F0502020204030204" pitchFamily="34" charset="0"/>
              <a:buChar char="‹"/>
            </a:pPr>
            <a:r>
              <a:rPr lang="en-US" dirty="0">
                <a:solidFill>
                  <a:schemeClr val="tx1"/>
                </a:solidFill>
              </a:rPr>
              <a:t>Patient not found</a:t>
            </a:r>
          </a:p>
          <a:p>
            <a:pPr marL="285750" indent="-285750">
              <a:buFont typeface="Calibri" panose="020F0502020204030204" pitchFamily="34" charset="0"/>
              <a:buChar char="›"/>
            </a:pPr>
            <a:r>
              <a:rPr lang="en-US" dirty="0">
                <a:solidFill>
                  <a:srgbClr val="DD0101"/>
                </a:solidFill>
              </a:rPr>
              <a:t>Next patient</a:t>
            </a:r>
          </a:p>
        </p:txBody>
      </p:sp>
      <p:sp>
        <p:nvSpPr>
          <p:cNvPr id="3" name="Rectangle 2"/>
          <p:cNvSpPr/>
          <p:nvPr/>
        </p:nvSpPr>
        <p:spPr>
          <a:xfrm>
            <a:off x="6071039" y="5163331"/>
            <a:ext cx="1811045" cy="93215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Database</a:t>
            </a:r>
          </a:p>
          <a:p>
            <a:pPr marL="285750" indent="-285750">
              <a:buFont typeface="Calibri" panose="020F0502020204030204" pitchFamily="34" charset="0"/>
              <a:buChar char="›"/>
            </a:pPr>
            <a:r>
              <a:rPr lang="en-US" dirty="0">
                <a:solidFill>
                  <a:srgbClr val="DD0101"/>
                </a:solidFill>
              </a:rPr>
              <a:t>All</a:t>
            </a:r>
          </a:p>
        </p:txBody>
      </p:sp>
      <p:sp>
        <p:nvSpPr>
          <p:cNvPr id="6" name="Rectangle 5"/>
          <p:cNvSpPr/>
          <p:nvPr/>
        </p:nvSpPr>
        <p:spPr>
          <a:xfrm>
            <a:off x="3358224" y="4804747"/>
            <a:ext cx="1811045" cy="18528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Analysis</a:t>
            </a:r>
          </a:p>
          <a:p>
            <a:pPr marL="285750" indent="-285750">
              <a:buFont typeface="Calibri" panose="020F0502020204030204" pitchFamily="34" charset="0"/>
              <a:buChar char="‹"/>
            </a:pPr>
            <a:r>
              <a:rPr lang="en-US" dirty="0">
                <a:solidFill>
                  <a:schemeClr val="tx1"/>
                </a:solidFill>
              </a:rPr>
              <a:t>Complete</a:t>
            </a:r>
          </a:p>
          <a:p>
            <a:pPr marL="285750" indent="-285750">
              <a:buFont typeface="Calibri" panose="020F0502020204030204" pitchFamily="34" charset="0"/>
              <a:buChar char="‹"/>
            </a:pPr>
            <a:r>
              <a:rPr lang="en-US" dirty="0">
                <a:solidFill>
                  <a:schemeClr val="tx1"/>
                </a:solidFill>
              </a:rPr>
              <a:t>Alert</a:t>
            </a:r>
          </a:p>
          <a:p>
            <a:pPr marL="285750" indent="-285750">
              <a:buFont typeface="Calibri" panose="020F0502020204030204" pitchFamily="34" charset="0"/>
              <a:buChar char="›"/>
            </a:pPr>
            <a:r>
              <a:rPr lang="en-US" dirty="0">
                <a:solidFill>
                  <a:srgbClr val="DD0101"/>
                </a:solidFill>
              </a:rPr>
              <a:t>Pulse</a:t>
            </a:r>
          </a:p>
          <a:p>
            <a:pPr marL="285750" indent="-285750">
              <a:buFont typeface="Calibri" panose="020F0502020204030204" pitchFamily="34" charset="0"/>
              <a:buChar char="›"/>
            </a:pPr>
            <a:r>
              <a:rPr lang="en-US" dirty="0">
                <a:solidFill>
                  <a:srgbClr val="DD0101"/>
                </a:solidFill>
              </a:rPr>
              <a:t>Respiration</a:t>
            </a:r>
          </a:p>
          <a:p>
            <a:pPr marL="285750" indent="-285750">
              <a:buFont typeface="Calibri" panose="020F0502020204030204" pitchFamily="34" charset="0"/>
              <a:buChar char="›"/>
            </a:pPr>
            <a:r>
              <a:rPr lang="en-US" dirty="0">
                <a:solidFill>
                  <a:srgbClr val="DD0101"/>
                </a:solidFill>
              </a:rPr>
              <a:t>Next patient</a:t>
            </a:r>
          </a:p>
        </p:txBody>
      </p:sp>
      <p:sp>
        <p:nvSpPr>
          <p:cNvPr id="7" name="Rectangle 6"/>
          <p:cNvSpPr/>
          <p:nvPr/>
        </p:nvSpPr>
        <p:spPr>
          <a:xfrm>
            <a:off x="447455" y="4985077"/>
            <a:ext cx="2163192" cy="144099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Vital sign acquisition</a:t>
            </a:r>
          </a:p>
          <a:p>
            <a:pPr marL="285750" indent="-285750">
              <a:buFont typeface="Calibri" panose="020F0502020204030204" pitchFamily="34" charset="0"/>
              <a:buChar char="‹"/>
            </a:pPr>
            <a:r>
              <a:rPr lang="en-US" dirty="0">
                <a:solidFill>
                  <a:schemeClr val="tx1"/>
                </a:solidFill>
              </a:rPr>
              <a:t>Pulse</a:t>
            </a:r>
          </a:p>
          <a:p>
            <a:pPr marL="285750" indent="-285750">
              <a:buFont typeface="Calibri" panose="020F0502020204030204" pitchFamily="34" charset="0"/>
              <a:buChar char="‹"/>
            </a:pPr>
            <a:r>
              <a:rPr lang="en-US" dirty="0">
                <a:solidFill>
                  <a:schemeClr val="tx1"/>
                </a:solidFill>
              </a:rPr>
              <a:t>Respiration</a:t>
            </a:r>
          </a:p>
          <a:p>
            <a:pPr marL="285750" indent="-285750">
              <a:buFont typeface="Calibri" panose="020F0502020204030204" pitchFamily="34" charset="0"/>
              <a:buChar char="›"/>
            </a:pPr>
            <a:r>
              <a:rPr lang="en-US" dirty="0">
                <a:solidFill>
                  <a:srgbClr val="DD0101"/>
                </a:solidFill>
              </a:rPr>
              <a:t>Patient found</a:t>
            </a:r>
          </a:p>
        </p:txBody>
      </p:sp>
      <p:sp>
        <p:nvSpPr>
          <p:cNvPr id="10" name="Rectangle 9"/>
          <p:cNvSpPr/>
          <p:nvPr/>
        </p:nvSpPr>
        <p:spPr>
          <a:xfrm>
            <a:off x="3164558" y="3591381"/>
            <a:ext cx="2163192" cy="92919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Subscription service</a:t>
            </a:r>
          </a:p>
        </p:txBody>
      </p:sp>
      <p:pic>
        <p:nvPicPr>
          <p:cNvPr id="4" name="Picture 3">
            <a:extLst>
              <a:ext uri="{FF2B5EF4-FFF2-40B4-BE49-F238E27FC236}">
                <a16:creationId xmlns:a16="http://schemas.microsoft.com/office/drawing/2014/main" id="{99F4DC67-6A95-EF1E-F164-96478828A8D6}"/>
              </a:ext>
            </a:extLst>
          </p:cNvPr>
          <p:cNvPicPr>
            <a:picLocks noChangeAspect="1"/>
          </p:cNvPicPr>
          <p:nvPr/>
        </p:nvPicPr>
        <p:blipFill>
          <a:blip r:embed="rId2"/>
          <a:stretch>
            <a:fillRect/>
          </a:stretch>
        </p:blipFill>
        <p:spPr>
          <a:xfrm>
            <a:off x="8662572" y="871107"/>
            <a:ext cx="3210010" cy="2545453"/>
          </a:xfrm>
          <a:prstGeom prst="rect">
            <a:avLst/>
          </a:prstGeom>
          <a:ln>
            <a:solidFill>
              <a:schemeClr val="tx1"/>
            </a:solidFill>
          </a:ln>
        </p:spPr>
      </p:pic>
      <p:sp>
        <p:nvSpPr>
          <p:cNvPr id="13" name="Rectangle 12"/>
          <p:cNvSpPr/>
          <p:nvPr/>
        </p:nvSpPr>
        <p:spPr>
          <a:xfrm>
            <a:off x="10661489" y="3619863"/>
            <a:ext cx="1456175" cy="159019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KEY</a:t>
            </a:r>
          </a:p>
          <a:p>
            <a:pPr marL="285750" indent="-285750">
              <a:buFont typeface="Calibri" panose="020F0502020204030204" pitchFamily="34" charset="0"/>
              <a:buChar char="‹"/>
            </a:pPr>
            <a:r>
              <a:rPr lang="en-US" dirty="0">
                <a:solidFill>
                  <a:schemeClr val="tx1"/>
                </a:solidFill>
              </a:rPr>
              <a:t>Publish</a:t>
            </a:r>
          </a:p>
          <a:p>
            <a:pPr marL="285750" indent="-285750">
              <a:buFont typeface="Calibri" panose="020F0502020204030204" pitchFamily="34" charset="0"/>
              <a:buChar char="›"/>
            </a:pPr>
            <a:r>
              <a:rPr lang="en-US" dirty="0">
                <a:solidFill>
                  <a:srgbClr val="DD0101"/>
                </a:solidFill>
              </a:rPr>
              <a:t>Subscribe</a:t>
            </a:r>
          </a:p>
        </p:txBody>
      </p:sp>
    </p:spTree>
    <p:extLst>
      <p:ext uri="{BB962C8B-B14F-4D97-AF65-F5344CB8AC3E}">
        <p14:creationId xmlns:p14="http://schemas.microsoft.com/office/powerpoint/2010/main" val="910430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c/c5/W3sDesign_Iterator_Design_Pattern_UM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416" y="1520402"/>
            <a:ext cx="10554033" cy="42931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1"/>
            <a:ext cx="12192000" cy="696286"/>
          </a:xfrm>
          <a:solidFill>
            <a:schemeClr val="bg2">
              <a:lumMod val="75000"/>
            </a:schemeClr>
          </a:solidFill>
        </p:spPr>
        <p:txBody>
          <a:bodyPr>
            <a:normAutofit/>
          </a:bodyPr>
          <a:lstStyle/>
          <a:p>
            <a:r>
              <a:rPr lang="en-US" sz="3600" dirty="0"/>
              <a:t>Selected Design Pattern Examples: Iterator</a:t>
            </a:r>
          </a:p>
        </p:txBody>
      </p:sp>
      <p:sp>
        <p:nvSpPr>
          <p:cNvPr id="4" name="TextBox 3"/>
          <p:cNvSpPr txBox="1"/>
          <p:nvPr/>
        </p:nvSpPr>
        <p:spPr>
          <a:xfrm>
            <a:off x="8389" y="662730"/>
            <a:ext cx="12183611" cy="1015663"/>
          </a:xfrm>
          <a:prstGeom prst="rect">
            <a:avLst/>
          </a:prstGeom>
          <a:solidFill>
            <a:schemeClr val="bg2">
              <a:lumMod val="90000"/>
            </a:schemeClr>
          </a:solidFill>
        </p:spPr>
        <p:txBody>
          <a:bodyPr wrap="square" rtlCol="0">
            <a:spAutoFit/>
          </a:bodyPr>
          <a:lstStyle/>
          <a:p>
            <a:r>
              <a:rPr lang="en-US" sz="2000" dirty="0">
                <a:solidFill>
                  <a:srgbClr val="222222"/>
                </a:solidFill>
                <a:latin typeface="Arial" panose="020B0604020202020204" pitchFamily="34" charset="0"/>
              </a:rPr>
              <a:t>In object-oriented programming, the </a:t>
            </a:r>
            <a:r>
              <a:rPr lang="en-US" sz="2000" b="1" dirty="0">
                <a:solidFill>
                  <a:srgbClr val="222222"/>
                </a:solidFill>
                <a:latin typeface="Arial" panose="020B0604020202020204" pitchFamily="34" charset="0"/>
              </a:rPr>
              <a:t>iterator pattern </a:t>
            </a:r>
            <a:r>
              <a:rPr lang="en-US" sz="2000" dirty="0">
                <a:solidFill>
                  <a:srgbClr val="222222"/>
                </a:solidFill>
                <a:latin typeface="Arial" panose="020B0604020202020204" pitchFamily="34" charset="0"/>
              </a:rPr>
              <a:t>is a design pattern in which an iterator is used to traverse a container and access the container's elements. The iterator pattern decouples algorithms from containers.</a:t>
            </a:r>
            <a:endParaRPr lang="en-US" sz="2000" dirty="0">
              <a:solidFill>
                <a:srgbClr val="000000"/>
              </a:solidFill>
              <a:latin typeface="Consolas" panose="020B0609020204030204" pitchFamily="49" charset="0"/>
            </a:endParaRPr>
          </a:p>
        </p:txBody>
      </p:sp>
      <p:sp>
        <p:nvSpPr>
          <p:cNvPr id="7" name="TextBox 6"/>
          <p:cNvSpPr txBox="1"/>
          <p:nvPr/>
        </p:nvSpPr>
        <p:spPr>
          <a:xfrm>
            <a:off x="1526797" y="5788404"/>
            <a:ext cx="9236277" cy="369332"/>
          </a:xfrm>
          <a:prstGeom prst="rect">
            <a:avLst/>
          </a:prstGeom>
          <a:solidFill>
            <a:srgbClr val="FFFF00"/>
          </a:solidFill>
        </p:spPr>
        <p:txBody>
          <a:bodyPr wrap="square" rtlCol="0">
            <a:spAutoFit/>
          </a:bodyPr>
          <a:lstStyle/>
          <a:p>
            <a:pPr algn="ctr"/>
            <a:r>
              <a:rPr lang="en-US" dirty="0"/>
              <a:t>UML diagrams are frequently used in explanatory/instructive texts of design patterns.</a:t>
            </a:r>
          </a:p>
        </p:txBody>
      </p:sp>
    </p:spTree>
    <p:extLst>
      <p:ext uri="{BB962C8B-B14F-4D97-AF65-F5344CB8AC3E}">
        <p14:creationId xmlns:p14="http://schemas.microsoft.com/office/powerpoint/2010/main" val="922983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279" y="276837"/>
            <a:ext cx="11392249" cy="6463308"/>
          </a:xfrm>
          <a:prstGeom prst="rect">
            <a:avLst/>
          </a:prstGeom>
          <a:noFill/>
        </p:spPr>
        <p:txBody>
          <a:bodyPr wrap="square" rtlCol="0">
            <a:spAutoFit/>
          </a:bodyPr>
          <a:lstStyle/>
          <a:p>
            <a:r>
              <a:rPr lang="en-US" dirty="0">
                <a:solidFill>
                  <a:srgbClr val="000000"/>
                </a:solidFill>
                <a:latin typeface="Consolas" panose="020B0609020204030204" pitchFamily="49" charset="0"/>
              </a:rPr>
              <a:t>Some built in </a:t>
            </a:r>
            <a:r>
              <a:rPr lang="en-US" dirty="0" err="1">
                <a:solidFill>
                  <a:srgbClr val="000000"/>
                </a:solidFill>
                <a:latin typeface="Consolas" panose="020B0609020204030204" pitchFamily="49" charset="0"/>
              </a:rPr>
              <a:t>enumerables</a:t>
            </a:r>
            <a:r>
              <a:rPr lang="en-US" dirty="0">
                <a:solidFill>
                  <a:srgbClr val="000000"/>
                </a:solidFill>
                <a:latin typeface="Consolas" panose="020B0609020204030204" pitchFamily="49" charset="0"/>
              </a:rPr>
              <a:t> that you can iterate over in C#:</a:t>
            </a:r>
          </a:p>
          <a:p>
            <a:pPr marL="285750" indent="-285750">
              <a:buFont typeface="Arial" panose="020B0604020202020204" pitchFamily="34" charset="0"/>
              <a:buChar char="•"/>
            </a:pPr>
            <a:r>
              <a:rPr lang="en-US" dirty="0">
                <a:solidFill>
                  <a:srgbClr val="000000"/>
                </a:solidFill>
                <a:latin typeface="Consolas" panose="020B0609020204030204" pitchFamily="49" charset="0"/>
              </a:rPr>
              <a:t>String</a:t>
            </a:r>
          </a:p>
          <a:p>
            <a:pPr marL="285750" indent="-285750">
              <a:buFont typeface="Arial" panose="020B0604020202020204" pitchFamily="34" charset="0"/>
              <a:buChar char="•"/>
            </a:pPr>
            <a:r>
              <a:rPr lang="en-US" dirty="0">
                <a:solidFill>
                  <a:srgbClr val="000000"/>
                </a:solidFill>
                <a:latin typeface="Consolas" panose="020B0609020204030204" pitchFamily="49" charset="0"/>
              </a:rPr>
              <a:t>List</a:t>
            </a:r>
          </a:p>
          <a:p>
            <a:pPr marL="285750" indent="-285750">
              <a:buFont typeface="Arial" panose="020B0604020202020204" pitchFamily="34" charset="0"/>
              <a:buChar char="•"/>
            </a:pPr>
            <a:r>
              <a:rPr lang="en-US" dirty="0">
                <a:solidFill>
                  <a:srgbClr val="000000"/>
                </a:solidFill>
                <a:latin typeface="Consolas" panose="020B0609020204030204" pitchFamily="49" charset="0"/>
              </a:rPr>
              <a:t>Array</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All enumerable types can be iterated over with the </a:t>
            </a:r>
            <a:r>
              <a:rPr lang="en-US" dirty="0" err="1">
                <a:solidFill>
                  <a:srgbClr val="000000"/>
                </a:solidFill>
                <a:latin typeface="Consolas" panose="020B0609020204030204" pitchFamily="49" charset="0"/>
              </a:rPr>
              <a:t>foreach</a:t>
            </a:r>
            <a:r>
              <a:rPr lang="en-US" dirty="0">
                <a:solidFill>
                  <a:srgbClr val="000000"/>
                </a:solidFill>
                <a:latin typeface="Consolas" panose="020B0609020204030204" pitchFamily="49" charset="0"/>
              </a:rPr>
              <a:t> statement:</a:t>
            </a:r>
          </a:p>
          <a:p>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foreach</a:t>
            </a:r>
            <a:r>
              <a:rPr lang="en-US" dirty="0">
                <a:solidFill>
                  <a:srgbClr val="000000"/>
                </a:solidFill>
                <a:latin typeface="Consolas" panose="020B0609020204030204" pitchFamily="49" charset="0"/>
              </a:rPr>
              <a:t> (char c in </a:t>
            </a:r>
            <a:r>
              <a:rPr lang="en-US" dirty="0" err="1">
                <a:solidFill>
                  <a:srgbClr val="000000"/>
                </a:solidFill>
                <a:latin typeface="Consolas" panose="020B0609020204030204" pitchFamily="49" charset="0"/>
              </a:rPr>
              <a:t>MyString</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//Do some action</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foreach</a:t>
            </a:r>
            <a:r>
              <a:rPr lang="en-US" dirty="0">
                <a:solidFill>
                  <a:srgbClr val="000000"/>
                </a:solidFill>
                <a:latin typeface="Consolas" panose="020B0609020204030204" pitchFamily="49" charset="0"/>
              </a:rPr>
              <a:t> (object o in </a:t>
            </a:r>
            <a:r>
              <a:rPr lang="en-US" dirty="0" err="1">
                <a:solidFill>
                  <a:srgbClr val="000000"/>
                </a:solidFill>
                <a:latin typeface="Consolas" panose="020B0609020204030204" pitchFamily="49" charset="0"/>
              </a:rPr>
              <a:t>ObjectList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//Do some action</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r>
              <a:rPr lang="en-US" dirty="0" err="1">
                <a:solidFill>
                  <a:srgbClr val="000000"/>
                </a:solidFill>
                <a:latin typeface="Consolas" panose="020B0609020204030204" pitchFamily="49" charset="0"/>
              </a:rPr>
              <a:t>foreach</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in </a:t>
            </a:r>
            <a:r>
              <a:rPr lang="en-US" dirty="0" err="1">
                <a:solidFill>
                  <a:srgbClr val="000000"/>
                </a:solidFill>
                <a:latin typeface="Consolas" panose="020B0609020204030204" pitchFamily="49" charset="0"/>
              </a:rPr>
              <a:t>IntArray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//Do some action</a:t>
            </a:r>
          </a:p>
          <a:p>
            <a:r>
              <a:rPr lang="en-US"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145599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96286"/>
          </a:xfrm>
          <a:solidFill>
            <a:schemeClr val="bg2">
              <a:lumMod val="75000"/>
            </a:schemeClr>
          </a:solidFill>
        </p:spPr>
        <p:txBody>
          <a:bodyPr>
            <a:normAutofit/>
          </a:bodyPr>
          <a:lstStyle/>
          <a:p>
            <a:r>
              <a:rPr lang="en-US" sz="3600" dirty="0"/>
              <a:t>Selected Design Pattern Examples: Iterator</a:t>
            </a:r>
          </a:p>
        </p:txBody>
      </p:sp>
      <p:sp>
        <p:nvSpPr>
          <p:cNvPr id="4" name="TextBox 3"/>
          <p:cNvSpPr txBox="1"/>
          <p:nvPr/>
        </p:nvSpPr>
        <p:spPr>
          <a:xfrm>
            <a:off x="8389" y="662730"/>
            <a:ext cx="12183611" cy="400110"/>
          </a:xfrm>
          <a:prstGeom prst="rect">
            <a:avLst/>
          </a:prstGeom>
          <a:solidFill>
            <a:schemeClr val="bg2">
              <a:lumMod val="90000"/>
            </a:schemeClr>
          </a:solidFill>
        </p:spPr>
        <p:txBody>
          <a:bodyPr wrap="square" rtlCol="0">
            <a:spAutoFit/>
          </a:bodyPr>
          <a:lstStyle/>
          <a:p>
            <a:r>
              <a:rPr lang="en-US" sz="2000" dirty="0">
                <a:solidFill>
                  <a:srgbClr val="222222"/>
                </a:solidFill>
                <a:latin typeface="Arial" panose="020B0604020202020204" pitchFamily="34" charset="0"/>
              </a:rPr>
              <a:t>Examples of native iterator: C# example</a:t>
            </a:r>
            <a:endParaRPr lang="en-US" sz="2000" dirty="0">
              <a:solidFill>
                <a:srgbClr val="000000"/>
              </a:solidFill>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41442" y="4140214"/>
            <a:ext cx="4678680" cy="1920240"/>
          </a:xfrm>
          <a:prstGeom prst="rect">
            <a:avLst/>
          </a:prstGeom>
        </p:spPr>
      </p:pic>
      <p:sp>
        <p:nvSpPr>
          <p:cNvPr id="6" name="TextBox 5"/>
          <p:cNvSpPr txBox="1"/>
          <p:nvPr/>
        </p:nvSpPr>
        <p:spPr>
          <a:xfrm>
            <a:off x="0" y="1132514"/>
            <a:ext cx="7608815" cy="2893100"/>
          </a:xfrm>
          <a:prstGeom prst="rect">
            <a:avLst/>
          </a:prstGeom>
          <a:noFill/>
        </p:spPr>
        <p:txBody>
          <a:bodyPr wrap="square" rtlCol="0">
            <a:spAutoFit/>
          </a:bodyPr>
          <a:lstStyle/>
          <a:p>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myString</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"this is my string"</a:t>
            </a:r>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mySecretString</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err="1">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char</a:t>
            </a:r>
            <a:r>
              <a:rPr lang="en-US" sz="1400" dirty="0">
                <a:solidFill>
                  <a:srgbClr val="000000"/>
                </a:solidFill>
                <a:latin typeface="Consolas" panose="020B0609020204030204" pitchFamily="49" charset="0"/>
              </a:rPr>
              <a:t> c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myString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r>
              <a:rPr lang="en-US" sz="1400" dirty="0">
                <a:solidFill>
                  <a:srgbClr val="0000FF"/>
                </a:solidFill>
                <a:latin typeface="Consolas" panose="020B0609020204030204" pitchFamily="49" charset="0"/>
              </a:rPr>
              <a:t>    if</a:t>
            </a:r>
            <a:r>
              <a:rPr lang="en-US" sz="1400" dirty="0">
                <a:solidFill>
                  <a:srgbClr val="000000"/>
                </a:solidFill>
                <a:latin typeface="Consolas" panose="020B0609020204030204" pitchFamily="49" charset="0"/>
              </a:rPr>
              <a:t> (c !=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mySecretString</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char</a:t>
            </a:r>
            <a:r>
              <a:rPr lang="en-US" sz="1400" dirty="0">
                <a:solidFill>
                  <a:srgbClr val="000000"/>
                </a:solidFill>
                <a:latin typeface="Consolas" panose="020B0609020204030204" pitchFamily="49" charset="0"/>
              </a:rPr>
              <a:t>)((c - </a:t>
            </a:r>
            <a:r>
              <a:rPr lang="en-US" sz="1400" dirty="0">
                <a:solidFill>
                  <a:srgbClr val="A31515"/>
                </a:solidFill>
                <a:latin typeface="Consolas" panose="020B0609020204030204" pitchFamily="49" charset="0"/>
              </a:rPr>
              <a:t>'a'</a:t>
            </a:r>
            <a:r>
              <a:rPr lang="en-US" sz="1400" dirty="0">
                <a:solidFill>
                  <a:srgbClr val="000000"/>
                </a:solidFill>
                <a:latin typeface="Consolas" panose="020B0609020204030204" pitchFamily="49" charset="0"/>
              </a:rPr>
              <a:t> + 13) % 26 + </a:t>
            </a:r>
            <a:r>
              <a:rPr lang="en-US" sz="1400" dirty="0">
                <a:solidFill>
                  <a:srgbClr val="A31515"/>
                </a:solidFill>
                <a:latin typeface="Consolas" panose="020B0609020204030204" pitchFamily="49" charset="0"/>
              </a:rPr>
              <a:t>'a'</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ToString</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else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mySecretString</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endParaRPr lang="en-US" sz="1400" dirty="0">
              <a:solidFill>
                <a:srgbClr val="000000"/>
              </a:solidFill>
              <a:latin typeface="Consolas" panose="020B0609020204030204" pitchFamily="49" charset="0"/>
            </a:endParaRPr>
          </a:p>
          <a:p>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myString</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myString</a:t>
            </a:r>
            <a:r>
              <a:rPr lang="en-US"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mySecretString</a:t>
            </a:r>
            <a:r>
              <a:rPr lang="en-US" sz="1400" dirty="0">
                <a:solidFill>
                  <a:srgbClr val="A31515"/>
                </a:solidFill>
                <a:latin typeface="Consolas" panose="020B0609020204030204" pitchFamily="49" charset="0"/>
              </a:rPr>
              <a:t>: "</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mySecretString</a:t>
            </a:r>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3870184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96286"/>
          </a:xfrm>
          <a:solidFill>
            <a:schemeClr val="bg2">
              <a:lumMod val="75000"/>
            </a:schemeClr>
          </a:solidFill>
        </p:spPr>
        <p:txBody>
          <a:bodyPr>
            <a:normAutofit/>
          </a:bodyPr>
          <a:lstStyle/>
          <a:p>
            <a:r>
              <a:rPr lang="en-US" sz="3600" dirty="0"/>
              <a:t>Selected Design Pattern Examples: Iterator</a:t>
            </a:r>
          </a:p>
        </p:txBody>
      </p:sp>
      <p:sp>
        <p:nvSpPr>
          <p:cNvPr id="4" name="TextBox 3"/>
          <p:cNvSpPr txBox="1"/>
          <p:nvPr/>
        </p:nvSpPr>
        <p:spPr>
          <a:xfrm>
            <a:off x="8389" y="662730"/>
            <a:ext cx="12183611" cy="400110"/>
          </a:xfrm>
          <a:prstGeom prst="rect">
            <a:avLst/>
          </a:prstGeom>
          <a:solidFill>
            <a:schemeClr val="bg2">
              <a:lumMod val="90000"/>
            </a:schemeClr>
          </a:solidFill>
        </p:spPr>
        <p:txBody>
          <a:bodyPr wrap="square" rtlCol="0">
            <a:spAutoFit/>
          </a:bodyPr>
          <a:lstStyle/>
          <a:p>
            <a:r>
              <a:rPr lang="en-US" sz="2000" dirty="0">
                <a:solidFill>
                  <a:srgbClr val="222222"/>
                </a:solidFill>
                <a:latin typeface="Arial" panose="020B0604020202020204" pitchFamily="34" charset="0"/>
              </a:rPr>
              <a:t>Examples of native iterator – Python example</a:t>
            </a:r>
            <a:endParaRPr lang="en-US" sz="2000" dirty="0">
              <a:solidFill>
                <a:srgbClr val="000000"/>
              </a:solidFill>
              <a:latin typeface="Consolas" panose="020B0609020204030204" pitchFamily="49" charset="0"/>
            </a:endParaRPr>
          </a:p>
        </p:txBody>
      </p:sp>
      <p:pic>
        <p:nvPicPr>
          <p:cNvPr id="7" name="Picture 6"/>
          <p:cNvPicPr>
            <a:picLocks noChangeAspect="1"/>
          </p:cNvPicPr>
          <p:nvPr/>
        </p:nvPicPr>
        <p:blipFill>
          <a:blip r:embed="rId2"/>
          <a:stretch>
            <a:fillRect/>
          </a:stretch>
        </p:blipFill>
        <p:spPr>
          <a:xfrm>
            <a:off x="201266" y="1218116"/>
            <a:ext cx="8366760" cy="3649980"/>
          </a:xfrm>
          <a:prstGeom prst="rect">
            <a:avLst/>
          </a:prstGeom>
        </p:spPr>
      </p:pic>
    </p:spTree>
    <p:extLst>
      <p:ext uri="{BB962C8B-B14F-4D97-AF65-F5344CB8AC3E}">
        <p14:creationId xmlns:p14="http://schemas.microsoft.com/office/powerpoint/2010/main" val="3185119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6968" y="450371"/>
            <a:ext cx="5321331" cy="4616648"/>
          </a:xfrm>
          <a:prstGeom prst="rect">
            <a:avLst/>
          </a:prstGeom>
          <a:noFill/>
        </p:spPr>
        <p:txBody>
          <a:bodyPr wrap="square" rtlCol="0">
            <a:spAutoFit/>
          </a:bodyPr>
          <a:lstStyle/>
          <a:p>
            <a:r>
              <a:rPr lang="en-US" sz="1400" dirty="0">
                <a:solidFill>
                  <a:srgbClr val="000000"/>
                </a:solidFill>
                <a:highlight>
                  <a:srgbClr val="FFFF00"/>
                </a:highlight>
                <a:latin typeface="Consolas" panose="020B0609020204030204" pitchFamily="49" charset="0"/>
              </a:rPr>
              <a:t> // Can Do</a:t>
            </a:r>
          </a:p>
          <a:p>
            <a:r>
              <a:rPr lang="en-US" sz="1400" dirty="0">
                <a:solidFill>
                  <a:srgbClr val="0000FF"/>
                </a:solidFill>
                <a:latin typeface="Consolas" panose="020B0609020204030204" pitchFamily="49" charset="0"/>
              </a:rPr>
              <a:t>for</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=0;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&lt;</a:t>
            </a:r>
            <a:r>
              <a:rPr lang="en-US" sz="1400" dirty="0" err="1">
                <a:solidFill>
                  <a:srgbClr val="000000"/>
                </a:solidFill>
                <a:latin typeface="Consolas" panose="020B0609020204030204" pitchFamily="49" charset="0"/>
              </a:rPr>
              <a:t>board.GetLength</a:t>
            </a:r>
            <a:r>
              <a:rPr lang="en-US" sz="1400" dirty="0">
                <a:solidFill>
                  <a:srgbClr val="000000"/>
                </a:solidFill>
                <a:latin typeface="Consolas" panose="020B0609020204030204" pitchFamily="49" charset="0"/>
              </a:rPr>
              <a:t>(0);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FF"/>
                </a:solidFill>
                <a:latin typeface="Consolas" panose="020B0609020204030204" pitchFamily="49" charset="0"/>
              </a:rPr>
              <a:t>     for</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j=0; j&lt;</a:t>
            </a:r>
            <a:r>
              <a:rPr lang="en-US" sz="1400" dirty="0" err="1">
                <a:solidFill>
                  <a:srgbClr val="000000"/>
                </a:solidFill>
                <a:latin typeface="Consolas" panose="020B0609020204030204" pitchFamily="49" charset="0"/>
              </a:rPr>
              <a:t>board.GetLength</a:t>
            </a:r>
            <a:r>
              <a:rPr lang="en-US" sz="1400" dirty="0">
                <a:solidFill>
                  <a:srgbClr val="000000"/>
                </a:solidFill>
                <a:latin typeface="Consolas" panose="020B0609020204030204" pitchFamily="49" charset="0"/>
              </a:rPr>
              <a:t>(1); </a:t>
            </a:r>
            <a:r>
              <a:rPr lang="en-US" sz="1400" dirty="0" err="1">
                <a:solidFill>
                  <a:srgbClr val="000000"/>
                </a:solidFill>
                <a:latin typeface="Consolas" panose="020B0609020204030204" pitchFamily="49" charset="0"/>
              </a:rPr>
              <a:t>j++</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chemeClr val="accent6"/>
                </a:solidFill>
                <a:latin typeface="Consolas" panose="020B0609020204030204" pitchFamily="49" charset="0"/>
              </a:rPr>
              <a:t>// Perform some function…  For example:</a:t>
            </a:r>
          </a:p>
          <a:p>
            <a:r>
              <a:rPr lang="en-US" sz="1400" dirty="0">
                <a:solidFill>
                  <a:schemeClr val="accent6"/>
                </a:solidFill>
                <a:latin typeface="Consolas" panose="020B0609020204030204" pitchFamily="49" charset="0"/>
              </a:rPr>
              <a:t>	// Find all “hardwired” tiles</a:t>
            </a:r>
          </a:p>
          <a:p>
            <a:r>
              <a:rPr lang="en-US" sz="1400" dirty="0">
                <a:solidFill>
                  <a:schemeClr val="accent6"/>
                </a:solidFill>
                <a:latin typeface="Consolas" panose="020B0609020204030204" pitchFamily="49" charset="0"/>
              </a:rPr>
              <a:t>	// Find all empty tiles</a:t>
            </a:r>
          </a:p>
          <a:p>
            <a:r>
              <a:rPr lang="en-US" sz="1400" dirty="0">
                <a:solidFill>
                  <a:schemeClr val="accent6"/>
                </a:solidFill>
                <a:latin typeface="Consolas" panose="020B0609020204030204" pitchFamily="49" charset="0"/>
              </a:rPr>
              <a:t>	// Find all notes</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endParaRPr lang="en-US" sz="1400" dirty="0">
              <a:solidFill>
                <a:srgbClr val="000000"/>
              </a:solidFill>
              <a:latin typeface="Consolas" panose="020B0609020204030204" pitchFamily="49" charset="0"/>
            </a:endParaRPr>
          </a:p>
          <a:p>
            <a:r>
              <a:rPr lang="en-US" sz="1400" dirty="0">
                <a:solidFill>
                  <a:srgbClr val="000000"/>
                </a:solidFill>
                <a:highlight>
                  <a:srgbClr val="FFFF00"/>
                </a:highlight>
                <a:latin typeface="Consolas" panose="020B0609020204030204" pitchFamily="49" charset="0"/>
              </a:rPr>
              <a:t>  // Want to Do</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Cell </a:t>
            </a:r>
            <a:r>
              <a:rPr lang="en-US" sz="1400" dirty="0" err="1">
                <a:solidFill>
                  <a:srgbClr val="0000FF"/>
                </a:solidFill>
                <a:latin typeface="Consolas" panose="020B0609020204030204" pitchFamily="49" charset="0"/>
              </a:rPr>
              <a:t>cell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puzzle)</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chemeClr val="accent6"/>
                </a:solidFill>
                <a:latin typeface="Consolas" panose="020B0609020204030204" pitchFamily="49" charset="0"/>
              </a:rPr>
              <a:t>// Perform some function…  For example:</a:t>
            </a:r>
          </a:p>
          <a:p>
            <a:r>
              <a:rPr lang="en-US" sz="1400" dirty="0">
                <a:solidFill>
                  <a:schemeClr val="accent6"/>
                </a:solidFill>
                <a:latin typeface="Consolas" panose="020B0609020204030204" pitchFamily="49" charset="0"/>
              </a:rPr>
              <a:t>	// Find all “hardwired” cells</a:t>
            </a:r>
          </a:p>
          <a:p>
            <a:r>
              <a:rPr lang="en-US" sz="1400" dirty="0">
                <a:solidFill>
                  <a:schemeClr val="accent6"/>
                </a:solidFill>
                <a:latin typeface="Consolas" panose="020B0609020204030204" pitchFamily="49" charset="0"/>
              </a:rPr>
              <a:t>	// Find all empty cells</a:t>
            </a:r>
          </a:p>
          <a:p>
            <a:r>
              <a:rPr lang="en-US" sz="1400" dirty="0">
                <a:solidFill>
                  <a:schemeClr val="accent6"/>
                </a:solidFill>
                <a:latin typeface="Consolas" panose="020B0609020204030204" pitchFamily="49" charset="0"/>
              </a:rPr>
              <a:t>	// Find all notes</a:t>
            </a:r>
          </a:p>
          <a:p>
            <a:r>
              <a:rPr lang="en-US" sz="1400" dirty="0">
                <a:solidFill>
                  <a:srgbClr val="000000"/>
                </a:solidFill>
                <a:latin typeface="Consolas" panose="020B0609020204030204" pitchFamily="49" charset="0"/>
              </a:rPr>
              <a:t> }</a:t>
            </a:r>
          </a:p>
        </p:txBody>
      </p:sp>
      <p:pic>
        <p:nvPicPr>
          <p:cNvPr id="6" name="Picture 5"/>
          <p:cNvPicPr>
            <a:picLocks noChangeAspect="1"/>
          </p:cNvPicPr>
          <p:nvPr/>
        </p:nvPicPr>
        <p:blipFill>
          <a:blip r:embed="rId2"/>
          <a:stretch>
            <a:fillRect/>
          </a:stretch>
        </p:blipFill>
        <p:spPr>
          <a:xfrm>
            <a:off x="6653662" y="1409049"/>
            <a:ext cx="5321330" cy="5256524"/>
          </a:xfrm>
          <a:prstGeom prst="rect">
            <a:avLst/>
          </a:prstGeom>
        </p:spPr>
      </p:pic>
    </p:spTree>
    <p:extLst>
      <p:ext uri="{BB962C8B-B14F-4D97-AF65-F5344CB8AC3E}">
        <p14:creationId xmlns:p14="http://schemas.microsoft.com/office/powerpoint/2010/main" val="4009121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7D68F90F-1CEF-931B-AE89-E04F7C845A6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27C0C30-ECA7-B88D-0014-AAD3F3D41EA5}"/>
              </a:ext>
            </a:extLst>
          </p:cNvPr>
          <p:cNvSpPr txBox="1"/>
          <p:nvPr/>
        </p:nvSpPr>
        <p:spPr>
          <a:xfrm>
            <a:off x="134815" y="350725"/>
            <a:ext cx="6201507" cy="5293757"/>
          </a:xfrm>
          <a:prstGeom prst="rect">
            <a:avLst/>
          </a:prstGeom>
          <a:noFill/>
        </p:spPr>
        <p:txBody>
          <a:bodyPr wrap="square" rtlCol="0">
            <a:spAutoFit/>
          </a:bodyPr>
          <a:lstStyle/>
          <a:p>
            <a:endParaRPr lang="en-US" sz="1400" dirty="0">
              <a:solidFill>
                <a:srgbClr val="000000"/>
              </a:solidFill>
              <a:latin typeface="Consolas" panose="020B0609020204030204" pitchFamily="49" charset="0"/>
            </a:endParaRPr>
          </a:p>
          <a:p>
            <a:r>
              <a:rPr lang="en-US" sz="1400" dirty="0">
                <a:solidFill>
                  <a:srgbClr val="000000"/>
                </a:solidFill>
                <a:highlight>
                  <a:srgbClr val="FFFF00"/>
                </a:highlight>
                <a:latin typeface="Consolas" panose="020B0609020204030204" pitchFamily="49" charset="0"/>
              </a:rPr>
              <a:t>  // We can do this in C# and similar languages</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Cell </a:t>
            </a:r>
            <a:r>
              <a:rPr lang="en-US" sz="1400" dirty="0" err="1">
                <a:solidFill>
                  <a:srgbClr val="0000FF"/>
                </a:solidFill>
                <a:latin typeface="Consolas" panose="020B0609020204030204" pitchFamily="49" charset="0"/>
              </a:rPr>
              <a:t>cell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puzzle)</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chemeClr val="accent6"/>
                </a:solidFill>
                <a:latin typeface="Consolas" panose="020B0609020204030204" pitchFamily="49" charset="0"/>
              </a:rPr>
              <a:t>// Perform some function…  For example:</a:t>
            </a:r>
          </a:p>
          <a:p>
            <a:r>
              <a:rPr lang="en-US" sz="1400" dirty="0">
                <a:solidFill>
                  <a:schemeClr val="accent6"/>
                </a:solidFill>
                <a:latin typeface="Consolas" panose="020B0609020204030204" pitchFamily="49" charset="0"/>
              </a:rPr>
              <a:t>	// Find all “hardwired” cells</a:t>
            </a:r>
          </a:p>
          <a:p>
            <a:r>
              <a:rPr lang="en-US" sz="1400" dirty="0">
                <a:solidFill>
                  <a:schemeClr val="accent6"/>
                </a:solidFill>
                <a:latin typeface="Consolas" panose="020B0609020204030204" pitchFamily="49" charset="0"/>
              </a:rPr>
              <a:t>	// Find all empty cells</a:t>
            </a:r>
          </a:p>
          <a:p>
            <a:r>
              <a:rPr lang="en-US" sz="1400" dirty="0">
                <a:solidFill>
                  <a:schemeClr val="accent6"/>
                </a:solidFill>
                <a:latin typeface="Consolas" panose="020B0609020204030204" pitchFamily="49" charset="0"/>
              </a:rPr>
              <a:t>	// Find all notes</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endParaRPr lang="en-US" sz="1400" dirty="0">
              <a:solidFill>
                <a:srgbClr val="000000"/>
              </a:solidFill>
              <a:latin typeface="Consolas" panose="020B0609020204030204" pitchFamily="49" charset="0"/>
            </a:endParaRPr>
          </a:p>
          <a:p>
            <a:r>
              <a:rPr lang="en-US" sz="1400" dirty="0">
                <a:solidFill>
                  <a:srgbClr val="000000"/>
                </a:solidFill>
                <a:highlight>
                  <a:srgbClr val="FFFF00"/>
                </a:highlight>
                <a:latin typeface="Consolas" panose="020B0609020204030204" pitchFamily="49" charset="0"/>
              </a:rPr>
              <a:t> // We </a:t>
            </a:r>
            <a:r>
              <a:rPr lang="en-US" sz="1400" u="sng" dirty="0">
                <a:solidFill>
                  <a:srgbClr val="000000"/>
                </a:solidFill>
                <a:highlight>
                  <a:srgbClr val="FFFF00"/>
                </a:highlight>
                <a:latin typeface="Consolas" panose="020B0609020204030204" pitchFamily="49" charset="0"/>
              </a:rPr>
              <a:t>cannot</a:t>
            </a:r>
            <a:r>
              <a:rPr lang="en-US" sz="1400" dirty="0">
                <a:solidFill>
                  <a:srgbClr val="000000"/>
                </a:solidFill>
                <a:highlight>
                  <a:srgbClr val="FFFF00"/>
                </a:highlight>
                <a:latin typeface="Consolas" panose="020B0609020204030204" pitchFamily="49" charset="0"/>
              </a:rPr>
              <a:t> do this in C++ and similar languages</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foreach</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Cell </a:t>
            </a:r>
            <a:r>
              <a:rPr lang="en-US" sz="1400" dirty="0" err="1">
                <a:solidFill>
                  <a:srgbClr val="0000FF"/>
                </a:solidFill>
                <a:latin typeface="Consolas" panose="020B0609020204030204" pitchFamily="49" charset="0"/>
              </a:rPr>
              <a:t>cell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a:t>
            </a:r>
            <a:r>
              <a:rPr lang="en-US" sz="1400" dirty="0">
                <a:solidFill>
                  <a:srgbClr val="000000"/>
                </a:solidFill>
                <a:latin typeface="Consolas" panose="020B0609020204030204" pitchFamily="49" charset="0"/>
              </a:rPr>
              <a:t> puzzle)</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chemeClr val="accent6"/>
                </a:solidFill>
                <a:latin typeface="Consolas" panose="020B0609020204030204" pitchFamily="49" charset="0"/>
              </a:rPr>
              <a:t>// Perform some function…  For example:</a:t>
            </a:r>
          </a:p>
          <a:p>
            <a:r>
              <a:rPr lang="en-US" sz="1400" dirty="0">
                <a:solidFill>
                  <a:schemeClr val="accent6"/>
                </a:solidFill>
                <a:latin typeface="Consolas" panose="020B0609020204030204" pitchFamily="49" charset="0"/>
              </a:rPr>
              <a:t>	// Find all “hardwired” cells</a:t>
            </a:r>
          </a:p>
          <a:p>
            <a:r>
              <a:rPr lang="en-US" sz="1400" dirty="0">
                <a:solidFill>
                  <a:schemeClr val="accent6"/>
                </a:solidFill>
                <a:latin typeface="Consolas" panose="020B0609020204030204" pitchFamily="49" charset="0"/>
              </a:rPr>
              <a:t>	// Find all empty cells</a:t>
            </a:r>
          </a:p>
          <a:p>
            <a:r>
              <a:rPr lang="en-US" sz="1400" dirty="0">
                <a:solidFill>
                  <a:schemeClr val="accent6"/>
                </a:solidFill>
                <a:latin typeface="Consolas" panose="020B0609020204030204" pitchFamily="49" charset="0"/>
              </a:rPr>
              <a:t>	// Find all notes</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We can use a dependency injection design </a:t>
            </a:r>
            <a:r>
              <a:rPr lang="en-US" sz="1400" dirty="0" err="1">
                <a:solidFill>
                  <a:srgbClr val="000000"/>
                </a:solidFill>
                <a:latin typeface="Consolas" panose="020B0609020204030204" pitchFamily="49" charset="0"/>
              </a:rPr>
              <a:t>patternin</a:t>
            </a:r>
            <a:r>
              <a:rPr lang="en-US" sz="1400" dirty="0">
                <a:solidFill>
                  <a:srgbClr val="000000"/>
                </a:solidFill>
                <a:latin typeface="Consolas" panose="020B0609020204030204" pitchFamily="49" charset="0"/>
              </a:rPr>
              <a:t> C++ </a:t>
            </a:r>
          </a:p>
          <a:p>
            <a:r>
              <a:rPr lang="en-US" sz="1400" dirty="0">
                <a:solidFill>
                  <a:srgbClr val="000000"/>
                </a:solidFill>
                <a:latin typeface="Consolas" panose="020B0609020204030204" pitchFamily="49" charset="0"/>
              </a:rPr>
              <a:t>// to get a similar effect… But not quite </a:t>
            </a:r>
            <a:r>
              <a:rPr lang="en-US" sz="1400" dirty="0">
                <a:solidFill>
                  <a:srgbClr val="000000"/>
                </a:solidFill>
                <a:latin typeface="Consolas" panose="020B0609020204030204" pitchFamily="49" charset="0"/>
                <a:sym typeface="Wingdings" panose="05000000000000000000" pitchFamily="2" charset="2"/>
              </a:rPr>
              <a:t></a:t>
            </a:r>
          </a:p>
          <a:p>
            <a:r>
              <a:rPr lang="en-US" sz="1400" dirty="0">
                <a:solidFill>
                  <a:srgbClr val="000000"/>
                </a:solidFill>
                <a:latin typeface="Consolas" panose="020B0609020204030204" pitchFamily="49" charset="0"/>
                <a:sym typeface="Wingdings" panose="05000000000000000000" pitchFamily="2" charset="2"/>
              </a:rPr>
              <a:t>// For example:</a:t>
            </a:r>
          </a:p>
          <a:p>
            <a:r>
              <a:rPr lang="en-US" sz="1400" dirty="0">
                <a:solidFill>
                  <a:srgbClr val="000000"/>
                </a:solidFill>
                <a:latin typeface="Consolas" panose="020B0609020204030204" pitchFamily="49" charset="0"/>
                <a:sym typeface="Wingdings" panose="05000000000000000000" pitchFamily="2" charset="2"/>
              </a:rPr>
              <a:t>bool </a:t>
            </a:r>
            <a:r>
              <a:rPr lang="en-US" sz="1400" dirty="0" err="1">
                <a:solidFill>
                  <a:srgbClr val="000000"/>
                </a:solidFill>
                <a:latin typeface="Consolas" panose="020B0609020204030204" pitchFamily="49" charset="0"/>
                <a:sym typeface="Wingdings" panose="05000000000000000000" pitchFamily="2" charset="2"/>
              </a:rPr>
              <a:t>LoopOverPuzzle</a:t>
            </a:r>
            <a:r>
              <a:rPr lang="en-US" sz="1400" dirty="0">
                <a:solidFill>
                  <a:srgbClr val="000000"/>
                </a:solidFill>
                <a:latin typeface="Consolas" panose="020B0609020204030204" pitchFamily="49" charset="0"/>
                <a:sym typeface="Wingdings" panose="05000000000000000000" pitchFamily="2" charset="2"/>
              </a:rPr>
              <a:t>(Puzzle </a:t>
            </a:r>
            <a:r>
              <a:rPr lang="en-US" sz="1400" dirty="0" err="1">
                <a:solidFill>
                  <a:srgbClr val="000000"/>
                </a:solidFill>
                <a:latin typeface="Consolas" panose="020B0609020204030204" pitchFamily="49" charset="0"/>
                <a:sym typeface="Wingdings" panose="05000000000000000000" pitchFamily="2" charset="2"/>
              </a:rPr>
              <a:t>puzzle</a:t>
            </a:r>
            <a:r>
              <a:rPr lang="en-US" sz="1400" dirty="0">
                <a:solidFill>
                  <a:srgbClr val="000000"/>
                </a:solidFill>
                <a:latin typeface="Consolas" panose="020B0609020204030204" pitchFamily="49" charset="0"/>
                <a:sym typeface="Wingdings" panose="05000000000000000000" pitchFamily="2" charset="2"/>
              </a:rPr>
              <a:t>,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600" b="0" i="0" u="none" strike="noStrike" cap="none" normalizeH="0" baseline="0" dirty="0">
                <a:ln>
                  <a:noFill/>
                </a:ln>
                <a:solidFill>
                  <a:srgbClr val="273239"/>
                </a:solidFill>
                <a:effectLst/>
                <a:latin typeface="Consolas" panose="020B0609020204030204" pitchFamily="49" charset="0"/>
              </a:rPr>
              <a:t> </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func</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1" i="0" u="none" strike="noStrike" cap="none" normalizeH="0" baseline="0" dirty="0">
                <a:ln>
                  <a:noFill/>
                </a:ln>
                <a:solidFill>
                  <a:srgbClr val="808080"/>
                </a:solidFill>
                <a:effectLst/>
                <a:latin typeface="Consolas" panose="020B0609020204030204" pitchFamily="49" charset="0"/>
              </a:rPr>
              <a:t>int</a:t>
            </a:r>
            <a:r>
              <a:rPr kumimoji="0" lang="en-US" altLang="en-US" sz="1400" b="0" i="0" u="none" strike="noStrike" cap="none" normalizeH="0" baseline="0" dirty="0">
                <a:ln>
                  <a:noFill/>
                </a:ln>
                <a:solidFill>
                  <a:srgbClr val="000000"/>
                </a:solidFill>
                <a:effectLst/>
                <a:latin typeface="Consolas" panose="020B0609020204030204" pitchFamily="49" charset="0"/>
              </a:rPr>
              <a:t>)))</a:t>
            </a:r>
            <a:r>
              <a:rPr kumimoji="0" lang="en-US" altLang="en-US" sz="800" b="0" i="0" u="none" strike="noStrike" cap="none" normalizeH="0" baseline="0" dirty="0">
                <a:ln>
                  <a:noFill/>
                </a:ln>
                <a:solidFill>
                  <a:schemeClr val="tx1"/>
                </a:solidFill>
                <a:effectLst/>
              </a:rPr>
              <a:t> </a:t>
            </a:r>
            <a:endParaRPr lang="en-US" sz="1400" dirty="0">
              <a:solidFill>
                <a:srgbClr val="000000"/>
              </a:solidFill>
              <a:latin typeface="Consolas" panose="020B0609020204030204" pitchFamily="49" charset="0"/>
            </a:endParaRPr>
          </a:p>
        </p:txBody>
      </p:sp>
      <p:pic>
        <p:nvPicPr>
          <p:cNvPr id="6" name="Picture 5">
            <a:extLst>
              <a:ext uri="{FF2B5EF4-FFF2-40B4-BE49-F238E27FC236}">
                <a16:creationId xmlns:a16="http://schemas.microsoft.com/office/drawing/2014/main" id="{A1A643D7-2189-DA95-3CC9-9CF9569A5967}"/>
              </a:ext>
            </a:extLst>
          </p:cNvPr>
          <p:cNvPicPr>
            <a:picLocks noChangeAspect="1"/>
          </p:cNvPicPr>
          <p:nvPr/>
        </p:nvPicPr>
        <p:blipFill>
          <a:blip r:embed="rId2"/>
          <a:stretch>
            <a:fillRect/>
          </a:stretch>
        </p:blipFill>
        <p:spPr>
          <a:xfrm>
            <a:off x="6653662" y="1409049"/>
            <a:ext cx="5321330" cy="5256524"/>
          </a:xfrm>
          <a:prstGeom prst="rect">
            <a:avLst/>
          </a:prstGeom>
        </p:spPr>
      </p:pic>
      <p:sp>
        <p:nvSpPr>
          <p:cNvPr id="2" name="Rectangle 2">
            <a:extLst>
              <a:ext uri="{FF2B5EF4-FFF2-40B4-BE49-F238E27FC236}">
                <a16:creationId xmlns:a16="http://schemas.microsoft.com/office/drawing/2014/main" id="{751845F3-3B42-1CE8-4560-5DD4B27AAFC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808080"/>
                </a:solidFill>
                <a:effectLst/>
                <a:latin typeface="Consolas" panose="020B0609020204030204" pitchFamily="49" charset="0"/>
              </a:rPr>
              <a:t>int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invoke(</a:t>
            </a:r>
            <a:r>
              <a:rPr kumimoji="0" lang="en-US" altLang="en-US" sz="1100" b="1" i="0" u="none" strike="noStrike" cap="none" normalizeH="0" baseline="0" dirty="0">
                <a:ln>
                  <a:noFill/>
                </a:ln>
                <a:solidFill>
                  <a:srgbClr val="808080"/>
                </a:solidFill>
                <a:effectLst/>
                <a:latin typeface="Consolas" panose="020B0609020204030204" pitchFamily="49" charset="0"/>
              </a:rPr>
              <a:t>int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x, </a:t>
            </a:r>
            <a:r>
              <a:rPr kumimoji="0" lang="en-US" altLang="en-US" sz="1100" b="1" i="0" u="none" strike="noStrike" cap="none" normalizeH="0" baseline="0" dirty="0">
                <a:ln>
                  <a:noFill/>
                </a:ln>
                <a:solidFill>
                  <a:srgbClr val="808080"/>
                </a:solidFill>
                <a:effectLst/>
                <a:latin typeface="Consolas" panose="020B0609020204030204" pitchFamily="49" charset="0"/>
              </a:rPr>
              <a:t>int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y, </a:t>
            </a:r>
            <a:r>
              <a:rPr kumimoji="0" lang="en-US" altLang="en-US" sz="1100" b="1" i="0" u="none" strike="noStrike" cap="none" normalizeH="0" baseline="0" dirty="0">
                <a:ln>
                  <a:noFill/>
                </a:ln>
                <a:solidFill>
                  <a:srgbClr val="808080"/>
                </a:solidFill>
                <a:effectLst/>
                <a:latin typeface="Consolas" panose="020B0609020204030204" pitchFamily="49" charset="0"/>
              </a:rPr>
              <a:t>int</a:t>
            </a:r>
            <a:r>
              <a:rPr kumimoji="0" lang="en-US" altLang="en-US" sz="1200" b="0" i="0" u="none" strike="noStrike" cap="none" normalizeH="0" baseline="0" dirty="0">
                <a:ln>
                  <a:noFill/>
                </a:ln>
                <a:solidFill>
                  <a:srgbClr val="273239"/>
                </a:solidFill>
                <a:effectLst/>
                <a:latin typeface="Consolas" panose="020B0609020204030204" pitchFamily="49" charset="0"/>
              </a:rPr>
              <a:t>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func</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1" i="0" u="none" strike="noStrike" cap="none" normalizeH="0" baseline="0" dirty="0">
                <a:ln>
                  <a:noFill/>
                </a:ln>
                <a:solidFill>
                  <a:srgbClr val="808080"/>
                </a:solidFill>
                <a:effectLst/>
                <a:latin typeface="Consolas" panose="020B0609020204030204" pitchFamily="49" charset="0"/>
              </a:rPr>
              <a:t>int</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1" i="0" u="none" strike="noStrike" cap="none" normalizeH="0" baseline="0" dirty="0">
                <a:ln>
                  <a:noFill/>
                </a:ln>
                <a:solidFill>
                  <a:srgbClr val="808080"/>
                </a:solidFill>
                <a:effectLst/>
                <a:latin typeface="Consolas" panose="020B0609020204030204" pitchFamily="49" charset="0"/>
              </a:rPr>
              <a:t>int</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29313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696286"/>
          </a:xfrm>
        </p:spPr>
        <p:txBody>
          <a:bodyPr>
            <a:normAutofit/>
          </a:bodyPr>
          <a:lstStyle/>
          <a:p>
            <a:r>
              <a:rPr lang="en-US" sz="3600" dirty="0"/>
              <a:t>Selected Design Pattern Examples: Iterator</a:t>
            </a:r>
          </a:p>
        </p:txBody>
      </p:sp>
      <p:pic>
        <p:nvPicPr>
          <p:cNvPr id="1026" name="Picture 2" descr="https://upload.wikimedia.org/wikipedia/commons/c/c5/W3sDesign_Iterator_Design_Pattern_UML.jpg"/>
          <p:cNvPicPr>
            <a:picLocks noChangeAspect="1" noChangeArrowheads="1"/>
          </p:cNvPicPr>
          <p:nvPr/>
        </p:nvPicPr>
        <p:blipFill rotWithShape="1">
          <a:blip r:embed="rId2">
            <a:extLst>
              <a:ext uri="{28A0092B-C50C-407E-A947-70E740481C1C}">
                <a14:useLocalDpi xmlns:a14="http://schemas.microsoft.com/office/drawing/2010/main" val="0"/>
              </a:ext>
            </a:extLst>
          </a:blip>
          <a:srcRect r="48298"/>
          <a:stretch/>
        </p:blipFill>
        <p:spPr bwMode="auto">
          <a:xfrm>
            <a:off x="6480873" y="1470068"/>
            <a:ext cx="5456661" cy="42931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157357" y="6233194"/>
            <a:ext cx="1115736" cy="369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Matrix</a:t>
            </a:r>
          </a:p>
        </p:txBody>
      </p:sp>
      <p:sp>
        <p:nvSpPr>
          <p:cNvPr id="6" name="Rectangle 5"/>
          <p:cNvSpPr/>
          <p:nvPr/>
        </p:nvSpPr>
        <p:spPr>
          <a:xfrm>
            <a:off x="5872556" y="6224455"/>
            <a:ext cx="1258348" cy="369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Array</a:t>
            </a:r>
          </a:p>
        </p:txBody>
      </p:sp>
      <p:sp>
        <p:nvSpPr>
          <p:cNvPr id="7" name="Rectangle 6"/>
          <p:cNvSpPr/>
          <p:nvPr/>
        </p:nvSpPr>
        <p:spPr>
          <a:xfrm>
            <a:off x="7608378" y="4291754"/>
            <a:ext cx="1115736" cy="369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foreach</a:t>
            </a:r>
            <a:endParaRPr lang="en-US" dirty="0"/>
          </a:p>
        </p:txBody>
      </p:sp>
      <p:sp>
        <p:nvSpPr>
          <p:cNvPr id="8" name="Rectangle 7"/>
          <p:cNvSpPr/>
          <p:nvPr/>
        </p:nvSpPr>
        <p:spPr>
          <a:xfrm>
            <a:off x="10452683" y="4332913"/>
            <a:ext cx="1329655" cy="3691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Array[index]</a:t>
            </a:r>
          </a:p>
        </p:txBody>
      </p:sp>
      <p:pic>
        <p:nvPicPr>
          <p:cNvPr id="9" name="Picture 2" descr="https://upload.wikimedia.org/wikipedia/commons/c/c5/W3sDesign_Iterator_Design_Pattern_UML.jpg"/>
          <p:cNvPicPr>
            <a:picLocks noChangeAspect="1" noChangeArrowheads="1"/>
          </p:cNvPicPr>
          <p:nvPr/>
        </p:nvPicPr>
        <p:blipFill rotWithShape="1">
          <a:blip r:embed="rId2">
            <a:extLst>
              <a:ext uri="{28A0092B-C50C-407E-A947-70E740481C1C}">
                <a14:useLocalDpi xmlns:a14="http://schemas.microsoft.com/office/drawing/2010/main" val="0"/>
              </a:ext>
            </a:extLst>
          </a:blip>
          <a:srcRect r="47755"/>
          <a:stretch/>
        </p:blipFill>
        <p:spPr bwMode="auto">
          <a:xfrm>
            <a:off x="215696" y="1491041"/>
            <a:ext cx="5513986" cy="4293168"/>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5310230" y="3456264"/>
            <a:ext cx="1736521" cy="3103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391150" y="6372225"/>
            <a:ext cx="371475" cy="104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9526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87897"/>
          </a:xfrm>
        </p:spPr>
        <p:txBody>
          <a:bodyPr>
            <a:normAutofit/>
          </a:bodyPr>
          <a:lstStyle/>
          <a:p>
            <a:r>
              <a:rPr lang="en-US" sz="3600" dirty="0"/>
              <a:t>Selected Design Pattern Examples: Iterator</a:t>
            </a:r>
          </a:p>
        </p:txBody>
      </p:sp>
      <p:sp>
        <p:nvSpPr>
          <p:cNvPr id="4" name="TextBox 3"/>
          <p:cNvSpPr txBox="1"/>
          <p:nvPr/>
        </p:nvSpPr>
        <p:spPr>
          <a:xfrm>
            <a:off x="92279" y="687897"/>
            <a:ext cx="8727871" cy="3539430"/>
          </a:xfrm>
          <a:prstGeom prst="rect">
            <a:avLst/>
          </a:prstGeom>
          <a:noFill/>
        </p:spPr>
        <p:txBody>
          <a:bodyPr wrap="square" rtlCol="0">
            <a:spAutoFit/>
          </a:bodyPr>
          <a:lstStyle/>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a:solidFill>
                  <a:srgbClr val="2B91AF"/>
                </a:solidFill>
                <a:latin typeface="Consolas" panose="020B0609020204030204" pitchFamily="49" charset="0"/>
              </a:rPr>
              <a:t>Puzzle</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IEnumerable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IEnumerator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IEnumerable.GetEnumerator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IEnumerator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PuzzleEnum</a:t>
            </a:r>
            <a:r>
              <a:rPr lang="en-US" sz="1600" dirty="0">
                <a:solidFill>
                  <a:srgbClr val="000000"/>
                </a:solidFill>
                <a:latin typeface="Consolas" panose="020B0609020204030204" pitchFamily="49" charset="0"/>
              </a:rPr>
              <a:t>(board);</a:t>
            </a:r>
          </a:p>
          <a:p>
            <a:r>
              <a:rPr lang="en-US" sz="1600" dirty="0">
                <a:solidFill>
                  <a:srgbClr val="000000"/>
                </a:solidFill>
                <a:latin typeface="Consolas" panose="020B0609020204030204" pitchFamily="49" charset="0"/>
              </a:rPr>
              <a:t>        }</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PuzzleEnum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GetEnumerator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PuzzleEnum</a:t>
            </a:r>
            <a:r>
              <a:rPr lang="en-US" sz="1600" dirty="0">
                <a:solidFill>
                  <a:srgbClr val="000000"/>
                </a:solidFill>
                <a:latin typeface="Consolas" panose="020B0609020204030204" pitchFamily="49" charset="0"/>
              </a:rPr>
              <a:t>(board);</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822815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773" y="117693"/>
            <a:ext cx="6056851" cy="5693866"/>
          </a:xfrm>
          <a:prstGeom prst="rect">
            <a:avLst/>
          </a:prstGeom>
          <a:noFill/>
        </p:spPr>
        <p:txBody>
          <a:bodyPr wrap="square" rtlCol="0">
            <a:spAutoFit/>
          </a:bodyPr>
          <a:lstStyle/>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err="1">
                <a:solidFill>
                  <a:srgbClr val="2B91AF"/>
                </a:solidFill>
                <a:latin typeface="Consolas" panose="020B0609020204030204" pitchFamily="49" charset="0"/>
              </a:rPr>
              <a:t>PuzzleEnum</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IEnumerator</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 </a:t>
            </a:r>
            <a:r>
              <a:rPr lang="en-US" sz="1400" dirty="0" err="1">
                <a:solidFill>
                  <a:srgbClr val="000000"/>
                </a:solidFill>
                <a:latin typeface="Consolas" panose="020B0609020204030204" pitchFamily="49" charset="0"/>
              </a:rPr>
              <a:t>vals</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List&lt;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valArray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position = -1;</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PuzzleEnum</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 board)</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for</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=0;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&lt;</a:t>
            </a:r>
            <a:r>
              <a:rPr lang="en-US" sz="1400" dirty="0" err="1">
                <a:solidFill>
                  <a:srgbClr val="000000"/>
                </a:solidFill>
                <a:latin typeface="Consolas" panose="020B0609020204030204" pitchFamily="49" charset="0"/>
              </a:rPr>
              <a:t>board.GetLength</a:t>
            </a:r>
            <a:r>
              <a:rPr lang="en-US" sz="1400" dirty="0">
                <a:solidFill>
                  <a:srgbClr val="000000"/>
                </a:solidFill>
                <a:latin typeface="Consolas" panose="020B0609020204030204" pitchFamily="49" charset="0"/>
              </a:rPr>
              <a:t>(0); </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for</a:t>
            </a:r>
            <a:r>
              <a:rPr lang="en-US" sz="1400" dirty="0">
                <a:solidFill>
                  <a:srgbClr val="000000"/>
                </a:solidFill>
                <a:latin typeface="Consolas" panose="020B0609020204030204" pitchFamily="49" charset="0"/>
              </a:rPr>
              <a: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j=0; j&lt;</a:t>
            </a:r>
            <a:r>
              <a:rPr lang="en-US" sz="1400" dirty="0" err="1">
                <a:solidFill>
                  <a:srgbClr val="000000"/>
                </a:solidFill>
                <a:latin typeface="Consolas" panose="020B0609020204030204" pitchFamily="49" charset="0"/>
              </a:rPr>
              <a:t>board.GetLength</a:t>
            </a:r>
            <a:r>
              <a:rPr lang="en-US" sz="1400" dirty="0">
                <a:solidFill>
                  <a:srgbClr val="000000"/>
                </a:solidFill>
                <a:latin typeface="Consolas" panose="020B0609020204030204" pitchFamily="49" charset="0"/>
              </a:rPr>
              <a:t>(1); </a:t>
            </a:r>
            <a:r>
              <a:rPr lang="en-US" sz="1400" dirty="0" err="1">
                <a:solidFill>
                  <a:srgbClr val="000000"/>
                </a:solidFill>
                <a:latin typeface="Consolas" panose="020B0609020204030204" pitchFamily="49" charset="0"/>
              </a:rPr>
              <a:t>j++</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vals.Add</a:t>
            </a:r>
            <a:r>
              <a:rPr lang="en-US" sz="1400" dirty="0">
                <a:solidFill>
                  <a:srgbClr val="000000"/>
                </a:solidFill>
                <a:latin typeface="Consolas" panose="020B0609020204030204" pitchFamily="49" charset="0"/>
              </a:rPr>
              <a:t>(board[</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j]);</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valArray</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vals.ToArray</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        object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IEnumerator.Current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get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Current;</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p:txBody>
      </p:sp>
      <p:sp>
        <p:nvSpPr>
          <p:cNvPr id="7" name="TextBox 6"/>
          <p:cNvSpPr txBox="1"/>
          <p:nvPr/>
        </p:nvSpPr>
        <p:spPr>
          <a:xfrm>
            <a:off x="5721292" y="0"/>
            <a:ext cx="6470708" cy="6124754"/>
          </a:xfrm>
          <a:prstGeom prst="rect">
            <a:avLst/>
          </a:prstGeom>
          <a:noFill/>
        </p:spPr>
        <p:txBody>
          <a:bodyPr wrap="square" rtlCol="0">
            <a:spAutoFit/>
          </a:bodyPr>
          <a:lstStyle/>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Current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get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try</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valArray</a:t>
            </a:r>
            <a:r>
              <a:rPr lang="en-US" sz="1400" dirty="0">
                <a:solidFill>
                  <a:srgbClr val="000000"/>
                </a:solidFill>
                <a:latin typeface="Consolas" panose="020B0609020204030204" pitchFamily="49" charset="0"/>
              </a:rPr>
              <a:t>[position];</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catch</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IndexOutOfRangeException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throw</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InvalidOperationException</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MoveNext</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position++;</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(position &lt; </a:t>
            </a:r>
            <a:r>
              <a:rPr lang="en-US" sz="1400" dirty="0" err="1">
                <a:solidFill>
                  <a:srgbClr val="000000"/>
                </a:solidFill>
                <a:latin typeface="Consolas" panose="020B0609020204030204" pitchFamily="49" charset="0"/>
              </a:rPr>
              <a:t>valArray.Length</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Reset()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position = -1;</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p:txBody>
      </p:sp>
      <p:sp>
        <p:nvSpPr>
          <p:cNvPr id="6" name="Folded Corner 5"/>
          <p:cNvSpPr/>
          <p:nvPr/>
        </p:nvSpPr>
        <p:spPr>
          <a:xfrm>
            <a:off x="8740630" y="4755684"/>
            <a:ext cx="3087148" cy="1895912"/>
          </a:xfrm>
          <a:prstGeom prst="foldedCorner">
            <a:avLst/>
          </a:prstGeom>
          <a:solidFill>
            <a:srgbClr val="FD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Note that one team member still has to implement the iterator, but then all team members can reap the benefits.</a:t>
            </a:r>
          </a:p>
        </p:txBody>
      </p:sp>
    </p:spTree>
    <p:extLst>
      <p:ext uri="{BB962C8B-B14F-4D97-AF65-F5344CB8AC3E}">
        <p14:creationId xmlns:p14="http://schemas.microsoft.com/office/powerpoint/2010/main" val="678904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07F6D-FB68-6451-AE10-190593E460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4E159F-F96E-DD7F-C4B7-73EB7AB5C381}"/>
              </a:ext>
            </a:extLst>
          </p:cNvPr>
          <p:cNvSpPr>
            <a:spLocks noGrp="1"/>
          </p:cNvSpPr>
          <p:nvPr>
            <p:ph type="ctrTitle"/>
          </p:nvPr>
        </p:nvSpPr>
        <p:spPr>
          <a:xfrm>
            <a:off x="1524000" y="349619"/>
            <a:ext cx="9144000" cy="923330"/>
          </a:xfrm>
          <a:solidFill>
            <a:srgbClr val="EAEAEA">
              <a:alpha val="50196"/>
            </a:srgbClr>
          </a:solidFill>
        </p:spPr>
        <p:txBody>
          <a:bodyPr>
            <a:normAutofit/>
          </a:bodyPr>
          <a:lstStyle/>
          <a:p>
            <a:r>
              <a:rPr lang="en-US" b="1" dirty="0"/>
              <a:t>Testing continued</a:t>
            </a:r>
          </a:p>
        </p:txBody>
      </p:sp>
      <p:sp>
        <p:nvSpPr>
          <p:cNvPr id="3" name="TextBox 2">
            <a:extLst>
              <a:ext uri="{FF2B5EF4-FFF2-40B4-BE49-F238E27FC236}">
                <a16:creationId xmlns:a16="http://schemas.microsoft.com/office/drawing/2014/main" id="{DA3DB4A3-8F55-FF10-A531-9B35BA217BD5}"/>
              </a:ext>
            </a:extLst>
          </p:cNvPr>
          <p:cNvSpPr txBox="1"/>
          <p:nvPr/>
        </p:nvSpPr>
        <p:spPr>
          <a:xfrm>
            <a:off x="2154216" y="2127048"/>
            <a:ext cx="5308651"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For each of the following describe how you might design the testing to be run before final release: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Azerbaijan: Video game </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Bro: Bank’s money transfer app </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a:t>
            </a: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 SpaceX re-entry code – </a:t>
            </a:r>
          </a:p>
          <a:p>
            <a:pPr marR="0" lvl="0" algn="l" defTabSz="914400" rtl="0" eaLnBrk="1" fontAlgn="auto" latinLnBrk="0" hangingPunct="1">
              <a:lnSpc>
                <a:spcPct val="100000"/>
              </a:lnSpc>
              <a:spcBef>
                <a:spcPts val="0"/>
              </a:spcBef>
              <a:spcAft>
                <a:spcPts val="0"/>
              </a:spcAft>
              <a:buClrTx/>
              <a:buSzTx/>
              <a:tabLst/>
              <a:defRPr/>
            </a:pPr>
            <a:endPar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D: Sudoku puzzle solver </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p>
          <a:p>
            <a:pPr marR="0" lvl="0" algn="l" defTabSz="914400" rtl="0" eaLnBrk="1" fontAlgn="auto" latinLnBrk="0" hangingPunct="1">
              <a:lnSpc>
                <a:spcPct val="100000"/>
              </a:lnSpc>
              <a:spcBef>
                <a:spcPts val="0"/>
              </a:spcBef>
              <a:spcAft>
                <a:spcPts val="0"/>
              </a:spcAft>
              <a:buClrTx/>
              <a:buSzTx/>
              <a:tabLst/>
              <a:defRPr/>
            </a:pPr>
            <a:endPar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Edamame: Tax return software (e.g. TurboTax) </a:t>
            </a:r>
            <a:r>
              <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rPr>
              <a:t> -</a:t>
            </a:r>
          </a:p>
          <a:p>
            <a:pPr marR="0" lvl="0" algn="l" defTabSz="914400" rtl="0" eaLnBrk="1" fontAlgn="auto" latinLnBrk="0" hangingPunct="1">
              <a:lnSpc>
                <a:spcPct val="100000"/>
              </a:lnSpc>
              <a:spcBef>
                <a:spcPts val="0"/>
              </a:spcBef>
              <a:spcAft>
                <a:spcPts val="0"/>
              </a:spcAft>
              <a:buClrTx/>
              <a:buSzTx/>
              <a:tabLst/>
              <a:defRPr/>
            </a:pPr>
            <a:endParaRPr kumimoji="0" lang="en-US" sz="16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 Eye tracking eReader - </a:t>
            </a:r>
          </a:p>
        </p:txBody>
      </p:sp>
    </p:spTree>
    <p:extLst>
      <p:ext uri="{BB962C8B-B14F-4D97-AF65-F5344CB8AC3E}">
        <p14:creationId xmlns:p14="http://schemas.microsoft.com/office/powerpoint/2010/main" val="2383864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96286"/>
          </a:xfrm>
          <a:solidFill>
            <a:schemeClr val="accent4"/>
          </a:solidFill>
        </p:spPr>
        <p:txBody>
          <a:bodyPr>
            <a:normAutofit/>
          </a:bodyPr>
          <a:lstStyle/>
          <a:p>
            <a:r>
              <a:rPr lang="en-US" sz="3600" dirty="0"/>
              <a:t>Design Patterns summary</a:t>
            </a:r>
          </a:p>
        </p:txBody>
      </p:sp>
      <p:sp>
        <p:nvSpPr>
          <p:cNvPr id="3" name="TextBox 2"/>
          <p:cNvSpPr txBox="1"/>
          <p:nvPr/>
        </p:nvSpPr>
        <p:spPr>
          <a:xfrm>
            <a:off x="1073791" y="1132514"/>
            <a:ext cx="8414158" cy="4524315"/>
          </a:xfrm>
          <a:prstGeom prst="rect">
            <a:avLst/>
          </a:prstGeom>
          <a:noFill/>
        </p:spPr>
        <p:txBody>
          <a:bodyPr wrap="square" rtlCol="0">
            <a:spAutoFit/>
          </a:bodyPr>
          <a:lstStyle/>
          <a:p>
            <a:pPr marL="285750" indent="-285750">
              <a:buFont typeface="Arial" panose="020B0604020202020204" pitchFamily="34" charset="0"/>
              <a:buChar char="•"/>
            </a:pPr>
            <a:r>
              <a:rPr lang="en-US" dirty="0"/>
              <a:t>Many more design patterns exist than we covered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exist programming languages where many (most) of the design patterns are built into the language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All design patterns can be “implemented”  using the basic concepts of object-oriented programming</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However, there is no “one” implementation as design patterns are (best practice) approaches more than implementations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of design patterns may seem overkill for many small, finely focused programming assignments, but can pay off in the long run for larger programs built with future growth and big teams in mind</a:t>
            </a:r>
          </a:p>
          <a:p>
            <a:endParaRPr lang="en-US" dirty="0"/>
          </a:p>
          <a:p>
            <a:endParaRPr lang="en-US" dirty="0"/>
          </a:p>
        </p:txBody>
      </p:sp>
    </p:spTree>
    <p:extLst>
      <p:ext uri="{BB962C8B-B14F-4D97-AF65-F5344CB8AC3E}">
        <p14:creationId xmlns:p14="http://schemas.microsoft.com/office/powerpoint/2010/main" val="3538334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2505" y="336881"/>
            <a:ext cx="9144000" cy="938246"/>
          </a:xfrm>
          <a:solidFill>
            <a:srgbClr val="EAEAEA">
              <a:alpha val="50196"/>
            </a:srgbClr>
          </a:solidFill>
        </p:spPr>
        <p:txBody>
          <a:bodyPr>
            <a:normAutofit/>
          </a:bodyPr>
          <a:lstStyle/>
          <a:p>
            <a:r>
              <a:rPr lang="en-US" b="1" dirty="0"/>
              <a:t>Considerations</a:t>
            </a:r>
          </a:p>
        </p:txBody>
      </p:sp>
      <p:sp>
        <p:nvSpPr>
          <p:cNvPr id="3" name="TextBox 2"/>
          <p:cNvSpPr txBox="1"/>
          <p:nvPr/>
        </p:nvSpPr>
        <p:spPr>
          <a:xfrm>
            <a:off x="620786" y="1610686"/>
            <a:ext cx="5016616" cy="2862322"/>
          </a:xfrm>
          <a:prstGeom prst="rect">
            <a:avLst/>
          </a:prstGeom>
          <a:noFill/>
        </p:spPr>
        <p:txBody>
          <a:bodyPr wrap="square" rtlCol="0">
            <a:spAutoFit/>
          </a:bodyPr>
          <a:lstStyle/>
          <a:p>
            <a:r>
              <a:rPr lang="en-US" b="1" u="sng" dirty="0"/>
              <a:t>Pros</a:t>
            </a:r>
          </a:p>
          <a:p>
            <a:pPr marL="511175" indent="-511175">
              <a:buFont typeface="Wingdings" panose="05000000000000000000" pitchFamily="2" charset="2"/>
              <a:buChar char="q"/>
            </a:pPr>
            <a:r>
              <a:rPr lang="en-US" dirty="0"/>
              <a:t>Can speed up the development process</a:t>
            </a:r>
          </a:p>
          <a:p>
            <a:pPr marL="968375" lvl="1" indent="-511175">
              <a:buFont typeface="Wingdings" panose="05000000000000000000" pitchFamily="2" charset="2"/>
              <a:buChar char="q"/>
            </a:pPr>
            <a:r>
              <a:rPr lang="en-US" dirty="0"/>
              <a:t>Proven development paradigms</a:t>
            </a:r>
          </a:p>
          <a:p>
            <a:pPr marL="968375" lvl="1" indent="-511175">
              <a:buFont typeface="Wingdings" panose="05000000000000000000" pitchFamily="2" charset="2"/>
              <a:buChar char="q"/>
            </a:pPr>
            <a:r>
              <a:rPr lang="en-US" dirty="0"/>
              <a:t>Tested approaches</a:t>
            </a:r>
          </a:p>
          <a:p>
            <a:pPr marL="968375" lvl="1" indent="-511175">
              <a:buFont typeface="Wingdings" panose="05000000000000000000" pitchFamily="2" charset="2"/>
              <a:buChar char="q"/>
            </a:pPr>
            <a:r>
              <a:rPr lang="en-US" dirty="0"/>
              <a:t>Common language among those familiar with patterns</a:t>
            </a:r>
          </a:p>
          <a:p>
            <a:pPr marL="968375" lvl="1" indent="-511175">
              <a:buFont typeface="Wingdings" panose="05000000000000000000" pitchFamily="2" charset="2"/>
              <a:buChar char="q"/>
            </a:pPr>
            <a:r>
              <a:rPr lang="en-US" dirty="0"/>
              <a:t>Time invested up front can pay back in the long run</a:t>
            </a:r>
          </a:p>
          <a:p>
            <a:pPr marL="511175" indent="-511175">
              <a:buFont typeface="Wingdings" panose="05000000000000000000" pitchFamily="2" charset="2"/>
              <a:buChar char="q"/>
            </a:pPr>
            <a:r>
              <a:rPr lang="en-US" dirty="0"/>
              <a:t>Heavily documented</a:t>
            </a:r>
          </a:p>
          <a:p>
            <a:pPr marL="511175" indent="-511175">
              <a:buFont typeface="Wingdings" panose="05000000000000000000" pitchFamily="2" charset="2"/>
              <a:buChar char="q"/>
            </a:pPr>
            <a:r>
              <a:rPr lang="en-US" dirty="0"/>
              <a:t>Can simplify coding</a:t>
            </a:r>
          </a:p>
        </p:txBody>
      </p:sp>
      <p:sp>
        <p:nvSpPr>
          <p:cNvPr id="4" name="TextBox 3"/>
          <p:cNvSpPr txBox="1"/>
          <p:nvPr/>
        </p:nvSpPr>
        <p:spPr>
          <a:xfrm>
            <a:off x="6569985" y="1603695"/>
            <a:ext cx="5016616" cy="2308324"/>
          </a:xfrm>
          <a:prstGeom prst="rect">
            <a:avLst/>
          </a:prstGeom>
          <a:noFill/>
        </p:spPr>
        <p:txBody>
          <a:bodyPr wrap="square" rtlCol="0">
            <a:spAutoFit/>
          </a:bodyPr>
          <a:lstStyle/>
          <a:p>
            <a:r>
              <a:rPr lang="en-US" b="1" u="sng" dirty="0"/>
              <a:t>Cons</a:t>
            </a:r>
          </a:p>
          <a:p>
            <a:pPr marL="511175" indent="-511175">
              <a:buFont typeface="Wingdings" panose="05000000000000000000" pitchFamily="2" charset="2"/>
              <a:buChar char="q"/>
            </a:pPr>
            <a:r>
              <a:rPr lang="en-US" dirty="0"/>
              <a:t>Frequent use of a design pattern in a specific language may just be an indication that something is missing in that language</a:t>
            </a:r>
          </a:p>
          <a:p>
            <a:pPr marL="511175" indent="-511175">
              <a:buFont typeface="Wingdings" panose="05000000000000000000" pitchFamily="2" charset="2"/>
              <a:buChar char="q"/>
            </a:pPr>
            <a:r>
              <a:rPr lang="en-US" dirty="0"/>
              <a:t>Use of existing components or libraries may be a faster, more reliable way to go</a:t>
            </a:r>
          </a:p>
          <a:p>
            <a:pPr marL="511175" indent="-511175">
              <a:buFont typeface="Wingdings" panose="05000000000000000000" pitchFamily="2" charset="2"/>
              <a:buChar char="q"/>
            </a:pPr>
            <a:r>
              <a:rPr lang="en-US" dirty="0"/>
              <a:t>The levels of indirection that many design patterns use can lead to inefficient code</a:t>
            </a:r>
          </a:p>
        </p:txBody>
      </p:sp>
      <p:sp>
        <p:nvSpPr>
          <p:cNvPr id="5" name="TextBox 4"/>
          <p:cNvSpPr txBox="1"/>
          <p:nvPr/>
        </p:nvSpPr>
        <p:spPr>
          <a:xfrm>
            <a:off x="2083273" y="4918745"/>
            <a:ext cx="9829094" cy="923330"/>
          </a:xfrm>
          <a:prstGeom prst="rect">
            <a:avLst/>
          </a:prstGeom>
          <a:noFill/>
        </p:spPr>
        <p:txBody>
          <a:bodyPr wrap="square" rtlCol="0">
            <a:spAutoFit/>
          </a:bodyPr>
          <a:lstStyle/>
          <a:p>
            <a:r>
              <a:rPr lang="en-US" b="1" u="sng" dirty="0"/>
              <a:t>Recommendations</a:t>
            </a:r>
          </a:p>
          <a:p>
            <a:pPr marL="511175" indent="-511175">
              <a:buFont typeface="Wingdings" panose="05000000000000000000" pitchFamily="2" charset="2"/>
              <a:buChar char="q"/>
            </a:pPr>
            <a:r>
              <a:rPr lang="en-US" dirty="0"/>
              <a:t>Learn about what patterns exist and what problems they can help with</a:t>
            </a:r>
          </a:p>
          <a:p>
            <a:pPr marL="511175" indent="-511175">
              <a:buFont typeface="Wingdings" panose="05000000000000000000" pitchFamily="2" charset="2"/>
              <a:buChar char="q"/>
            </a:pPr>
            <a:r>
              <a:rPr lang="en-US" dirty="0"/>
              <a:t>Make liberal use of a search engine when encountering a problem</a:t>
            </a:r>
          </a:p>
        </p:txBody>
      </p:sp>
    </p:spTree>
    <p:extLst>
      <p:ext uri="{BB962C8B-B14F-4D97-AF65-F5344CB8AC3E}">
        <p14:creationId xmlns:p14="http://schemas.microsoft.com/office/powerpoint/2010/main" val="570007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E2551-C116-C779-74BC-2A30E1F38A5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B3E37FC-A94A-0534-788E-58EBD7A79E12}"/>
              </a:ext>
            </a:extLst>
          </p:cNvPr>
          <p:cNvSpPr txBox="1"/>
          <p:nvPr/>
        </p:nvSpPr>
        <p:spPr>
          <a:xfrm>
            <a:off x="414443" y="739563"/>
            <a:ext cx="11028062" cy="369332"/>
          </a:xfrm>
          <a:prstGeom prst="rect">
            <a:avLst/>
          </a:prstGeom>
          <a:noFill/>
        </p:spPr>
        <p:txBody>
          <a:bodyPr wrap="square" rtlCol="0">
            <a:spAutoFit/>
          </a:bodyPr>
          <a:lstStyle/>
          <a:p>
            <a:r>
              <a:rPr lang="en-US" u="sng" dirty="0"/>
              <a:t>Homework </a:t>
            </a:r>
          </a:p>
        </p:txBody>
      </p:sp>
      <p:sp>
        <p:nvSpPr>
          <p:cNvPr id="7" name="Slide Number Placeholder 2">
            <a:extLst>
              <a:ext uri="{FF2B5EF4-FFF2-40B4-BE49-F238E27FC236}">
                <a16:creationId xmlns:a16="http://schemas.microsoft.com/office/drawing/2014/main" id="{2480CE18-BD12-891E-7690-CE6E0C86B144}"/>
              </a:ext>
            </a:extLst>
          </p:cNvPr>
          <p:cNvSpPr>
            <a:spLocks noGrp="1"/>
          </p:cNvSpPr>
          <p:nvPr>
            <p:ph type="sldNum" sz="quarter" idx="12"/>
          </p:nvPr>
        </p:nvSpPr>
        <p:spPr>
          <a:xfrm>
            <a:off x="9448800" y="6492875"/>
            <a:ext cx="2743200" cy="365125"/>
          </a:xfrm>
        </p:spPr>
        <p:txBody>
          <a:bodyPr/>
          <a:lstStyle/>
          <a:p>
            <a:r>
              <a:rPr lang="en-US" dirty="0"/>
              <a:t>17</a:t>
            </a:r>
          </a:p>
        </p:txBody>
      </p:sp>
      <p:sp>
        <p:nvSpPr>
          <p:cNvPr id="9" name="Title 1">
            <a:extLst>
              <a:ext uri="{FF2B5EF4-FFF2-40B4-BE49-F238E27FC236}">
                <a16:creationId xmlns:a16="http://schemas.microsoft.com/office/drawing/2014/main" id="{48AAE25F-ADE3-925E-EAC8-C8023C587E15}"/>
              </a:ext>
            </a:extLst>
          </p:cNvPr>
          <p:cNvSpPr txBox="1">
            <a:spLocks/>
          </p:cNvSpPr>
          <p:nvPr/>
        </p:nvSpPr>
        <p:spPr>
          <a:xfrm>
            <a:off x="0" y="0"/>
            <a:ext cx="12192000" cy="788670"/>
          </a:xfrm>
          <a:prstGeom prst="rect">
            <a:avLst/>
          </a:prstGeom>
          <a:solidFill>
            <a:schemeClr val="accent6">
              <a:lumMod val="20000"/>
              <a:lumOff val="80000"/>
            </a:schemeClr>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Homework</a:t>
            </a:r>
          </a:p>
        </p:txBody>
      </p:sp>
      <p:sp>
        <p:nvSpPr>
          <p:cNvPr id="2" name="TextBox 1">
            <a:extLst>
              <a:ext uri="{FF2B5EF4-FFF2-40B4-BE49-F238E27FC236}">
                <a16:creationId xmlns:a16="http://schemas.microsoft.com/office/drawing/2014/main" id="{5560CB79-E7FC-FC9C-7036-7A1FAF9571FC}"/>
              </a:ext>
            </a:extLst>
          </p:cNvPr>
          <p:cNvSpPr txBox="1"/>
          <p:nvPr/>
        </p:nvSpPr>
        <p:spPr>
          <a:xfrm>
            <a:off x="338242" y="3552322"/>
            <a:ext cx="9213147" cy="1754326"/>
          </a:xfrm>
          <a:prstGeom prst="rect">
            <a:avLst/>
          </a:prstGeom>
          <a:noFill/>
        </p:spPr>
        <p:txBody>
          <a:bodyPr wrap="square" rtlCol="0">
            <a:spAutoFit/>
          </a:bodyPr>
          <a:lstStyle/>
          <a:p>
            <a:pPr marL="285750" indent="-285750">
              <a:buFont typeface="Arial" panose="020B0604020202020204" pitchFamily="34" charset="0"/>
              <a:buChar char="•"/>
            </a:pPr>
            <a:r>
              <a:rPr lang="en-US" dirty="0"/>
              <a:t>Email me if you have any project related or general software engineering topics you want to see covered.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Read Chapter 14 on Design Patterns skipping section 14.2</a:t>
            </a:r>
          </a:p>
          <a:p>
            <a:pPr marL="742950" lvl="1" indent="-285750">
              <a:buFont typeface="Arial" panose="020B0604020202020204" pitchFamily="34" charset="0"/>
              <a:buChar char="•"/>
            </a:pPr>
            <a:r>
              <a:rPr lang="en-US" dirty="0"/>
              <a:t>Write a paragraph on how a design pattern of your choice could have or was used in a past program you were involved with</a:t>
            </a:r>
          </a:p>
        </p:txBody>
      </p:sp>
      <p:sp>
        <p:nvSpPr>
          <p:cNvPr id="3" name="TextBox 2">
            <a:extLst>
              <a:ext uri="{FF2B5EF4-FFF2-40B4-BE49-F238E27FC236}">
                <a16:creationId xmlns:a16="http://schemas.microsoft.com/office/drawing/2014/main" id="{17BD37F3-970C-9041-98D8-2FE5E6B86953}"/>
              </a:ext>
            </a:extLst>
          </p:cNvPr>
          <p:cNvSpPr txBox="1"/>
          <p:nvPr/>
        </p:nvSpPr>
        <p:spPr>
          <a:xfrm>
            <a:off x="414443" y="1187091"/>
            <a:ext cx="7795847" cy="1200329"/>
          </a:xfrm>
          <a:prstGeom prst="rect">
            <a:avLst/>
          </a:prstGeom>
          <a:noFill/>
        </p:spPr>
        <p:txBody>
          <a:bodyPr wrap="square" rtlCol="0">
            <a:spAutoFit/>
          </a:bodyPr>
          <a:lstStyle/>
          <a:p>
            <a:r>
              <a:rPr lang="en-US" b="1" u="sng" dirty="0"/>
              <a:t>Status reports from teams:</a:t>
            </a:r>
          </a:p>
          <a:p>
            <a:pPr marL="342900" indent="-342900">
              <a:buFont typeface="Arial" panose="020B0604020202020204" pitchFamily="34" charset="0"/>
              <a:buChar char="•"/>
            </a:pPr>
            <a:r>
              <a:rPr lang="en-US" dirty="0"/>
              <a:t>D</a:t>
            </a:r>
          </a:p>
          <a:p>
            <a:pPr marL="342900" indent="-342900">
              <a:buFont typeface="Arial" panose="020B0604020202020204" pitchFamily="34" charset="0"/>
              <a:buChar char="•"/>
            </a:pPr>
            <a:r>
              <a:rPr lang="en-US" dirty="0"/>
              <a:t>Edamame</a:t>
            </a:r>
          </a:p>
          <a:p>
            <a:pPr marL="342900" indent="-342900">
              <a:buFont typeface="Arial" panose="020B0604020202020204" pitchFamily="34" charset="0"/>
              <a:buChar char="•"/>
            </a:pPr>
            <a:r>
              <a:rPr lang="en-US" dirty="0"/>
              <a:t>F</a:t>
            </a:r>
          </a:p>
        </p:txBody>
      </p:sp>
      <p:sp>
        <p:nvSpPr>
          <p:cNvPr id="4" name="TextBox 3">
            <a:extLst>
              <a:ext uri="{FF2B5EF4-FFF2-40B4-BE49-F238E27FC236}">
                <a16:creationId xmlns:a16="http://schemas.microsoft.com/office/drawing/2014/main" id="{F87B2671-A1CE-CC0D-77E1-D5C66F235473}"/>
              </a:ext>
            </a:extLst>
          </p:cNvPr>
          <p:cNvSpPr txBox="1"/>
          <p:nvPr/>
        </p:nvSpPr>
        <p:spPr>
          <a:xfrm>
            <a:off x="3556230" y="1187091"/>
            <a:ext cx="7525620" cy="1754326"/>
          </a:xfrm>
          <a:prstGeom prst="rect">
            <a:avLst/>
          </a:prstGeom>
          <a:noFill/>
        </p:spPr>
        <p:txBody>
          <a:bodyPr wrap="square" rtlCol="0">
            <a:spAutoFit/>
          </a:bodyPr>
          <a:lstStyle/>
          <a:p>
            <a:r>
              <a:rPr lang="en-US" dirty="0"/>
              <a:t>A short verbal update on how your project is going. Please include:</a:t>
            </a:r>
          </a:p>
          <a:p>
            <a:pPr marL="342900" indent="-342900">
              <a:buFont typeface="Arial" panose="020B0604020202020204" pitchFamily="34" charset="0"/>
              <a:buChar char="•"/>
            </a:pPr>
            <a:r>
              <a:rPr lang="en-US" dirty="0"/>
              <a:t>What you’ve worked on in the past week</a:t>
            </a:r>
          </a:p>
          <a:p>
            <a:pPr marL="342900" indent="-342900">
              <a:buFont typeface="Arial" panose="020B0604020202020204" pitchFamily="34" charset="0"/>
              <a:buChar char="•"/>
            </a:pPr>
            <a:r>
              <a:rPr lang="en-US" dirty="0"/>
              <a:t>Unexpected difficulties and thoughts on mitigation</a:t>
            </a:r>
          </a:p>
          <a:p>
            <a:pPr marL="342900" indent="-342900">
              <a:buFont typeface="Arial" panose="020B0604020202020204" pitchFamily="34" charset="0"/>
              <a:buChar char="•"/>
            </a:pPr>
            <a:r>
              <a:rPr lang="en-US" dirty="0"/>
              <a:t>What’s gone well!</a:t>
            </a:r>
          </a:p>
          <a:p>
            <a:pPr marL="342900" indent="-342900">
              <a:buFont typeface="Arial" panose="020B0604020202020204" pitchFamily="34" charset="0"/>
              <a:buChar char="•"/>
            </a:pPr>
            <a:r>
              <a:rPr lang="en-US" dirty="0"/>
              <a:t>Your progress versus your plan, and any changes made to the plan</a:t>
            </a:r>
          </a:p>
          <a:p>
            <a:pPr marL="342900" indent="-342900">
              <a:buFont typeface="Arial" panose="020B0604020202020204" pitchFamily="34" charset="0"/>
              <a:buChar char="•"/>
            </a:pPr>
            <a:r>
              <a:rPr lang="en-US" dirty="0"/>
              <a:t>Next steps</a:t>
            </a:r>
          </a:p>
        </p:txBody>
      </p:sp>
    </p:spTree>
    <p:extLst>
      <p:ext uri="{BB962C8B-B14F-4D97-AF65-F5344CB8AC3E}">
        <p14:creationId xmlns:p14="http://schemas.microsoft.com/office/powerpoint/2010/main" val="1593812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2465" y="1048624"/>
            <a:ext cx="9144000" cy="3299539"/>
          </a:xfrm>
          <a:solidFill>
            <a:srgbClr val="EAEAEA">
              <a:alpha val="50196"/>
            </a:srgbClr>
          </a:solidFill>
        </p:spPr>
        <p:txBody>
          <a:bodyPr>
            <a:normAutofit/>
          </a:bodyPr>
          <a:lstStyle/>
          <a:p>
            <a:r>
              <a:rPr lang="en-US" b="1" dirty="0"/>
              <a:t>Project time</a:t>
            </a:r>
            <a:br>
              <a:rPr lang="en-US" b="1" dirty="0"/>
            </a:br>
            <a:br>
              <a:rPr lang="en-US" b="1" dirty="0"/>
            </a:br>
            <a:endParaRPr lang="en-US" b="1" dirty="0"/>
          </a:p>
        </p:txBody>
      </p:sp>
    </p:spTree>
    <p:extLst>
      <p:ext uri="{BB962C8B-B14F-4D97-AF65-F5344CB8AC3E}">
        <p14:creationId xmlns:p14="http://schemas.microsoft.com/office/powerpoint/2010/main" val="2168062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F9F57-B3D6-F7FB-07FA-8434F78520D7}"/>
            </a:ext>
          </a:extLst>
        </p:cNvPr>
        <p:cNvGrpSpPr/>
        <p:nvPr/>
      </p:nvGrpSpPr>
      <p:grpSpPr>
        <a:xfrm>
          <a:off x="0" y="0"/>
          <a:ext cx="0" cy="0"/>
          <a:chOff x="0" y="0"/>
          <a:chExt cx="0" cy="0"/>
        </a:xfrm>
      </p:grpSpPr>
      <p:sp>
        <p:nvSpPr>
          <p:cNvPr id="16" name="Title 15">
            <a:extLst>
              <a:ext uri="{FF2B5EF4-FFF2-40B4-BE49-F238E27FC236}">
                <a16:creationId xmlns:a16="http://schemas.microsoft.com/office/drawing/2014/main" id="{0D7CDDE1-3D28-3A91-558B-5B5525CAFBC7}"/>
              </a:ext>
            </a:extLst>
          </p:cNvPr>
          <p:cNvSpPr>
            <a:spLocks noGrp="1"/>
          </p:cNvSpPr>
          <p:nvPr>
            <p:ph type="ctrTitle"/>
          </p:nvPr>
        </p:nvSpPr>
        <p:spPr>
          <a:xfrm>
            <a:off x="1441939" y="164305"/>
            <a:ext cx="9144000" cy="830863"/>
          </a:xfrm>
        </p:spPr>
        <p:txBody>
          <a:bodyPr>
            <a:normAutofit fontScale="90000"/>
          </a:bodyPr>
          <a:lstStyle/>
          <a:p>
            <a:r>
              <a:rPr lang="en-US" dirty="0"/>
              <a:t>Eye tracking eReader</a:t>
            </a:r>
          </a:p>
        </p:txBody>
      </p:sp>
      <p:sp>
        <p:nvSpPr>
          <p:cNvPr id="18" name="TextBox 17">
            <a:extLst>
              <a:ext uri="{FF2B5EF4-FFF2-40B4-BE49-F238E27FC236}">
                <a16:creationId xmlns:a16="http://schemas.microsoft.com/office/drawing/2014/main" id="{FF1D411D-6A91-74BF-414B-DA9C73FC3FE8}"/>
              </a:ext>
            </a:extLst>
          </p:cNvPr>
          <p:cNvSpPr txBox="1"/>
          <p:nvPr/>
        </p:nvSpPr>
        <p:spPr>
          <a:xfrm>
            <a:off x="1002325" y="1021715"/>
            <a:ext cx="5580183" cy="2031325"/>
          </a:xfrm>
          <a:prstGeom prst="rect">
            <a:avLst/>
          </a:prstGeom>
          <a:noFill/>
        </p:spPr>
        <p:txBody>
          <a:bodyPr wrap="square" rtlCol="0">
            <a:spAutoFit/>
          </a:bodyPr>
          <a:lstStyle/>
          <a:p>
            <a:pPr marL="342900" indent="-342900">
              <a:buAutoNum type="arabicPeriod"/>
            </a:pPr>
            <a:r>
              <a:rPr lang="en-US" dirty="0"/>
              <a:t>Accuracy testing: How accurate is the system tracking the user’s eye movement?</a:t>
            </a:r>
          </a:p>
          <a:p>
            <a:pPr marL="342900" indent="-342900">
              <a:buAutoNum type="arabicPeriod"/>
            </a:pPr>
            <a:r>
              <a:rPr lang="en-US" dirty="0"/>
              <a:t>Responsiveness Testing: How quickly is responding to user’s input (their eye movement)?</a:t>
            </a:r>
          </a:p>
          <a:p>
            <a:pPr marL="342900" indent="-342900">
              <a:buAutoNum type="arabicPeriod"/>
            </a:pPr>
            <a:r>
              <a:rPr lang="en-US" dirty="0"/>
              <a:t>Edge cases testing: Example – How would the system react if an undefined eye movement is captured?</a:t>
            </a:r>
          </a:p>
          <a:p>
            <a:pPr marL="342900" indent="-342900">
              <a:buAutoNum type="arabicPeriod"/>
            </a:pPr>
            <a:r>
              <a:rPr lang="en-US" dirty="0"/>
              <a:t>Usability &amp; Environment: compatibility …</a:t>
            </a:r>
          </a:p>
        </p:txBody>
      </p:sp>
      <p:pic>
        <p:nvPicPr>
          <p:cNvPr id="3" name="Picture 2">
            <a:extLst>
              <a:ext uri="{FF2B5EF4-FFF2-40B4-BE49-F238E27FC236}">
                <a16:creationId xmlns:a16="http://schemas.microsoft.com/office/drawing/2014/main" id="{8A5326D3-55A8-8798-E778-C828DF6B6748}"/>
              </a:ext>
            </a:extLst>
          </p:cNvPr>
          <p:cNvPicPr>
            <a:picLocks noChangeAspect="1"/>
          </p:cNvPicPr>
          <p:nvPr/>
        </p:nvPicPr>
        <p:blipFill>
          <a:blip r:embed="rId2"/>
          <a:stretch>
            <a:fillRect/>
          </a:stretch>
        </p:blipFill>
        <p:spPr>
          <a:xfrm>
            <a:off x="6756141" y="2263215"/>
            <a:ext cx="5353797" cy="4458322"/>
          </a:xfrm>
          <a:prstGeom prst="rect">
            <a:avLst/>
          </a:prstGeom>
        </p:spPr>
      </p:pic>
      <p:pic>
        <p:nvPicPr>
          <p:cNvPr id="4" name="Picture 3">
            <a:extLst>
              <a:ext uri="{FF2B5EF4-FFF2-40B4-BE49-F238E27FC236}">
                <a16:creationId xmlns:a16="http://schemas.microsoft.com/office/drawing/2014/main" id="{EECAC2CB-0BD6-6214-DDC7-614643CF0206}"/>
              </a:ext>
            </a:extLst>
          </p:cNvPr>
          <p:cNvPicPr>
            <a:picLocks noChangeAspect="1"/>
          </p:cNvPicPr>
          <p:nvPr/>
        </p:nvPicPr>
        <p:blipFill>
          <a:blip r:embed="rId3"/>
          <a:stretch>
            <a:fillRect/>
          </a:stretch>
        </p:blipFill>
        <p:spPr>
          <a:xfrm>
            <a:off x="1114426" y="3081340"/>
            <a:ext cx="4511191" cy="3776660"/>
          </a:xfrm>
          <a:prstGeom prst="rect">
            <a:avLst/>
          </a:prstGeom>
        </p:spPr>
      </p:pic>
      <p:sp>
        <p:nvSpPr>
          <p:cNvPr id="5" name="Rectangle: Folded Corner 4">
            <a:extLst>
              <a:ext uri="{FF2B5EF4-FFF2-40B4-BE49-F238E27FC236}">
                <a16:creationId xmlns:a16="http://schemas.microsoft.com/office/drawing/2014/main" id="{BA48F676-2B8D-A413-72E1-2577A89D2E52}"/>
              </a:ext>
            </a:extLst>
          </p:cNvPr>
          <p:cNvSpPr/>
          <p:nvPr/>
        </p:nvSpPr>
        <p:spPr>
          <a:xfrm>
            <a:off x="9519138" y="803031"/>
            <a:ext cx="1506416" cy="1271954"/>
          </a:xfrm>
          <a:prstGeom prst="foldedCorner">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would you obtain “ground truth?”</a:t>
            </a:r>
          </a:p>
        </p:txBody>
      </p:sp>
    </p:spTree>
    <p:extLst>
      <p:ext uri="{BB962C8B-B14F-4D97-AF65-F5344CB8AC3E}">
        <p14:creationId xmlns:p14="http://schemas.microsoft.com/office/powerpoint/2010/main" val="4087037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2BF1C-2BA1-919F-F589-C42A031E839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0905A93-258D-9492-6811-2DE7C4F4ACA2}"/>
              </a:ext>
            </a:extLst>
          </p:cNvPr>
          <p:cNvSpPr>
            <a:spLocks noGrp="1"/>
          </p:cNvSpPr>
          <p:nvPr>
            <p:ph type="ctrTitle"/>
          </p:nvPr>
        </p:nvSpPr>
        <p:spPr>
          <a:xfrm>
            <a:off x="1125416" y="644768"/>
            <a:ext cx="9144000" cy="915255"/>
          </a:xfrm>
        </p:spPr>
        <p:txBody>
          <a:bodyPr/>
          <a:lstStyle/>
          <a:p>
            <a:r>
              <a:rPr lang="en-US" dirty="0"/>
              <a:t>Banking system</a:t>
            </a:r>
          </a:p>
        </p:txBody>
      </p:sp>
      <p:sp>
        <p:nvSpPr>
          <p:cNvPr id="9" name="TextBox 8">
            <a:extLst>
              <a:ext uri="{FF2B5EF4-FFF2-40B4-BE49-F238E27FC236}">
                <a16:creationId xmlns:a16="http://schemas.microsoft.com/office/drawing/2014/main" id="{634DBEF6-CDF4-18DB-EDCA-8BBD04DBBAC9}"/>
              </a:ext>
            </a:extLst>
          </p:cNvPr>
          <p:cNvSpPr txBox="1"/>
          <p:nvPr/>
        </p:nvSpPr>
        <p:spPr>
          <a:xfrm>
            <a:off x="2420816" y="1657960"/>
            <a:ext cx="6553200" cy="2862322"/>
          </a:xfrm>
          <a:prstGeom prst="rect">
            <a:avLst/>
          </a:prstGeom>
          <a:solidFill>
            <a:srgbClr val="E2EBF3"/>
          </a:solidFill>
        </p:spPr>
        <p:txBody>
          <a:bodyPr wrap="square" rtlCol="0">
            <a:spAutoFit/>
          </a:bodyPr>
          <a:lstStyle/>
          <a:p>
            <a:pPr marL="342900" indent="-342900">
              <a:buAutoNum type="arabicPeriod"/>
            </a:pPr>
            <a:r>
              <a:rPr lang="en-US" dirty="0"/>
              <a:t>Shared account access: </a:t>
            </a:r>
            <a:r>
              <a:rPr lang="en-US" dirty="0">
                <a:highlight>
                  <a:srgbClr val="FFFF00"/>
                </a:highlight>
              </a:rPr>
              <a:t>how to deal with transfers at the same time between people</a:t>
            </a:r>
            <a:r>
              <a:rPr lang="en-US" dirty="0"/>
              <a:t>?</a:t>
            </a:r>
          </a:p>
          <a:p>
            <a:pPr marL="342900" indent="-342900">
              <a:buAutoNum type="arabicPeriod"/>
            </a:pPr>
            <a:r>
              <a:rPr lang="en-US" dirty="0"/>
              <a:t>Security of transfer:</a:t>
            </a:r>
          </a:p>
          <a:p>
            <a:pPr marL="800100" lvl="1" indent="-342900">
              <a:buFont typeface="Arial" panose="020B0604020202020204" pitchFamily="34" charset="0"/>
              <a:buChar char="•"/>
            </a:pPr>
            <a:r>
              <a:rPr lang="en-US" dirty="0"/>
              <a:t>Authentication</a:t>
            </a:r>
          </a:p>
          <a:p>
            <a:pPr marL="1257300" lvl="2" indent="-342900">
              <a:buFont typeface="Arial" panose="020B0604020202020204" pitchFamily="34" charset="0"/>
              <a:buChar char="•"/>
            </a:pPr>
            <a:r>
              <a:rPr lang="en-US" dirty="0"/>
              <a:t>Google</a:t>
            </a:r>
          </a:p>
          <a:p>
            <a:pPr marL="1257300" lvl="2" indent="-342900">
              <a:buFont typeface="Arial" panose="020B0604020202020204" pitchFamily="34" charset="0"/>
              <a:buChar char="•"/>
            </a:pPr>
            <a:r>
              <a:rPr lang="en-US" dirty="0"/>
              <a:t>reCAPTCHA</a:t>
            </a:r>
          </a:p>
          <a:p>
            <a:pPr marL="342900" indent="-342900">
              <a:buFont typeface="+mj-lt"/>
              <a:buAutoNum type="arabicPeriod"/>
            </a:pPr>
            <a:r>
              <a:rPr lang="en-US" dirty="0">
                <a:highlight>
                  <a:srgbClr val="FFFF00"/>
                </a:highlight>
              </a:rPr>
              <a:t>How to deal with unsuccessful account transfer / info</a:t>
            </a:r>
          </a:p>
          <a:p>
            <a:pPr marL="342900" indent="-342900">
              <a:buFont typeface="+mj-lt"/>
              <a:buAutoNum type="arabicPeriod"/>
            </a:pPr>
            <a:r>
              <a:rPr lang="en-US" dirty="0"/>
              <a:t>Transfer from phone to bank &amp; vice versa</a:t>
            </a:r>
          </a:p>
          <a:p>
            <a:pPr marL="800100" lvl="1" indent="-342900">
              <a:buFont typeface="Arial" panose="020B0604020202020204" pitchFamily="34" charset="0"/>
              <a:buChar char="•"/>
            </a:pPr>
            <a:r>
              <a:rPr lang="en-US" dirty="0"/>
              <a:t>Check go to right place</a:t>
            </a:r>
          </a:p>
          <a:p>
            <a:pPr marL="342900" indent="-342900">
              <a:buFont typeface="+mj-lt"/>
              <a:buAutoNum type="arabicPeriod"/>
            </a:pPr>
            <a:r>
              <a:rPr lang="en-US" dirty="0"/>
              <a:t>Insufficient funds are not transferred &amp; vice versa</a:t>
            </a:r>
          </a:p>
        </p:txBody>
      </p:sp>
      <p:sp>
        <p:nvSpPr>
          <p:cNvPr id="11" name="Rectangle: Folded Corner 10">
            <a:extLst>
              <a:ext uri="{FF2B5EF4-FFF2-40B4-BE49-F238E27FC236}">
                <a16:creationId xmlns:a16="http://schemas.microsoft.com/office/drawing/2014/main" id="{0325C191-9C81-DBEA-C3B0-1BA8DFA18643}"/>
              </a:ext>
            </a:extLst>
          </p:cNvPr>
          <p:cNvSpPr/>
          <p:nvPr/>
        </p:nvSpPr>
        <p:spPr>
          <a:xfrm>
            <a:off x="8329245" y="3996896"/>
            <a:ext cx="1389185" cy="914400"/>
          </a:xfrm>
          <a:prstGeom prst="foldedCorner">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Sandbox testing</a:t>
            </a:r>
          </a:p>
        </p:txBody>
      </p:sp>
      <p:sp>
        <p:nvSpPr>
          <p:cNvPr id="2" name="Rectangle: Folded Corner 1">
            <a:extLst>
              <a:ext uri="{FF2B5EF4-FFF2-40B4-BE49-F238E27FC236}">
                <a16:creationId xmlns:a16="http://schemas.microsoft.com/office/drawing/2014/main" id="{1B3B9CAF-95BA-0059-4381-E8339050000D}"/>
              </a:ext>
            </a:extLst>
          </p:cNvPr>
          <p:cNvSpPr/>
          <p:nvPr/>
        </p:nvSpPr>
        <p:spPr>
          <a:xfrm>
            <a:off x="8727829" y="1298329"/>
            <a:ext cx="2567356" cy="1638301"/>
          </a:xfrm>
          <a:prstGeom prst="foldedCorner">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Some of these should be requirements from the start (that will get tested)</a:t>
            </a:r>
          </a:p>
        </p:txBody>
      </p:sp>
    </p:spTree>
    <p:extLst>
      <p:ext uri="{BB962C8B-B14F-4D97-AF65-F5344CB8AC3E}">
        <p14:creationId xmlns:p14="http://schemas.microsoft.com/office/powerpoint/2010/main" val="1606227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EA3E6-B451-C74C-4967-B02E4FE441A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5FBBE94-E99D-8441-55BE-82DCCC44DE0D}"/>
              </a:ext>
            </a:extLst>
          </p:cNvPr>
          <p:cNvSpPr>
            <a:spLocks noGrp="1"/>
          </p:cNvSpPr>
          <p:nvPr>
            <p:ph type="ctrTitle"/>
          </p:nvPr>
        </p:nvSpPr>
        <p:spPr>
          <a:xfrm>
            <a:off x="814767" y="662358"/>
            <a:ext cx="6418385" cy="936748"/>
          </a:xfrm>
        </p:spPr>
        <p:txBody>
          <a:bodyPr/>
          <a:lstStyle/>
          <a:p>
            <a:r>
              <a:rPr lang="en-US" dirty="0"/>
              <a:t>Video game</a:t>
            </a:r>
          </a:p>
        </p:txBody>
      </p:sp>
      <p:sp>
        <p:nvSpPr>
          <p:cNvPr id="9" name="TextBox 8">
            <a:extLst>
              <a:ext uri="{FF2B5EF4-FFF2-40B4-BE49-F238E27FC236}">
                <a16:creationId xmlns:a16="http://schemas.microsoft.com/office/drawing/2014/main" id="{1CD34BCF-C1D2-B0BF-5432-308E5DC48A1D}"/>
              </a:ext>
            </a:extLst>
          </p:cNvPr>
          <p:cNvSpPr txBox="1"/>
          <p:nvPr/>
        </p:nvSpPr>
        <p:spPr>
          <a:xfrm>
            <a:off x="814768" y="1805358"/>
            <a:ext cx="6242539" cy="2031325"/>
          </a:xfrm>
          <a:prstGeom prst="rect">
            <a:avLst/>
          </a:prstGeom>
          <a:noFill/>
        </p:spPr>
        <p:txBody>
          <a:bodyPr wrap="square" rtlCol="0">
            <a:spAutoFit/>
          </a:bodyPr>
          <a:lstStyle/>
          <a:p>
            <a:pPr marL="285750" indent="-285750">
              <a:buFont typeface="Arial" panose="020B0604020202020204" pitchFamily="34" charset="0"/>
              <a:buChar char="•"/>
            </a:pPr>
            <a:r>
              <a:rPr lang="en-US" dirty="0">
                <a:highlight>
                  <a:srgbClr val="FFFF00"/>
                </a:highlight>
              </a:rPr>
              <a:t>Impossible (almost) to define all possible user actions</a:t>
            </a:r>
          </a:p>
          <a:p>
            <a:pPr marL="285750" indent="-285750">
              <a:buFont typeface="Arial" panose="020B0604020202020204" pitchFamily="34" charset="0"/>
              <a:buChar char="•"/>
            </a:pPr>
            <a:r>
              <a:rPr lang="en-US" dirty="0"/>
              <a:t>Test scenario where game is played as intended</a:t>
            </a:r>
          </a:p>
          <a:p>
            <a:pPr marL="285750" indent="-285750">
              <a:buFont typeface="Arial" panose="020B0604020202020204" pitchFamily="34" charset="0"/>
              <a:buChar char="•"/>
            </a:pPr>
            <a:r>
              <a:rPr lang="en-US" dirty="0"/>
              <a:t>Rely on testers’ creativity for other scenarios</a:t>
            </a:r>
          </a:p>
          <a:p>
            <a:pPr marL="285750" indent="-285750">
              <a:buFont typeface="Arial" panose="020B0604020202020204" pitchFamily="34" charset="0"/>
              <a:buChar char="•"/>
            </a:pPr>
            <a:r>
              <a:rPr lang="en-US" dirty="0"/>
              <a:t>Large group of testers</a:t>
            </a:r>
          </a:p>
          <a:p>
            <a:pPr marL="742950" lvl="1" indent="-285750">
              <a:buFont typeface="Arial" panose="020B0604020202020204" pitchFamily="34" charset="0"/>
              <a:buChar char="•"/>
            </a:pPr>
            <a:r>
              <a:rPr lang="en-US" dirty="0"/>
              <a:t>Encourage testers to “break rules”</a:t>
            </a:r>
          </a:p>
          <a:p>
            <a:pPr marL="742950" lvl="1" indent="-285750">
              <a:buFont typeface="Arial" panose="020B0604020202020204" pitchFamily="34" charset="0"/>
              <a:buChar char="•"/>
            </a:pPr>
            <a:r>
              <a:rPr lang="en-US" dirty="0"/>
              <a:t>Think outside the box</a:t>
            </a:r>
          </a:p>
          <a:p>
            <a:pPr marL="742950" lvl="1" indent="-285750">
              <a:buFont typeface="Arial" panose="020B0604020202020204" pitchFamily="34" charset="0"/>
              <a:buChar char="•"/>
            </a:pPr>
            <a:r>
              <a:rPr lang="en-US" dirty="0"/>
              <a:t>Companies challenge to break code-</a:t>
            </a:r>
            <a:r>
              <a:rPr lang="en-US" dirty="0" err="1"/>
              <a:t>esque</a:t>
            </a:r>
            <a:endParaRPr lang="en-US" dirty="0"/>
          </a:p>
        </p:txBody>
      </p:sp>
      <p:sp>
        <p:nvSpPr>
          <p:cNvPr id="11" name="Rectangle: Folded Corner 10">
            <a:extLst>
              <a:ext uri="{FF2B5EF4-FFF2-40B4-BE49-F238E27FC236}">
                <a16:creationId xmlns:a16="http://schemas.microsoft.com/office/drawing/2014/main" id="{71C0D9CD-50D1-6F05-6891-041070B5B11E}"/>
              </a:ext>
            </a:extLst>
          </p:cNvPr>
          <p:cNvSpPr/>
          <p:nvPr/>
        </p:nvSpPr>
        <p:spPr>
          <a:xfrm>
            <a:off x="7778262" y="2450123"/>
            <a:ext cx="3212123" cy="2561492"/>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Exhaustive testing</a:t>
            </a:r>
          </a:p>
          <a:p>
            <a:pPr marL="285750" indent="-285750">
              <a:buFont typeface="Arial" panose="020B0604020202020204" pitchFamily="34" charset="0"/>
              <a:buChar char="•"/>
            </a:pPr>
            <a:r>
              <a:rPr lang="en-US" dirty="0"/>
              <a:t>Random testing</a:t>
            </a:r>
          </a:p>
          <a:p>
            <a:pPr marL="285750" indent="-285750">
              <a:buFont typeface="Arial" panose="020B0604020202020204" pitchFamily="34" charset="0"/>
              <a:buChar char="•"/>
            </a:pPr>
            <a:r>
              <a:rPr lang="en-US" dirty="0"/>
              <a:t>Targeted testing</a:t>
            </a:r>
          </a:p>
          <a:p>
            <a:pPr marL="742950" lvl="1" indent="-285750">
              <a:buFont typeface="Arial" panose="020B0604020202020204" pitchFamily="34" charset="0"/>
              <a:buChar char="•"/>
            </a:pPr>
            <a:r>
              <a:rPr lang="en-US" dirty="0"/>
              <a:t>Known good</a:t>
            </a:r>
          </a:p>
          <a:p>
            <a:pPr marL="1200150" lvl="2" indent="-285750">
              <a:buFont typeface="Arial" panose="020B0604020202020204" pitchFamily="34" charset="0"/>
              <a:buChar char="•"/>
            </a:pPr>
            <a:r>
              <a:rPr lang="en-US" dirty="0"/>
              <a:t>Edge cases</a:t>
            </a:r>
          </a:p>
          <a:p>
            <a:pPr marL="742950" lvl="1" indent="-285750">
              <a:buFont typeface="Arial" panose="020B0604020202020204" pitchFamily="34" charset="0"/>
              <a:buChar char="•"/>
            </a:pPr>
            <a:r>
              <a:rPr lang="en-US" dirty="0"/>
              <a:t>Known bad</a:t>
            </a:r>
          </a:p>
          <a:p>
            <a:pPr marL="1200150" lvl="2" indent="-285750">
              <a:buFont typeface="Arial" panose="020B0604020202020204" pitchFamily="34" charset="0"/>
              <a:buChar char="•"/>
            </a:pPr>
            <a:r>
              <a:rPr lang="en-US" dirty="0"/>
              <a:t>Edge cases</a:t>
            </a:r>
          </a:p>
        </p:txBody>
      </p:sp>
    </p:spTree>
    <p:extLst>
      <p:ext uri="{BB962C8B-B14F-4D97-AF65-F5344CB8AC3E}">
        <p14:creationId xmlns:p14="http://schemas.microsoft.com/office/powerpoint/2010/main" val="2612688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2AD64-31A6-680D-5D85-FAC8580B7A6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C9A608C-3121-C491-7606-058C1AE3631F}"/>
              </a:ext>
            </a:extLst>
          </p:cNvPr>
          <p:cNvSpPr>
            <a:spLocks noGrp="1"/>
          </p:cNvSpPr>
          <p:nvPr>
            <p:ph type="ctrTitle"/>
          </p:nvPr>
        </p:nvSpPr>
        <p:spPr>
          <a:xfrm>
            <a:off x="1447800" y="134815"/>
            <a:ext cx="9144000" cy="901578"/>
          </a:xfrm>
        </p:spPr>
        <p:txBody>
          <a:bodyPr>
            <a:normAutofit fontScale="90000"/>
          </a:bodyPr>
          <a:lstStyle/>
          <a:p>
            <a:r>
              <a:rPr lang="en-US" dirty="0"/>
              <a:t>Tax filing</a:t>
            </a:r>
          </a:p>
        </p:txBody>
      </p:sp>
      <p:sp>
        <p:nvSpPr>
          <p:cNvPr id="2" name="TextBox 1">
            <a:extLst>
              <a:ext uri="{FF2B5EF4-FFF2-40B4-BE49-F238E27FC236}">
                <a16:creationId xmlns:a16="http://schemas.microsoft.com/office/drawing/2014/main" id="{06F3EDA8-4007-9404-DF1C-1E8A3F40DD58}"/>
              </a:ext>
            </a:extLst>
          </p:cNvPr>
          <p:cNvSpPr txBox="1"/>
          <p:nvPr/>
        </p:nvSpPr>
        <p:spPr>
          <a:xfrm>
            <a:off x="4050323" y="1446831"/>
            <a:ext cx="5421923"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t>Security Testing </a:t>
            </a:r>
            <a:r>
              <a:rPr lang="en-US" dirty="0">
                <a:sym typeface="Wingdings" panose="05000000000000000000" pitchFamily="2" charset="2"/>
              </a:rPr>
              <a:t> sensitive user data</a:t>
            </a:r>
          </a:p>
          <a:p>
            <a:pPr marL="285750" indent="-285750">
              <a:buFont typeface="Wingdings" panose="05000000000000000000" pitchFamily="2" charset="2"/>
              <a:buChar char="Ø"/>
            </a:pPr>
            <a:r>
              <a:rPr lang="en-US" dirty="0">
                <a:sym typeface="Wingdings" panose="05000000000000000000" pitchFamily="2" charset="2"/>
              </a:rPr>
              <a:t>Usability Testing  user satisfaction</a:t>
            </a:r>
          </a:p>
          <a:p>
            <a:pPr marL="285750" indent="-285750">
              <a:buFont typeface="Wingdings" panose="05000000000000000000" pitchFamily="2" charset="2"/>
              <a:buChar char="Ø"/>
            </a:pPr>
            <a:r>
              <a:rPr lang="en-US" dirty="0">
                <a:sym typeface="Wingdings" panose="05000000000000000000" pitchFamily="2" charset="2"/>
              </a:rPr>
              <a:t>Regression Testing  no new bugs after debugging</a:t>
            </a:r>
          </a:p>
          <a:p>
            <a:pPr marL="285750" indent="-285750">
              <a:buFont typeface="Wingdings" panose="05000000000000000000" pitchFamily="2" charset="2"/>
              <a:buChar char="Ø"/>
            </a:pPr>
            <a:r>
              <a:rPr lang="en-US" dirty="0">
                <a:sym typeface="Wingdings" panose="05000000000000000000" pitchFamily="2" charset="2"/>
              </a:rPr>
              <a:t>User Acceptance Testing  &amp; Final Approval</a:t>
            </a:r>
          </a:p>
          <a:p>
            <a:pPr marL="742950" lvl="1" indent="-285750">
              <a:buFont typeface="Wingdings" panose="05000000000000000000" pitchFamily="2" charset="2"/>
              <a:buChar char="Ø"/>
            </a:pPr>
            <a:r>
              <a:rPr lang="en-US" dirty="0">
                <a:sym typeface="Wingdings" panose="05000000000000000000" pitchFamily="2" charset="2"/>
              </a:rPr>
              <a:t>Compliance standards &amp; security standards</a:t>
            </a:r>
          </a:p>
          <a:p>
            <a:pPr marL="742950" lvl="1" indent="-285750">
              <a:buFont typeface="Wingdings" panose="05000000000000000000" pitchFamily="2" charset="2"/>
              <a:buChar char="Ø"/>
            </a:pPr>
            <a:r>
              <a:rPr lang="en-US" dirty="0">
                <a:sym typeface="Wingdings" panose="05000000000000000000" pitchFamily="2" charset="2"/>
              </a:rPr>
              <a:t>Ensure Transmission of Data to IRS</a:t>
            </a:r>
          </a:p>
        </p:txBody>
      </p:sp>
      <p:sp>
        <p:nvSpPr>
          <p:cNvPr id="3" name="Rectangle: Folded Corner 2">
            <a:extLst>
              <a:ext uri="{FF2B5EF4-FFF2-40B4-BE49-F238E27FC236}">
                <a16:creationId xmlns:a16="http://schemas.microsoft.com/office/drawing/2014/main" id="{D87FF900-0CCA-78AC-1732-1264FD89D950}"/>
              </a:ext>
            </a:extLst>
          </p:cNvPr>
          <p:cNvSpPr/>
          <p:nvPr/>
        </p:nvSpPr>
        <p:spPr>
          <a:xfrm>
            <a:off x="1242645" y="3552093"/>
            <a:ext cx="3194539" cy="1951892"/>
          </a:xfrm>
          <a:prstGeom prst="foldedCorner">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Accuracy Testing</a:t>
            </a:r>
          </a:p>
          <a:p>
            <a:endParaRPr lang="en-US" dirty="0">
              <a:solidFill>
                <a:schemeClr val="tx1"/>
              </a:solidFill>
            </a:endParaRPr>
          </a:p>
          <a:p>
            <a:pPr marL="285750" indent="-285750">
              <a:buFont typeface="Arial" panose="020B0604020202020204" pitchFamily="34" charset="0"/>
              <a:buChar char="•"/>
            </a:pPr>
            <a:r>
              <a:rPr lang="en-US" dirty="0">
                <a:solidFill>
                  <a:schemeClr val="tx1"/>
                </a:solidFill>
              </a:rPr>
              <a:t>How would you obtain “ground truth?”</a:t>
            </a:r>
          </a:p>
        </p:txBody>
      </p:sp>
    </p:spTree>
    <p:extLst>
      <p:ext uri="{BB962C8B-B14F-4D97-AF65-F5344CB8AC3E}">
        <p14:creationId xmlns:p14="http://schemas.microsoft.com/office/powerpoint/2010/main" val="192366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7C4FF-A02E-50B9-4EC1-C67C3AE0966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F4B1241-9019-E998-4E58-55422F2ECF5C}"/>
              </a:ext>
            </a:extLst>
          </p:cNvPr>
          <p:cNvSpPr>
            <a:spLocks noGrp="1"/>
          </p:cNvSpPr>
          <p:nvPr>
            <p:ph type="ctrTitle"/>
          </p:nvPr>
        </p:nvSpPr>
        <p:spPr>
          <a:xfrm>
            <a:off x="1524000" y="134815"/>
            <a:ext cx="9144000" cy="872271"/>
          </a:xfrm>
        </p:spPr>
        <p:txBody>
          <a:bodyPr>
            <a:normAutofit fontScale="90000"/>
          </a:bodyPr>
          <a:lstStyle/>
          <a:p>
            <a:r>
              <a:rPr lang="en-US" dirty="0"/>
              <a:t>SpaceX</a:t>
            </a:r>
          </a:p>
        </p:txBody>
      </p:sp>
      <p:sp>
        <p:nvSpPr>
          <p:cNvPr id="2" name="TextBox 1">
            <a:extLst>
              <a:ext uri="{FF2B5EF4-FFF2-40B4-BE49-F238E27FC236}">
                <a16:creationId xmlns:a16="http://schemas.microsoft.com/office/drawing/2014/main" id="{4DC35E98-C825-2524-31DF-B43AE90B9737}"/>
              </a:ext>
            </a:extLst>
          </p:cNvPr>
          <p:cNvSpPr txBox="1"/>
          <p:nvPr/>
        </p:nvSpPr>
        <p:spPr>
          <a:xfrm>
            <a:off x="228601" y="908539"/>
            <a:ext cx="7110046" cy="2308324"/>
          </a:xfrm>
          <a:prstGeom prst="rect">
            <a:avLst/>
          </a:prstGeom>
          <a:noFill/>
        </p:spPr>
        <p:txBody>
          <a:bodyPr wrap="square" rtlCol="0">
            <a:spAutoFit/>
          </a:bodyPr>
          <a:lstStyle/>
          <a:p>
            <a:r>
              <a:rPr lang="en-US" dirty="0"/>
              <a:t>Test 1: Is my math right? (physics stuff)</a:t>
            </a:r>
          </a:p>
          <a:p>
            <a:r>
              <a:rPr lang="en-US" dirty="0"/>
              <a:t>Test 2: Performance specs</a:t>
            </a:r>
          </a:p>
          <a:p>
            <a:r>
              <a:rPr lang="en-US" dirty="0"/>
              <a:t>Test 3: Stress Test -&gt; calculation volume</a:t>
            </a:r>
          </a:p>
          <a:p>
            <a:endParaRPr lang="en-US" dirty="0"/>
          </a:p>
          <a:p>
            <a:r>
              <a:rPr lang="en-US" dirty="0"/>
              <a:t>Edge case -&gt; Emergency landing</a:t>
            </a:r>
          </a:p>
          <a:p>
            <a:pPr marL="742950" lvl="1" indent="-285750">
              <a:buFont typeface="Wingdings" panose="05000000000000000000" pitchFamily="2" charset="2"/>
              <a:buChar char="Ø"/>
            </a:pPr>
            <a:r>
              <a:rPr lang="en-US" dirty="0"/>
              <a:t>Unexpected weather parameters</a:t>
            </a:r>
          </a:p>
          <a:p>
            <a:pPr marL="742950" lvl="1" indent="-285750">
              <a:buFont typeface="Wingdings" panose="05000000000000000000" pitchFamily="2" charset="2"/>
              <a:buChar char="Ø"/>
            </a:pPr>
            <a:r>
              <a:rPr lang="en-US" dirty="0"/>
              <a:t>Incorrect trajectory</a:t>
            </a:r>
          </a:p>
          <a:p>
            <a:pPr marL="742950" lvl="1" indent="-285750">
              <a:buFont typeface="Wingdings" panose="05000000000000000000" pitchFamily="2" charset="2"/>
              <a:buChar char="Ø"/>
            </a:pPr>
            <a:r>
              <a:rPr lang="en-US" dirty="0"/>
              <a:t>Power/Engine issues</a:t>
            </a:r>
          </a:p>
        </p:txBody>
      </p:sp>
      <p:sp>
        <p:nvSpPr>
          <p:cNvPr id="3" name="Rectangle: Folded Corner 2">
            <a:extLst>
              <a:ext uri="{FF2B5EF4-FFF2-40B4-BE49-F238E27FC236}">
                <a16:creationId xmlns:a16="http://schemas.microsoft.com/office/drawing/2014/main" id="{51194DCE-DCE2-8076-C5D3-8896D29C38EF}"/>
              </a:ext>
            </a:extLst>
          </p:cNvPr>
          <p:cNvSpPr/>
          <p:nvPr/>
        </p:nvSpPr>
        <p:spPr>
          <a:xfrm>
            <a:off x="4677509" y="1007086"/>
            <a:ext cx="1998784" cy="1219749"/>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Build a really good simulator</a:t>
            </a:r>
          </a:p>
          <a:p>
            <a:pPr algn="ctr"/>
            <a:r>
              <a:rPr lang="en-US" dirty="0"/>
              <a:t>(SW &lt;--&gt; HW)</a:t>
            </a:r>
          </a:p>
        </p:txBody>
      </p:sp>
      <p:sp>
        <p:nvSpPr>
          <p:cNvPr id="4" name="Rectangle: Folded Corner 3">
            <a:extLst>
              <a:ext uri="{FF2B5EF4-FFF2-40B4-BE49-F238E27FC236}">
                <a16:creationId xmlns:a16="http://schemas.microsoft.com/office/drawing/2014/main" id="{007A8C32-91D1-0DB2-7633-45DD1C141564}"/>
              </a:ext>
            </a:extLst>
          </p:cNvPr>
          <p:cNvSpPr/>
          <p:nvPr/>
        </p:nvSpPr>
        <p:spPr>
          <a:xfrm>
            <a:off x="7218484" y="1007086"/>
            <a:ext cx="1506416" cy="1271954"/>
          </a:xfrm>
          <a:prstGeom prst="foldedCorner">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would you obtain “ground truth?”</a:t>
            </a:r>
          </a:p>
        </p:txBody>
      </p:sp>
      <p:sp>
        <p:nvSpPr>
          <p:cNvPr id="6" name="TextBox 5">
            <a:extLst>
              <a:ext uri="{FF2B5EF4-FFF2-40B4-BE49-F238E27FC236}">
                <a16:creationId xmlns:a16="http://schemas.microsoft.com/office/drawing/2014/main" id="{3B3734FB-40F8-1564-385D-EFE24D08D92C}"/>
              </a:ext>
            </a:extLst>
          </p:cNvPr>
          <p:cNvSpPr txBox="1"/>
          <p:nvPr/>
        </p:nvSpPr>
        <p:spPr>
          <a:xfrm>
            <a:off x="357555" y="3860863"/>
            <a:ext cx="10990384" cy="2862322"/>
          </a:xfrm>
          <a:prstGeom prst="rect">
            <a:avLst/>
          </a:prstGeom>
          <a:solidFill>
            <a:schemeClr val="accent6">
              <a:lumMod val="20000"/>
              <a:lumOff val="80000"/>
            </a:schemeClr>
          </a:solidFill>
        </p:spPr>
        <p:txBody>
          <a:bodyPr wrap="square" rtlCol="0">
            <a:spAutoFit/>
          </a:bodyPr>
          <a:lstStyle/>
          <a:p>
            <a:pPr algn="l">
              <a:spcBef>
                <a:spcPts val="4500"/>
              </a:spcBef>
            </a:pPr>
            <a:r>
              <a:rPr lang="en-US" sz="1600" b="1" i="0" dirty="0">
                <a:solidFill>
                  <a:srgbClr val="212121"/>
                </a:solidFill>
                <a:effectLst/>
                <a:latin typeface="Open sans" panose="020B0606030504020204" pitchFamily="34" charset="0"/>
              </a:rPr>
              <a:t>7. NASA’s Mars Climate Orbiter, 1998</a:t>
            </a:r>
          </a:p>
          <a:p>
            <a:pPr algn="l"/>
            <a:r>
              <a:rPr lang="en-US" sz="1600" b="0" i="0" dirty="0">
                <a:solidFill>
                  <a:srgbClr val="585858"/>
                </a:solidFill>
                <a:effectLst/>
                <a:latin typeface="Open sans" panose="020B0606030504020204" pitchFamily="34" charset="0"/>
              </a:rPr>
              <a:t>Losing $20 from your wallet is probably enough to ruin your day — how would it feel to lose a </a:t>
            </a:r>
            <a:r>
              <a:rPr lang="en-US" sz="1600" b="0" i="0" u="none" strike="noStrike" dirty="0">
                <a:solidFill>
                  <a:srgbClr val="158FEF"/>
                </a:solidFill>
                <a:effectLst/>
                <a:latin typeface="Open sans" panose="020B0606030504020204" pitchFamily="34" charset="0"/>
                <a:hlinkClick r:id="rId2"/>
              </a:rPr>
              <a:t>$125 million spacecraft</a:t>
            </a:r>
            <a:r>
              <a:rPr lang="en-US" sz="1600" b="0" i="0" dirty="0">
                <a:solidFill>
                  <a:srgbClr val="585858"/>
                </a:solidFill>
                <a:effectLst/>
                <a:latin typeface="Open sans" panose="020B0606030504020204" pitchFamily="34" charset="0"/>
              </a:rPr>
              <a:t>? NASA engineers found out back in 1998 when the Mars Climate Orbiter burned up after getting too close to the surface of Mars.</a:t>
            </a:r>
          </a:p>
          <a:p>
            <a:pPr algn="l"/>
            <a:endParaRPr lang="en-US" sz="1600" b="0" i="0" dirty="0">
              <a:solidFill>
                <a:srgbClr val="585858"/>
              </a:solidFill>
              <a:effectLst/>
              <a:latin typeface="Open sans" panose="020B0606030504020204" pitchFamily="34" charset="0"/>
            </a:endParaRPr>
          </a:p>
          <a:p>
            <a:pPr algn="l"/>
            <a:r>
              <a:rPr lang="en-US" sz="1600" b="0" i="0" dirty="0">
                <a:solidFill>
                  <a:srgbClr val="585858"/>
                </a:solidFill>
                <a:effectLst/>
                <a:latin typeface="Open sans" panose="020B0606030504020204" pitchFamily="34" charset="0"/>
              </a:rPr>
              <a:t>It took engineers several months to work out what went wrong. It turned out to be an embarrassingly simple mistake in converting imperial units to metric. According to the </a:t>
            </a:r>
            <a:r>
              <a:rPr lang="en-US" sz="1600" b="0" i="0" u="none" strike="noStrike" dirty="0">
                <a:solidFill>
                  <a:srgbClr val="158FEF"/>
                </a:solidFill>
                <a:effectLst/>
                <a:latin typeface="Open sans" panose="020B0606030504020204" pitchFamily="34" charset="0"/>
                <a:hlinkClick r:id="rId3"/>
              </a:rPr>
              <a:t>investigation report</a:t>
            </a:r>
            <a:r>
              <a:rPr lang="en-US" sz="1600" b="0" i="0" dirty="0">
                <a:solidFill>
                  <a:srgbClr val="585858"/>
                </a:solidFill>
                <a:effectLst/>
                <a:latin typeface="Open sans" panose="020B0606030504020204" pitchFamily="34" charset="0"/>
              </a:rPr>
              <a:t>, the </a:t>
            </a:r>
            <a:r>
              <a:rPr lang="en-US" sz="1600" b="0" i="0" dirty="0">
                <a:solidFill>
                  <a:srgbClr val="585858"/>
                </a:solidFill>
                <a:effectLst/>
                <a:highlight>
                  <a:srgbClr val="FFFF00"/>
                </a:highlight>
                <a:latin typeface="Open sans" panose="020B0606030504020204" pitchFamily="34" charset="0"/>
              </a:rPr>
              <a:t>ground control software produced by Lockheed Martin used imperial measurements, while the software onboard, produced by NASA, was programmed with SI metric units. </a:t>
            </a:r>
            <a:r>
              <a:rPr lang="en-US" sz="1600" b="0" i="0" dirty="0">
                <a:solidFill>
                  <a:srgbClr val="585858"/>
                </a:solidFill>
                <a:effectLst/>
                <a:latin typeface="Open sans" panose="020B0606030504020204" pitchFamily="34" charset="0"/>
              </a:rPr>
              <a:t>The overall cost of the failed mission was more than $320 million.</a:t>
            </a:r>
          </a:p>
          <a:p>
            <a:endParaRPr lang="en-US" sz="1600" dirty="0"/>
          </a:p>
          <a:p>
            <a:r>
              <a:rPr lang="en-US" sz="1600" dirty="0">
                <a:hlinkClick r:id="rId4"/>
              </a:rPr>
              <a:t>https://raygun.com/blog/costly-software-errors-history/</a:t>
            </a:r>
            <a:r>
              <a:rPr lang="en-US" sz="1600" dirty="0"/>
              <a:t> </a:t>
            </a:r>
          </a:p>
        </p:txBody>
      </p:sp>
    </p:spTree>
    <p:extLst>
      <p:ext uri="{BB962C8B-B14F-4D97-AF65-F5344CB8AC3E}">
        <p14:creationId xmlns:p14="http://schemas.microsoft.com/office/powerpoint/2010/main" val="1353350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116449</TotalTime>
  <Words>3431</Words>
  <Application>Microsoft Office PowerPoint</Application>
  <PresentationFormat>Widescreen</PresentationFormat>
  <Paragraphs>620</Paragraphs>
  <Slides>43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Consolas</vt:lpstr>
      <vt:lpstr>Courier New</vt:lpstr>
      <vt:lpstr>Open Sans</vt:lpstr>
      <vt:lpstr>Wingdings</vt:lpstr>
      <vt:lpstr>Office Theme</vt:lpstr>
      <vt:lpstr>CISC-6100: Software Engineering</vt:lpstr>
      <vt:lpstr>Outline for today’s class</vt:lpstr>
      <vt:lpstr>Progress / status meetings</vt:lpstr>
      <vt:lpstr>Testing continued</vt:lpstr>
      <vt:lpstr>Eye tracking eReader</vt:lpstr>
      <vt:lpstr>Banking system</vt:lpstr>
      <vt:lpstr>Video game</vt:lpstr>
      <vt:lpstr>Tax filing</vt:lpstr>
      <vt:lpstr>SpaceX</vt:lpstr>
      <vt:lpstr>Sudoku</vt:lpstr>
      <vt:lpstr>SpaceX</vt:lpstr>
      <vt:lpstr>PowerPoint Presentation</vt:lpstr>
      <vt:lpstr>Design for testing (DfT) – building the software in such a way to facilitate testing</vt:lpstr>
      <vt:lpstr>Testing: summary</vt:lpstr>
      <vt:lpstr>Testing: summary</vt:lpstr>
      <vt:lpstr>How much testing</vt:lpstr>
      <vt:lpstr>Database usage and design </vt:lpstr>
      <vt:lpstr>PowerPoint Presentation</vt:lpstr>
      <vt:lpstr>PowerPoint Presentation</vt:lpstr>
      <vt:lpstr>PowerPoint Presentation</vt:lpstr>
      <vt:lpstr>PowerPoint Presentation</vt:lpstr>
      <vt:lpstr>PowerPoint Presentation</vt:lpstr>
      <vt:lpstr>Design Patterns  </vt:lpstr>
      <vt:lpstr>PowerPoint Presentation</vt:lpstr>
      <vt:lpstr>PowerPoint Presentation</vt:lpstr>
      <vt:lpstr>PowerPoint Presentation</vt:lpstr>
      <vt:lpstr>Selected Design Pattern Examples: Adapter</vt:lpstr>
      <vt:lpstr>Interfaces </vt:lpstr>
      <vt:lpstr>Selected Design Pattern Examples: Observer or Pub/Sub</vt:lpstr>
      <vt:lpstr>Selected Design Pattern Examples: Observer or Pub/Sub</vt:lpstr>
      <vt:lpstr>Selected Design Pattern Examples: Iterator</vt:lpstr>
      <vt:lpstr>PowerPoint Presentation</vt:lpstr>
      <vt:lpstr>Selected Design Pattern Examples: Iterator</vt:lpstr>
      <vt:lpstr>Selected Design Pattern Examples: Iterator</vt:lpstr>
      <vt:lpstr>PowerPoint Presentation</vt:lpstr>
      <vt:lpstr>PowerPoint Presentation</vt:lpstr>
      <vt:lpstr>Selected Design Pattern Examples: Iterator</vt:lpstr>
      <vt:lpstr>Selected Design Pattern Examples: Iterator</vt:lpstr>
      <vt:lpstr>PowerPoint Presentation</vt:lpstr>
      <vt:lpstr>Design Patterns summary</vt:lpstr>
      <vt:lpstr>Considerations</vt:lpstr>
      <vt:lpstr>PowerPoint Presentation</vt:lpstr>
      <vt:lpstr>Project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CISC-6100: Software Engineering</dc:title>
  <dc:creator>Bill</dc:creator>
  <cp:lastModifiedBy>Bill Lord</cp:lastModifiedBy>
  <cp:revision>763</cp:revision>
  <cp:lastPrinted>2019-09-04T13:51:33Z</cp:lastPrinted>
  <dcterms:created xsi:type="dcterms:W3CDTF">2019-08-29T14:53:23Z</dcterms:created>
  <dcterms:modified xsi:type="dcterms:W3CDTF">2024-11-22T21:24:18Z</dcterms:modified>
</cp:coreProperties>
</file>