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401" r:id="rId3"/>
    <p:sldId id="663" r:id="rId4"/>
    <p:sldId id="710" r:id="rId5"/>
    <p:sldId id="712" r:id="rId6"/>
    <p:sldId id="647" r:id="rId7"/>
    <p:sldId id="664" r:id="rId8"/>
    <p:sldId id="654" r:id="rId9"/>
    <p:sldId id="669" r:id="rId10"/>
    <p:sldId id="707" r:id="rId11"/>
    <p:sldId id="713" r:id="rId12"/>
    <p:sldId id="714" r:id="rId13"/>
    <p:sldId id="715" r:id="rId14"/>
    <p:sldId id="717" r:id="rId15"/>
    <p:sldId id="716" r:id="rId16"/>
    <p:sldId id="718" r:id="rId17"/>
    <p:sldId id="708" r:id="rId18"/>
    <p:sldId id="665" r:id="rId19"/>
    <p:sldId id="706" r:id="rId20"/>
    <p:sldId id="421" r:id="rId21"/>
    <p:sldId id="422" r:id="rId22"/>
    <p:sldId id="705" r:id="rId23"/>
    <p:sldId id="614" r:id="rId24"/>
    <p:sldId id="675" r:id="rId25"/>
    <p:sldId id="666" r:id="rId26"/>
    <p:sldId id="709" r:id="rId27"/>
    <p:sldId id="720" r:id="rId28"/>
    <p:sldId id="721" r:id="rId29"/>
    <p:sldId id="722" r:id="rId30"/>
    <p:sldId id="723" r:id="rId31"/>
    <p:sldId id="719" r:id="rId32"/>
    <p:sldId id="667" r:id="rId33"/>
    <p:sldId id="605" r:id="rId34"/>
    <p:sldId id="668" r:id="rId35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FFCCCC"/>
    <a:srgbClr val="FFCCFF"/>
    <a:srgbClr val="663300"/>
    <a:srgbClr val="ED7D31"/>
    <a:srgbClr val="F6FB35"/>
    <a:srgbClr val="FF3300"/>
    <a:srgbClr val="FF0000"/>
    <a:srgbClr val="F2F739"/>
    <a:srgbClr val="C0D2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23F974-D17D-4EF6-AAFC-94EE9BCE9722}" v="29" dt="2024-11-25T21:13:48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06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3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 Lord" userId="b68276031ed32d04" providerId="LiveId" clId="{E2DA9850-0DC5-4A6A-9FD9-71882C1A4116}"/>
    <pc:docChg chg="undo redo custSel addSld delSld modSld sldOrd">
      <pc:chgData name="Bill Lord" userId="b68276031ed32d04" providerId="LiveId" clId="{E2DA9850-0DC5-4A6A-9FD9-71882C1A4116}" dt="2022-12-07T02:40:36.602" v="7256" actId="1076"/>
      <pc:docMkLst>
        <pc:docMk/>
      </pc:docMkLst>
      <pc:sldChg chg="addSp delSp modSp mod">
        <pc:chgData name="Bill Lord" userId="b68276031ed32d04" providerId="LiveId" clId="{E2DA9850-0DC5-4A6A-9FD9-71882C1A4116}" dt="2022-11-25T18:27:17.720" v="55" actId="14100"/>
        <pc:sldMkLst>
          <pc:docMk/>
          <pc:sldMk cId="3999202283" sldId="256"/>
        </pc:sldMkLst>
        <pc:spChg chg="mod">
          <ac:chgData name="Bill Lord" userId="b68276031ed32d04" providerId="LiveId" clId="{E2DA9850-0DC5-4A6A-9FD9-71882C1A4116}" dt="2022-11-25T18:18:11.910" v="28" actId="5793"/>
          <ac:spMkLst>
            <pc:docMk/>
            <pc:sldMk cId="3999202283" sldId="256"/>
            <ac:spMk id="3" creationId="{00000000-0000-0000-0000-000000000000}"/>
          </ac:spMkLst>
        </pc:spChg>
        <pc:spChg chg="mod">
          <ac:chgData name="Bill Lord" userId="b68276031ed32d04" providerId="LiveId" clId="{E2DA9850-0DC5-4A6A-9FD9-71882C1A4116}" dt="2022-11-25T18:17:51.402" v="17" actId="20577"/>
          <ac:spMkLst>
            <pc:docMk/>
            <pc:sldMk cId="3999202283" sldId="256"/>
            <ac:spMk id="4" creationId="{00000000-0000-0000-0000-000000000000}"/>
          </ac:spMkLst>
        </pc:spChg>
        <pc:spChg chg="add mod ord">
          <ac:chgData name="Bill Lord" userId="b68276031ed32d04" providerId="LiveId" clId="{E2DA9850-0DC5-4A6A-9FD9-71882C1A4116}" dt="2022-11-25T18:27:08.296" v="53" actId="164"/>
          <ac:spMkLst>
            <pc:docMk/>
            <pc:sldMk cId="3999202283" sldId="256"/>
            <ac:spMk id="13" creationId="{8395C0A7-DD3C-2D28-F2AE-36F5729FB47A}"/>
          </ac:spMkLst>
        </pc:spChg>
        <pc:grpChg chg="add mod">
          <ac:chgData name="Bill Lord" userId="b68276031ed32d04" providerId="LiveId" clId="{E2DA9850-0DC5-4A6A-9FD9-71882C1A4116}" dt="2022-11-25T18:27:17.720" v="55" actId="14100"/>
          <ac:grpSpMkLst>
            <pc:docMk/>
            <pc:sldMk cId="3999202283" sldId="256"/>
            <ac:grpSpMk id="14" creationId="{34FF059C-8E3B-B901-AF7C-8E1A59D82B03}"/>
          </ac:grpSpMkLst>
        </pc:grpChg>
        <pc:picChg chg="del">
          <ac:chgData name="Bill Lord" userId="b68276031ed32d04" providerId="LiveId" clId="{E2DA9850-0DC5-4A6A-9FD9-71882C1A4116}" dt="2022-11-25T18:17:25.704" v="13" actId="478"/>
          <ac:picMkLst>
            <pc:docMk/>
            <pc:sldMk cId="3999202283" sldId="256"/>
            <ac:picMk id="5" creationId="{00000000-0000-0000-0000-000000000000}"/>
          </ac:picMkLst>
        </pc:picChg>
        <pc:picChg chg="add">
          <ac:chgData name="Bill Lord" userId="b68276031ed32d04" providerId="LiveId" clId="{E2DA9850-0DC5-4A6A-9FD9-71882C1A4116}" dt="2022-11-25T18:17:19.744" v="12" actId="22"/>
          <ac:picMkLst>
            <pc:docMk/>
            <pc:sldMk cId="3999202283" sldId="256"/>
            <ac:picMk id="9" creationId="{1B9420BD-1B8F-3B74-7A8F-1F703617F6C0}"/>
          </ac:picMkLst>
        </pc:picChg>
        <pc:picChg chg="add del mod modCrop">
          <ac:chgData name="Bill Lord" userId="b68276031ed32d04" providerId="LiveId" clId="{E2DA9850-0DC5-4A6A-9FD9-71882C1A4116}" dt="2022-11-25T18:22:37.635" v="36" actId="21"/>
          <ac:picMkLst>
            <pc:docMk/>
            <pc:sldMk cId="3999202283" sldId="256"/>
            <ac:picMk id="11" creationId="{2B8761E3-60E3-68DF-CC13-59672E3454F2}"/>
          </ac:picMkLst>
        </pc:picChg>
        <pc:picChg chg="mod modCrop">
          <ac:chgData name="Bill Lord" userId="b68276031ed32d04" providerId="LiveId" clId="{E2DA9850-0DC5-4A6A-9FD9-71882C1A4116}" dt="2022-11-25T18:27:08.296" v="53" actId="164"/>
          <ac:picMkLst>
            <pc:docMk/>
            <pc:sldMk cId="3999202283" sldId="256"/>
            <ac:picMk id="12" creationId="{97AB97DF-1A9A-7C83-A480-717E31111FC0}"/>
          </ac:picMkLst>
        </pc:picChg>
      </pc:sldChg>
      <pc:sldChg chg="modSp mod">
        <pc:chgData name="Bill Lord" userId="b68276031ed32d04" providerId="LiveId" clId="{E2DA9850-0DC5-4A6A-9FD9-71882C1A4116}" dt="2022-11-25T19:14:23.513" v="183" actId="20577"/>
        <pc:sldMkLst>
          <pc:docMk/>
          <pc:sldMk cId="1450608569" sldId="401"/>
        </pc:sldMkLst>
        <pc:spChg chg="mod">
          <ac:chgData name="Bill Lord" userId="b68276031ed32d04" providerId="LiveId" clId="{E2DA9850-0DC5-4A6A-9FD9-71882C1A4116}" dt="2022-11-25T19:14:23.513" v="183" actId="20577"/>
          <ac:spMkLst>
            <pc:docMk/>
            <pc:sldMk cId="1450608569" sldId="401"/>
            <ac:spMk id="12" creationId="{00000000-0000-0000-0000-000000000000}"/>
          </ac:spMkLst>
        </pc:spChg>
      </pc:sldChg>
      <pc:sldChg chg="add">
        <pc:chgData name="Bill Lord" userId="b68276031ed32d04" providerId="LiveId" clId="{E2DA9850-0DC5-4A6A-9FD9-71882C1A4116}" dt="2022-11-28T14:38:24.252" v="455"/>
        <pc:sldMkLst>
          <pc:docMk/>
          <pc:sldMk cId="2476225242" sldId="423"/>
        </pc:sldMkLst>
      </pc:sldChg>
      <pc:sldChg chg="add">
        <pc:chgData name="Bill Lord" userId="b68276031ed32d04" providerId="LiveId" clId="{E2DA9850-0DC5-4A6A-9FD9-71882C1A4116}" dt="2022-11-28T14:38:24.252" v="455"/>
        <pc:sldMkLst>
          <pc:docMk/>
          <pc:sldMk cId="1149617233" sldId="504"/>
        </pc:sldMkLst>
      </pc:sldChg>
      <pc:sldChg chg="modSp mod">
        <pc:chgData name="Bill Lord" userId="b68276031ed32d04" providerId="LiveId" clId="{E2DA9850-0DC5-4A6A-9FD9-71882C1A4116}" dt="2022-11-30T18:42:10.515" v="7044" actId="13926"/>
        <pc:sldMkLst>
          <pc:docMk/>
          <pc:sldMk cId="3706504203" sldId="510"/>
        </pc:sldMkLst>
        <pc:spChg chg="mod">
          <ac:chgData name="Bill Lord" userId="b68276031ed32d04" providerId="LiveId" clId="{E2DA9850-0DC5-4A6A-9FD9-71882C1A4116}" dt="2022-11-25T18:47:08.913" v="137" actId="5793"/>
          <ac:spMkLst>
            <pc:docMk/>
            <pc:sldMk cId="3706504203" sldId="510"/>
            <ac:spMk id="3" creationId="{00000000-0000-0000-0000-000000000000}"/>
          </ac:spMkLst>
        </pc:spChg>
        <pc:spChg chg="mod">
          <ac:chgData name="Bill Lord" userId="b68276031ed32d04" providerId="LiveId" clId="{E2DA9850-0DC5-4A6A-9FD9-71882C1A4116}" dt="2022-11-30T18:42:10.515" v="7044" actId="13926"/>
          <ac:spMkLst>
            <pc:docMk/>
            <pc:sldMk cId="3706504203" sldId="510"/>
            <ac:spMk id="6" creationId="{00000000-0000-0000-0000-000000000000}"/>
          </ac:spMkLst>
        </pc:spChg>
      </pc:sldChg>
      <pc:sldChg chg="add">
        <pc:chgData name="Bill Lord" userId="b68276031ed32d04" providerId="LiveId" clId="{E2DA9850-0DC5-4A6A-9FD9-71882C1A4116}" dt="2022-11-28T14:38:24.252" v="455"/>
        <pc:sldMkLst>
          <pc:docMk/>
          <pc:sldMk cId="222024410" sldId="575"/>
        </pc:sldMkLst>
      </pc:sldChg>
      <pc:sldChg chg="add">
        <pc:chgData name="Bill Lord" userId="b68276031ed32d04" providerId="LiveId" clId="{E2DA9850-0DC5-4A6A-9FD9-71882C1A4116}" dt="2022-11-28T14:38:24.252" v="455"/>
        <pc:sldMkLst>
          <pc:docMk/>
          <pc:sldMk cId="1666586412" sldId="576"/>
        </pc:sldMkLst>
      </pc:sldChg>
      <pc:sldChg chg="del">
        <pc:chgData name="Bill Lord" userId="b68276031ed32d04" providerId="LiveId" clId="{E2DA9850-0DC5-4A6A-9FD9-71882C1A4116}" dt="2022-11-28T14:37:03.380" v="454" actId="47"/>
        <pc:sldMkLst>
          <pc:docMk/>
          <pc:sldMk cId="2504352391" sldId="577"/>
        </pc:sldMkLst>
      </pc:sldChg>
      <pc:sldChg chg="add">
        <pc:chgData name="Bill Lord" userId="b68276031ed32d04" providerId="LiveId" clId="{E2DA9850-0DC5-4A6A-9FD9-71882C1A4116}" dt="2022-11-28T14:38:24.252" v="455"/>
        <pc:sldMkLst>
          <pc:docMk/>
          <pc:sldMk cId="1709259586" sldId="580"/>
        </pc:sldMkLst>
      </pc:sldChg>
      <pc:sldChg chg="add">
        <pc:chgData name="Bill Lord" userId="b68276031ed32d04" providerId="LiveId" clId="{E2DA9850-0DC5-4A6A-9FD9-71882C1A4116}" dt="2022-11-28T14:38:24.252" v="455"/>
        <pc:sldMkLst>
          <pc:docMk/>
          <pc:sldMk cId="1332792605" sldId="585"/>
        </pc:sldMkLst>
      </pc:sldChg>
      <pc:sldChg chg="addSp delSp modSp mod ord">
        <pc:chgData name="Bill Lord" userId="b68276031ed32d04" providerId="LiveId" clId="{E2DA9850-0DC5-4A6A-9FD9-71882C1A4116}" dt="2022-11-30T16:05:44.972" v="6555" actId="20577"/>
        <pc:sldMkLst>
          <pc:docMk/>
          <pc:sldMk cId="4236649151" sldId="591"/>
        </pc:sldMkLst>
        <pc:spChg chg="mod">
          <ac:chgData name="Bill Lord" userId="b68276031ed32d04" providerId="LiveId" clId="{E2DA9850-0DC5-4A6A-9FD9-71882C1A4116}" dt="2022-11-30T16:05:44.972" v="6555" actId="20577"/>
          <ac:spMkLst>
            <pc:docMk/>
            <pc:sldMk cId="4236649151" sldId="591"/>
            <ac:spMk id="2" creationId="{00000000-0000-0000-0000-000000000000}"/>
          </ac:spMkLst>
        </pc:spChg>
        <pc:spChg chg="add mod">
          <ac:chgData name="Bill Lord" userId="b68276031ed32d04" providerId="LiveId" clId="{E2DA9850-0DC5-4A6A-9FD9-71882C1A4116}" dt="2022-11-30T16:02:49.272" v="6529"/>
          <ac:spMkLst>
            <pc:docMk/>
            <pc:sldMk cId="4236649151" sldId="591"/>
            <ac:spMk id="4" creationId="{44F71445-05C7-9C8E-57E8-A45B9989A39F}"/>
          </ac:spMkLst>
        </pc:spChg>
        <pc:spChg chg="del mod">
          <ac:chgData name="Bill Lord" userId="b68276031ed32d04" providerId="LiveId" clId="{E2DA9850-0DC5-4A6A-9FD9-71882C1A4116}" dt="2022-11-30T14:16:31.529" v="6236" actId="478"/>
          <ac:spMkLst>
            <pc:docMk/>
            <pc:sldMk cId="4236649151" sldId="591"/>
            <ac:spMk id="12" creationId="{00000000-0000-0000-0000-000000000000}"/>
          </ac:spMkLst>
        </pc:spChg>
      </pc:sldChg>
      <pc:sldChg chg="modSp mod">
        <pc:chgData name="Bill Lord" userId="b68276031ed32d04" providerId="LiveId" clId="{E2DA9850-0DC5-4A6A-9FD9-71882C1A4116}" dt="2022-11-30T22:02:12.689" v="7255" actId="20577"/>
        <pc:sldMkLst>
          <pc:docMk/>
          <pc:sldMk cId="2871119355" sldId="592"/>
        </pc:sldMkLst>
        <pc:spChg chg="mod">
          <ac:chgData name="Bill Lord" userId="b68276031ed32d04" providerId="LiveId" clId="{E2DA9850-0DC5-4A6A-9FD9-71882C1A4116}" dt="2022-11-30T22:02:12.689" v="7255" actId="20577"/>
          <ac:spMkLst>
            <pc:docMk/>
            <pc:sldMk cId="2871119355" sldId="592"/>
            <ac:spMk id="6" creationId="{00000000-0000-0000-0000-000000000000}"/>
          </ac:spMkLst>
        </pc:spChg>
      </pc:sldChg>
      <pc:sldChg chg="modSp mod">
        <pc:chgData name="Bill Lord" userId="b68276031ed32d04" providerId="LiveId" clId="{E2DA9850-0DC5-4A6A-9FD9-71882C1A4116}" dt="2022-11-25T18:52:19.841" v="139" actId="20577"/>
        <pc:sldMkLst>
          <pc:docMk/>
          <pc:sldMk cId="4014314864" sldId="595"/>
        </pc:sldMkLst>
        <pc:spChg chg="mod">
          <ac:chgData name="Bill Lord" userId="b68276031ed32d04" providerId="LiveId" clId="{E2DA9850-0DC5-4A6A-9FD9-71882C1A4116}" dt="2022-11-25T18:52:19.841" v="139" actId="20577"/>
          <ac:spMkLst>
            <pc:docMk/>
            <pc:sldMk cId="4014314864" sldId="595"/>
            <ac:spMk id="4" creationId="{00000000-0000-0000-0000-000000000000}"/>
          </ac:spMkLst>
        </pc:spChg>
      </pc:sldChg>
      <pc:sldChg chg="del">
        <pc:chgData name="Bill Lord" userId="b68276031ed32d04" providerId="LiveId" clId="{E2DA9850-0DC5-4A6A-9FD9-71882C1A4116}" dt="2022-11-28T14:36:50.952" v="450" actId="47"/>
        <pc:sldMkLst>
          <pc:docMk/>
          <pc:sldMk cId="1559929061" sldId="596"/>
        </pc:sldMkLst>
      </pc:sldChg>
      <pc:sldChg chg="del">
        <pc:chgData name="Bill Lord" userId="b68276031ed32d04" providerId="LiveId" clId="{E2DA9850-0DC5-4A6A-9FD9-71882C1A4116}" dt="2022-11-28T14:36:54.375" v="451" actId="47"/>
        <pc:sldMkLst>
          <pc:docMk/>
          <pc:sldMk cId="1061157599" sldId="597"/>
        </pc:sldMkLst>
      </pc:sldChg>
      <pc:sldChg chg="del">
        <pc:chgData name="Bill Lord" userId="b68276031ed32d04" providerId="LiveId" clId="{E2DA9850-0DC5-4A6A-9FD9-71882C1A4116}" dt="2022-11-28T14:36:55.559" v="452" actId="47"/>
        <pc:sldMkLst>
          <pc:docMk/>
          <pc:sldMk cId="1007557000" sldId="598"/>
        </pc:sldMkLst>
      </pc:sldChg>
      <pc:sldChg chg="del">
        <pc:chgData name="Bill Lord" userId="b68276031ed32d04" providerId="LiveId" clId="{E2DA9850-0DC5-4A6A-9FD9-71882C1A4116}" dt="2022-11-28T14:36:57.117" v="453" actId="47"/>
        <pc:sldMkLst>
          <pc:docMk/>
          <pc:sldMk cId="3298475495" sldId="599"/>
        </pc:sldMkLst>
      </pc:sldChg>
      <pc:sldChg chg="del">
        <pc:chgData name="Bill Lord" userId="b68276031ed32d04" providerId="LiveId" clId="{E2DA9850-0DC5-4A6A-9FD9-71882C1A4116}" dt="2022-11-25T18:47:28.475" v="138" actId="47"/>
        <pc:sldMkLst>
          <pc:docMk/>
          <pc:sldMk cId="1116370155" sldId="600"/>
        </pc:sldMkLst>
      </pc:sldChg>
      <pc:sldChg chg="del">
        <pc:chgData name="Bill Lord" userId="b68276031ed32d04" providerId="LiveId" clId="{E2DA9850-0DC5-4A6A-9FD9-71882C1A4116}" dt="2022-11-25T18:53:02.857" v="140" actId="47"/>
        <pc:sldMkLst>
          <pc:docMk/>
          <pc:sldMk cId="3904104922" sldId="601"/>
        </pc:sldMkLst>
      </pc:sldChg>
      <pc:sldChg chg="del">
        <pc:chgData name="Bill Lord" userId="b68276031ed32d04" providerId="LiveId" clId="{E2DA9850-0DC5-4A6A-9FD9-71882C1A4116}" dt="2022-11-25T18:53:05.108" v="141" actId="47"/>
        <pc:sldMkLst>
          <pc:docMk/>
          <pc:sldMk cId="2743574105" sldId="602"/>
        </pc:sldMkLst>
      </pc:sldChg>
      <pc:sldChg chg="delSp modSp add mod ord setBg">
        <pc:chgData name="Bill Lord" userId="b68276031ed32d04" providerId="LiveId" clId="{E2DA9850-0DC5-4A6A-9FD9-71882C1A4116}" dt="2022-11-30T20:38:29.335" v="7047"/>
        <pc:sldMkLst>
          <pc:docMk/>
          <pc:sldMk cId="3162506765" sldId="602"/>
        </pc:sldMkLst>
        <pc:spChg chg="del">
          <ac:chgData name="Bill Lord" userId="b68276031ed32d04" providerId="LiveId" clId="{E2DA9850-0DC5-4A6A-9FD9-71882C1A4116}" dt="2022-11-30T14:16:53.489" v="6238" actId="478"/>
          <ac:spMkLst>
            <pc:docMk/>
            <pc:sldMk cId="3162506765" sldId="602"/>
            <ac:spMk id="14" creationId="{3139E51B-1F4B-EFB3-774A-2BC06191523D}"/>
          </ac:spMkLst>
        </pc:spChg>
        <pc:picChg chg="mod">
          <ac:chgData name="Bill Lord" userId="b68276031ed32d04" providerId="LiveId" clId="{E2DA9850-0DC5-4A6A-9FD9-71882C1A4116}" dt="2022-11-30T16:02:04.634" v="6524" actId="1076"/>
          <ac:picMkLst>
            <pc:docMk/>
            <pc:sldMk cId="3162506765" sldId="602"/>
            <ac:picMk id="8" creationId="{ED45AFE9-F5B4-A5CF-682C-DAA9FC3F12F8}"/>
          </ac:picMkLst>
        </pc:picChg>
      </pc:sldChg>
      <pc:sldChg chg="del">
        <pc:chgData name="Bill Lord" userId="b68276031ed32d04" providerId="LiveId" clId="{E2DA9850-0DC5-4A6A-9FD9-71882C1A4116}" dt="2022-11-25T18:53:08.170" v="142" actId="47"/>
        <pc:sldMkLst>
          <pc:docMk/>
          <pc:sldMk cId="211883262" sldId="603"/>
        </pc:sldMkLst>
      </pc:sldChg>
      <pc:sldChg chg="modSp add del mod">
        <pc:chgData name="Bill Lord" userId="b68276031ed32d04" providerId="LiveId" clId="{E2DA9850-0DC5-4A6A-9FD9-71882C1A4116}" dt="2022-11-30T16:06:01.871" v="6560" actId="47"/>
        <pc:sldMkLst>
          <pc:docMk/>
          <pc:sldMk cId="1314544637" sldId="604"/>
        </pc:sldMkLst>
        <pc:spChg chg="mod">
          <ac:chgData name="Bill Lord" userId="b68276031ed32d04" providerId="LiveId" clId="{E2DA9850-0DC5-4A6A-9FD9-71882C1A4116}" dt="2022-11-25T18:44:44.438" v="132" actId="5793"/>
          <ac:spMkLst>
            <pc:docMk/>
            <pc:sldMk cId="1314544637" sldId="604"/>
            <ac:spMk id="12" creationId="{00000000-0000-0000-0000-000000000000}"/>
          </ac:spMkLst>
        </pc:spChg>
      </pc:sldChg>
      <pc:sldChg chg="addSp delSp modSp add mod">
        <pc:chgData name="Bill Lord" userId="b68276031ed32d04" providerId="LiveId" clId="{E2DA9850-0DC5-4A6A-9FD9-71882C1A4116}" dt="2022-11-28T14:35:55.362" v="449" actId="20577"/>
        <pc:sldMkLst>
          <pc:docMk/>
          <pc:sldMk cId="1349766653" sldId="605"/>
        </pc:sldMkLst>
        <pc:spChg chg="mod">
          <ac:chgData name="Bill Lord" userId="b68276031ed32d04" providerId="LiveId" clId="{E2DA9850-0DC5-4A6A-9FD9-71882C1A4116}" dt="2022-11-28T14:35:55.362" v="449" actId="20577"/>
          <ac:spMkLst>
            <pc:docMk/>
            <pc:sldMk cId="1349766653" sldId="605"/>
            <ac:spMk id="2" creationId="{00000000-0000-0000-0000-000000000000}"/>
          </ac:spMkLst>
        </pc:spChg>
        <pc:spChg chg="add del mod">
          <ac:chgData name="Bill Lord" userId="b68276031ed32d04" providerId="LiveId" clId="{E2DA9850-0DC5-4A6A-9FD9-71882C1A4116}" dt="2022-11-28T14:35:42.728" v="447" actId="478"/>
          <ac:spMkLst>
            <pc:docMk/>
            <pc:sldMk cId="1349766653" sldId="605"/>
            <ac:spMk id="4" creationId="{54023B7B-08F1-ACBE-F85E-6C79C152FEE0}"/>
          </ac:spMkLst>
        </pc:spChg>
        <pc:spChg chg="del mod">
          <ac:chgData name="Bill Lord" userId="b68276031ed32d04" providerId="LiveId" clId="{E2DA9850-0DC5-4A6A-9FD9-71882C1A4116}" dt="2022-11-28T14:35:49.279" v="448" actId="478"/>
          <ac:spMkLst>
            <pc:docMk/>
            <pc:sldMk cId="1349766653" sldId="605"/>
            <ac:spMk id="12" creationId="{00000000-0000-0000-0000-000000000000}"/>
          </ac:spMkLst>
        </pc:spChg>
        <pc:picChg chg="add del mod">
          <ac:chgData name="Bill Lord" userId="b68276031ed32d04" providerId="LiveId" clId="{E2DA9850-0DC5-4A6A-9FD9-71882C1A4116}" dt="2022-11-28T14:35:42.728" v="447" actId="478"/>
          <ac:picMkLst>
            <pc:docMk/>
            <pc:sldMk cId="1349766653" sldId="605"/>
            <ac:picMk id="5" creationId="{A1828ADD-98F4-2FB6-A2D3-1C569583E266}"/>
          </ac:picMkLst>
        </pc:picChg>
      </pc:sldChg>
      <pc:sldChg chg="delSp modSp add mod">
        <pc:chgData name="Bill Lord" userId="b68276031ed32d04" providerId="LiveId" clId="{E2DA9850-0DC5-4A6A-9FD9-71882C1A4116}" dt="2022-11-30T16:11:25.910" v="6604" actId="13926"/>
        <pc:sldMkLst>
          <pc:docMk/>
          <pc:sldMk cId="287922752" sldId="606"/>
        </pc:sldMkLst>
        <pc:spChg chg="mod">
          <ac:chgData name="Bill Lord" userId="b68276031ed32d04" providerId="LiveId" clId="{E2DA9850-0DC5-4A6A-9FD9-71882C1A4116}" dt="2022-11-30T16:11:25.910" v="6604" actId="13926"/>
          <ac:spMkLst>
            <pc:docMk/>
            <pc:sldMk cId="287922752" sldId="606"/>
            <ac:spMk id="4" creationId="{54023B7B-08F1-ACBE-F85E-6C79C152FEE0}"/>
          </ac:spMkLst>
        </pc:spChg>
        <pc:picChg chg="del mod">
          <ac:chgData name="Bill Lord" userId="b68276031ed32d04" providerId="LiveId" clId="{E2DA9850-0DC5-4A6A-9FD9-71882C1A4116}" dt="2022-11-28T14:59:06.659" v="532" actId="478"/>
          <ac:picMkLst>
            <pc:docMk/>
            <pc:sldMk cId="287922752" sldId="606"/>
            <ac:picMk id="5" creationId="{A1828ADD-98F4-2FB6-A2D3-1C569583E266}"/>
          </ac:picMkLst>
        </pc:picChg>
      </pc:sldChg>
      <pc:sldChg chg="addSp delSp modSp add mod">
        <pc:chgData name="Bill Lord" userId="b68276031ed32d04" providerId="LiveId" clId="{E2DA9850-0DC5-4A6A-9FD9-71882C1A4116}" dt="2022-11-28T16:00:41.514" v="772" actId="13926"/>
        <pc:sldMkLst>
          <pc:docMk/>
          <pc:sldMk cId="3429543873" sldId="607"/>
        </pc:sldMkLst>
        <pc:spChg chg="mod">
          <ac:chgData name="Bill Lord" userId="b68276031ed32d04" providerId="LiveId" clId="{E2DA9850-0DC5-4A6A-9FD9-71882C1A4116}" dt="2022-11-28T16:00:41.514" v="772" actId="13926"/>
          <ac:spMkLst>
            <pc:docMk/>
            <pc:sldMk cId="3429543873" sldId="607"/>
            <ac:spMk id="4" creationId="{54023B7B-08F1-ACBE-F85E-6C79C152FEE0}"/>
          </ac:spMkLst>
        </pc:spChg>
        <pc:spChg chg="add del">
          <ac:chgData name="Bill Lord" userId="b68276031ed32d04" providerId="LiveId" clId="{E2DA9850-0DC5-4A6A-9FD9-71882C1A4116}" dt="2022-11-28T15:59:40.546" v="766" actId="478"/>
          <ac:spMkLst>
            <pc:docMk/>
            <pc:sldMk cId="3429543873" sldId="607"/>
            <ac:spMk id="6" creationId="{576005B3-20DA-444D-EC6C-ECAAF36678FA}"/>
          </ac:spMkLst>
        </pc:spChg>
        <pc:spChg chg="add del">
          <ac:chgData name="Bill Lord" userId="b68276031ed32d04" providerId="LiveId" clId="{E2DA9850-0DC5-4A6A-9FD9-71882C1A4116}" dt="2022-11-28T15:59:54.501" v="768" actId="11529"/>
          <ac:spMkLst>
            <pc:docMk/>
            <pc:sldMk cId="3429543873" sldId="607"/>
            <ac:spMk id="7" creationId="{E5B4618A-BEE9-C39A-A1E1-8CA31CD68EC2}"/>
          </ac:spMkLst>
        </pc:spChg>
        <pc:picChg chg="del">
          <ac:chgData name="Bill Lord" userId="b68276031ed32d04" providerId="LiveId" clId="{E2DA9850-0DC5-4A6A-9FD9-71882C1A4116}" dt="2022-11-28T14:58:00.928" v="519" actId="478"/>
          <ac:picMkLst>
            <pc:docMk/>
            <pc:sldMk cId="3429543873" sldId="607"/>
            <ac:picMk id="5" creationId="{A1828ADD-98F4-2FB6-A2D3-1C569583E266}"/>
          </ac:picMkLst>
        </pc:picChg>
      </pc:sldChg>
      <pc:sldChg chg="add">
        <pc:chgData name="Bill Lord" userId="b68276031ed32d04" providerId="LiveId" clId="{E2DA9850-0DC5-4A6A-9FD9-71882C1A4116}" dt="2022-11-28T14:35:29.428" v="446" actId="2890"/>
        <pc:sldMkLst>
          <pc:docMk/>
          <pc:sldMk cId="3935736796" sldId="608"/>
        </pc:sldMkLst>
      </pc:sldChg>
      <pc:sldChg chg="add ord">
        <pc:chgData name="Bill Lord" userId="b68276031ed32d04" providerId="LiveId" clId="{E2DA9850-0DC5-4A6A-9FD9-71882C1A4116}" dt="2022-11-30T18:42:52.099" v="7046"/>
        <pc:sldMkLst>
          <pc:docMk/>
          <pc:sldMk cId="2168062257" sldId="609"/>
        </pc:sldMkLst>
      </pc:sldChg>
      <pc:sldChg chg="add">
        <pc:chgData name="Bill Lord" userId="b68276031ed32d04" providerId="LiveId" clId="{E2DA9850-0DC5-4A6A-9FD9-71882C1A4116}" dt="2022-11-28T14:38:24.252" v="455"/>
        <pc:sldMkLst>
          <pc:docMk/>
          <pc:sldMk cId="651988645" sldId="612"/>
        </pc:sldMkLst>
      </pc:sldChg>
      <pc:sldChg chg="add">
        <pc:chgData name="Bill Lord" userId="b68276031ed32d04" providerId="LiveId" clId="{E2DA9850-0DC5-4A6A-9FD9-71882C1A4116}" dt="2022-11-28T14:38:24.252" v="455"/>
        <pc:sldMkLst>
          <pc:docMk/>
          <pc:sldMk cId="1093785107" sldId="613"/>
        </pc:sldMkLst>
      </pc:sldChg>
      <pc:sldChg chg="add">
        <pc:chgData name="Bill Lord" userId="b68276031ed32d04" providerId="LiveId" clId="{E2DA9850-0DC5-4A6A-9FD9-71882C1A4116}" dt="2022-11-28T14:38:24.252" v="455"/>
        <pc:sldMkLst>
          <pc:docMk/>
          <pc:sldMk cId="3891826987" sldId="614"/>
        </pc:sldMkLst>
      </pc:sldChg>
      <pc:sldChg chg="add">
        <pc:chgData name="Bill Lord" userId="b68276031ed32d04" providerId="LiveId" clId="{E2DA9850-0DC5-4A6A-9FD9-71882C1A4116}" dt="2022-11-28T14:38:24.252" v="455"/>
        <pc:sldMkLst>
          <pc:docMk/>
          <pc:sldMk cId="1498425360" sldId="615"/>
        </pc:sldMkLst>
      </pc:sldChg>
      <pc:sldChg chg="add">
        <pc:chgData name="Bill Lord" userId="b68276031ed32d04" providerId="LiveId" clId="{E2DA9850-0DC5-4A6A-9FD9-71882C1A4116}" dt="2022-11-28T14:38:24.252" v="455"/>
        <pc:sldMkLst>
          <pc:docMk/>
          <pc:sldMk cId="709616441" sldId="616"/>
        </pc:sldMkLst>
      </pc:sldChg>
      <pc:sldChg chg="add">
        <pc:chgData name="Bill Lord" userId="b68276031ed32d04" providerId="LiveId" clId="{E2DA9850-0DC5-4A6A-9FD9-71882C1A4116}" dt="2022-11-28T14:38:24.252" v="455"/>
        <pc:sldMkLst>
          <pc:docMk/>
          <pc:sldMk cId="3484796573" sldId="617"/>
        </pc:sldMkLst>
      </pc:sldChg>
      <pc:sldChg chg="addSp delSp modSp add mod ord">
        <pc:chgData name="Bill Lord" userId="b68276031ed32d04" providerId="LiveId" clId="{E2DA9850-0DC5-4A6A-9FD9-71882C1A4116}" dt="2022-12-07T02:40:36.602" v="7256" actId="1076"/>
        <pc:sldMkLst>
          <pc:docMk/>
          <pc:sldMk cId="4042947629" sldId="618"/>
        </pc:sldMkLst>
        <pc:spChg chg="mod">
          <ac:chgData name="Bill Lord" userId="b68276031ed32d04" providerId="LiveId" clId="{E2DA9850-0DC5-4A6A-9FD9-71882C1A4116}" dt="2022-11-28T16:04:08.475" v="777" actId="13926"/>
          <ac:spMkLst>
            <pc:docMk/>
            <pc:sldMk cId="4042947629" sldId="618"/>
            <ac:spMk id="4" creationId="{54023B7B-08F1-ACBE-F85E-6C79C152FEE0}"/>
          </ac:spMkLst>
        </pc:spChg>
        <pc:spChg chg="add del mod">
          <ac:chgData name="Bill Lord" userId="b68276031ed32d04" providerId="LiveId" clId="{E2DA9850-0DC5-4A6A-9FD9-71882C1A4116}" dt="2022-11-28T15:03:06.231" v="559" actId="478"/>
          <ac:spMkLst>
            <pc:docMk/>
            <pc:sldMk cId="4042947629" sldId="618"/>
            <ac:spMk id="6" creationId="{3252F41C-47B5-62F9-C50C-B9AE1D72BE38}"/>
          </ac:spMkLst>
        </pc:spChg>
        <pc:spChg chg="add mod">
          <ac:chgData name="Bill Lord" userId="b68276031ed32d04" providerId="LiveId" clId="{E2DA9850-0DC5-4A6A-9FD9-71882C1A4116}" dt="2022-12-07T02:40:36.602" v="7256" actId="1076"/>
          <ac:spMkLst>
            <pc:docMk/>
            <pc:sldMk cId="4042947629" sldId="618"/>
            <ac:spMk id="7" creationId="{401EB3ED-B49D-14A7-4199-4119F4D9C6D6}"/>
          </ac:spMkLst>
        </pc:spChg>
        <pc:spChg chg="add del mod">
          <ac:chgData name="Bill Lord" userId="b68276031ed32d04" providerId="LiveId" clId="{E2DA9850-0DC5-4A6A-9FD9-71882C1A4116}" dt="2022-11-28T15:03:14.791" v="561" actId="478"/>
          <ac:spMkLst>
            <pc:docMk/>
            <pc:sldMk cId="4042947629" sldId="618"/>
            <ac:spMk id="8" creationId="{BA74F04A-F204-7EF0-6DEA-1A63822B7638}"/>
          </ac:spMkLst>
        </pc:spChg>
        <pc:spChg chg="add mod">
          <ac:chgData name="Bill Lord" userId="b68276031ed32d04" providerId="LiveId" clId="{E2DA9850-0DC5-4A6A-9FD9-71882C1A4116}" dt="2022-11-28T16:04:17.086" v="778" actId="13926"/>
          <ac:spMkLst>
            <pc:docMk/>
            <pc:sldMk cId="4042947629" sldId="618"/>
            <ac:spMk id="9" creationId="{64A75811-3265-26AC-56ED-8873A558C57E}"/>
          </ac:spMkLst>
        </pc:spChg>
        <pc:spChg chg="add mod">
          <ac:chgData name="Bill Lord" userId="b68276031ed32d04" providerId="LiveId" clId="{E2DA9850-0DC5-4A6A-9FD9-71882C1A4116}" dt="2022-11-28T15:05:48.121" v="612" actId="1035"/>
          <ac:spMkLst>
            <pc:docMk/>
            <pc:sldMk cId="4042947629" sldId="618"/>
            <ac:spMk id="10" creationId="{0A7ED158-21C4-E952-75A6-7F7AC2F28F89}"/>
          </ac:spMkLst>
        </pc:spChg>
        <pc:spChg chg="del mod">
          <ac:chgData name="Bill Lord" userId="b68276031ed32d04" providerId="LiveId" clId="{E2DA9850-0DC5-4A6A-9FD9-71882C1A4116}" dt="2022-11-28T15:04:57.937" v="573" actId="478"/>
          <ac:spMkLst>
            <pc:docMk/>
            <pc:sldMk cId="4042947629" sldId="618"/>
            <ac:spMk id="12" creationId="{00000000-0000-0000-0000-000000000000}"/>
          </ac:spMkLst>
        </pc:spChg>
        <pc:picChg chg="del">
          <ac:chgData name="Bill Lord" userId="b68276031ed32d04" providerId="LiveId" clId="{E2DA9850-0DC5-4A6A-9FD9-71882C1A4116}" dt="2022-11-28T14:44:48.648" v="482" actId="478"/>
          <ac:picMkLst>
            <pc:docMk/>
            <pc:sldMk cId="4042947629" sldId="618"/>
            <ac:picMk id="5" creationId="{A1828ADD-98F4-2FB6-A2D3-1C569583E266}"/>
          </ac:picMkLst>
        </pc:picChg>
      </pc:sldChg>
      <pc:sldChg chg="add del">
        <pc:chgData name="Bill Lord" userId="b68276031ed32d04" providerId="LiveId" clId="{E2DA9850-0DC5-4A6A-9FD9-71882C1A4116}" dt="2022-11-28T15:23:34.533" v="653" actId="47"/>
        <pc:sldMkLst>
          <pc:docMk/>
          <pc:sldMk cId="2721017048" sldId="619"/>
        </pc:sldMkLst>
      </pc:sldChg>
      <pc:sldChg chg="addSp delSp modSp add mod ord">
        <pc:chgData name="Bill Lord" userId="b68276031ed32d04" providerId="LiveId" clId="{E2DA9850-0DC5-4A6A-9FD9-71882C1A4116}" dt="2022-11-28T16:03:00.493" v="775" actId="13926"/>
        <pc:sldMkLst>
          <pc:docMk/>
          <pc:sldMk cId="2026398747" sldId="620"/>
        </pc:sldMkLst>
        <pc:spChg chg="mod">
          <ac:chgData name="Bill Lord" userId="b68276031ed32d04" providerId="LiveId" clId="{E2DA9850-0DC5-4A6A-9FD9-71882C1A4116}" dt="2022-11-28T16:02:46.817" v="774" actId="13926"/>
          <ac:spMkLst>
            <pc:docMk/>
            <pc:sldMk cId="2026398747" sldId="620"/>
            <ac:spMk id="4" creationId="{54023B7B-08F1-ACBE-F85E-6C79C152FEE0}"/>
          </ac:spMkLst>
        </pc:spChg>
        <pc:spChg chg="add mod">
          <ac:chgData name="Bill Lord" userId="b68276031ed32d04" providerId="LiveId" clId="{E2DA9850-0DC5-4A6A-9FD9-71882C1A4116}" dt="2022-11-28T16:03:00.493" v="775" actId="13926"/>
          <ac:spMkLst>
            <pc:docMk/>
            <pc:sldMk cId="2026398747" sldId="620"/>
            <ac:spMk id="5" creationId="{C4971D68-A175-CC18-A136-5ABB14C6E454}"/>
          </ac:spMkLst>
        </pc:spChg>
        <pc:spChg chg="del mod">
          <ac:chgData name="Bill Lord" userId="b68276031ed32d04" providerId="LiveId" clId="{E2DA9850-0DC5-4A6A-9FD9-71882C1A4116}" dt="2022-11-28T14:58:36.110" v="531" actId="478"/>
          <ac:spMkLst>
            <pc:docMk/>
            <pc:sldMk cId="2026398747" sldId="620"/>
            <ac:spMk id="7" creationId="{401EB3ED-B49D-14A7-4199-4119F4D9C6D6}"/>
          </ac:spMkLst>
        </pc:spChg>
        <pc:spChg chg="del mod">
          <ac:chgData name="Bill Lord" userId="b68276031ed32d04" providerId="LiveId" clId="{E2DA9850-0DC5-4A6A-9FD9-71882C1A4116}" dt="2022-11-28T14:58:36.110" v="531" actId="478"/>
          <ac:spMkLst>
            <pc:docMk/>
            <pc:sldMk cId="2026398747" sldId="620"/>
            <ac:spMk id="8" creationId="{BA74F04A-F204-7EF0-6DEA-1A63822B7638}"/>
          </ac:spMkLst>
        </pc:spChg>
        <pc:spChg chg="mod">
          <ac:chgData name="Bill Lord" userId="b68276031ed32d04" providerId="LiveId" clId="{E2DA9850-0DC5-4A6A-9FD9-71882C1A4116}" dt="2022-11-28T15:02:05.418" v="558" actId="122"/>
          <ac:spMkLst>
            <pc:docMk/>
            <pc:sldMk cId="2026398747" sldId="620"/>
            <ac:spMk id="12" creationId="{00000000-0000-0000-0000-000000000000}"/>
          </ac:spMkLst>
        </pc:spChg>
      </pc:sldChg>
      <pc:sldChg chg="addSp delSp modSp add del mod">
        <pc:chgData name="Bill Lord" userId="b68276031ed32d04" providerId="LiveId" clId="{E2DA9850-0DC5-4A6A-9FD9-71882C1A4116}" dt="2022-11-28T15:34:48.430" v="681" actId="47"/>
        <pc:sldMkLst>
          <pc:docMk/>
          <pc:sldMk cId="3977889313" sldId="621"/>
        </pc:sldMkLst>
        <pc:spChg chg="mod">
          <ac:chgData name="Bill Lord" userId="b68276031ed32d04" providerId="LiveId" clId="{E2DA9850-0DC5-4A6A-9FD9-71882C1A4116}" dt="2022-11-28T15:22:19.769" v="652" actId="20577"/>
          <ac:spMkLst>
            <pc:docMk/>
            <pc:sldMk cId="3977889313" sldId="621"/>
            <ac:spMk id="4" creationId="{54023B7B-08F1-ACBE-F85E-6C79C152FEE0}"/>
          </ac:spMkLst>
        </pc:spChg>
        <pc:spChg chg="add mod">
          <ac:chgData name="Bill Lord" userId="b68276031ed32d04" providerId="LiveId" clId="{E2DA9850-0DC5-4A6A-9FD9-71882C1A4116}" dt="2022-11-28T15:21:34.243" v="640" actId="1035"/>
          <ac:spMkLst>
            <pc:docMk/>
            <pc:sldMk cId="3977889313" sldId="621"/>
            <ac:spMk id="5" creationId="{CF36B3BD-3054-CF38-0A53-2EF638B58E36}"/>
          </ac:spMkLst>
        </pc:spChg>
        <pc:spChg chg="del">
          <ac:chgData name="Bill Lord" userId="b68276031ed32d04" providerId="LiveId" clId="{E2DA9850-0DC5-4A6A-9FD9-71882C1A4116}" dt="2022-11-28T15:20:40.156" v="626" actId="478"/>
          <ac:spMkLst>
            <pc:docMk/>
            <pc:sldMk cId="3977889313" sldId="621"/>
            <ac:spMk id="7" creationId="{401EB3ED-B49D-14A7-4199-4119F4D9C6D6}"/>
          </ac:spMkLst>
        </pc:spChg>
        <pc:spChg chg="mod">
          <ac:chgData name="Bill Lord" userId="b68276031ed32d04" providerId="LiveId" clId="{E2DA9850-0DC5-4A6A-9FD9-71882C1A4116}" dt="2022-11-28T15:20:23.426" v="625" actId="20577"/>
          <ac:spMkLst>
            <pc:docMk/>
            <pc:sldMk cId="3977889313" sldId="621"/>
            <ac:spMk id="10" creationId="{0A7ED158-21C4-E952-75A6-7F7AC2F28F89}"/>
          </ac:spMkLst>
        </pc:spChg>
      </pc:sldChg>
      <pc:sldChg chg="addSp delSp modSp add mod">
        <pc:chgData name="Bill Lord" userId="b68276031ed32d04" providerId="LiveId" clId="{E2DA9850-0DC5-4A6A-9FD9-71882C1A4116}" dt="2022-11-28T16:05:09.293" v="781" actId="13926"/>
        <pc:sldMkLst>
          <pc:docMk/>
          <pc:sldMk cId="2127334691" sldId="622"/>
        </pc:sldMkLst>
        <pc:spChg chg="mod">
          <ac:chgData name="Bill Lord" userId="b68276031ed32d04" providerId="LiveId" clId="{E2DA9850-0DC5-4A6A-9FD9-71882C1A4116}" dt="2022-11-28T16:05:03.270" v="780" actId="13926"/>
          <ac:spMkLst>
            <pc:docMk/>
            <pc:sldMk cId="2127334691" sldId="622"/>
            <ac:spMk id="4" creationId="{54023B7B-08F1-ACBE-F85E-6C79C152FEE0}"/>
          </ac:spMkLst>
        </pc:spChg>
        <pc:spChg chg="add mod ord">
          <ac:chgData name="Bill Lord" userId="b68276031ed32d04" providerId="LiveId" clId="{E2DA9850-0DC5-4A6A-9FD9-71882C1A4116}" dt="2022-11-28T15:33:58.154" v="667" actId="167"/>
          <ac:spMkLst>
            <pc:docMk/>
            <pc:sldMk cId="2127334691" sldId="622"/>
            <ac:spMk id="5" creationId="{42022B07-D5BB-8ACF-2409-E9F07A8D12A7}"/>
          </ac:spMkLst>
        </pc:spChg>
        <pc:spChg chg="del">
          <ac:chgData name="Bill Lord" userId="b68276031ed32d04" providerId="LiveId" clId="{E2DA9850-0DC5-4A6A-9FD9-71882C1A4116}" dt="2022-11-28T15:34:02.751" v="668" actId="478"/>
          <ac:spMkLst>
            <pc:docMk/>
            <pc:sldMk cId="2127334691" sldId="622"/>
            <ac:spMk id="7" creationId="{401EB3ED-B49D-14A7-4199-4119F4D9C6D6}"/>
          </ac:spMkLst>
        </pc:spChg>
        <pc:spChg chg="mod">
          <ac:chgData name="Bill Lord" userId="b68276031ed32d04" providerId="LiveId" clId="{E2DA9850-0DC5-4A6A-9FD9-71882C1A4116}" dt="2022-11-28T16:05:09.293" v="781" actId="13926"/>
          <ac:spMkLst>
            <pc:docMk/>
            <pc:sldMk cId="2127334691" sldId="622"/>
            <ac:spMk id="9" creationId="{64A75811-3265-26AC-56ED-8873A558C57E}"/>
          </ac:spMkLst>
        </pc:spChg>
        <pc:spChg chg="mod">
          <ac:chgData name="Bill Lord" userId="b68276031ed32d04" providerId="LiveId" clId="{E2DA9850-0DC5-4A6A-9FD9-71882C1A4116}" dt="2022-11-28T15:34:22.194" v="680" actId="20577"/>
          <ac:spMkLst>
            <pc:docMk/>
            <pc:sldMk cId="2127334691" sldId="622"/>
            <ac:spMk id="10" creationId="{0A7ED158-21C4-E952-75A6-7F7AC2F28F89}"/>
          </ac:spMkLst>
        </pc:spChg>
      </pc:sldChg>
      <pc:sldChg chg="addSp delSp modSp add del mod">
        <pc:chgData name="Bill Lord" userId="b68276031ed32d04" providerId="LiveId" clId="{E2DA9850-0DC5-4A6A-9FD9-71882C1A4116}" dt="2022-11-28T17:57:16.010" v="1126" actId="47"/>
        <pc:sldMkLst>
          <pc:docMk/>
          <pc:sldMk cId="2503265206" sldId="623"/>
        </pc:sldMkLst>
        <pc:spChg chg="mod">
          <ac:chgData name="Bill Lord" userId="b68276031ed32d04" providerId="LiveId" clId="{E2DA9850-0DC5-4A6A-9FD9-71882C1A4116}" dt="2022-11-28T16:07:08.709" v="782" actId="13926"/>
          <ac:spMkLst>
            <pc:docMk/>
            <pc:sldMk cId="2503265206" sldId="623"/>
            <ac:spMk id="4" creationId="{54023B7B-08F1-ACBE-F85E-6C79C152FEE0}"/>
          </ac:spMkLst>
        </pc:spChg>
        <pc:spChg chg="del">
          <ac:chgData name="Bill Lord" userId="b68276031ed32d04" providerId="LiveId" clId="{E2DA9850-0DC5-4A6A-9FD9-71882C1A4116}" dt="2022-11-28T15:48:53.231" v="743" actId="478"/>
          <ac:spMkLst>
            <pc:docMk/>
            <pc:sldMk cId="2503265206" sldId="623"/>
            <ac:spMk id="5" creationId="{42022B07-D5BB-8ACF-2409-E9F07A8D12A7}"/>
          </ac:spMkLst>
        </pc:spChg>
        <pc:spChg chg="add mod">
          <ac:chgData name="Bill Lord" userId="b68276031ed32d04" providerId="LiveId" clId="{E2DA9850-0DC5-4A6A-9FD9-71882C1A4116}" dt="2022-11-28T16:10:10.419" v="785" actId="207"/>
          <ac:spMkLst>
            <pc:docMk/>
            <pc:sldMk cId="2503265206" sldId="623"/>
            <ac:spMk id="6" creationId="{B36BF07C-6F10-84D3-58CF-9E565AC52948}"/>
          </ac:spMkLst>
        </pc:spChg>
        <pc:spChg chg="add mod">
          <ac:chgData name="Bill Lord" userId="b68276031ed32d04" providerId="LiveId" clId="{E2DA9850-0DC5-4A6A-9FD9-71882C1A4116}" dt="2022-11-28T16:17:43.925" v="886" actId="242"/>
          <ac:spMkLst>
            <pc:docMk/>
            <pc:sldMk cId="2503265206" sldId="623"/>
            <ac:spMk id="7" creationId="{642661A6-5A50-5C76-6384-35516265E994}"/>
          </ac:spMkLst>
        </pc:spChg>
        <pc:spChg chg="mod ord">
          <ac:chgData name="Bill Lord" userId="b68276031ed32d04" providerId="LiveId" clId="{E2DA9850-0DC5-4A6A-9FD9-71882C1A4116}" dt="2022-11-28T16:11:08.772" v="787" actId="166"/>
          <ac:spMkLst>
            <pc:docMk/>
            <pc:sldMk cId="2503265206" sldId="623"/>
            <ac:spMk id="9" creationId="{64A75811-3265-26AC-56ED-8873A558C57E}"/>
          </ac:spMkLst>
        </pc:spChg>
        <pc:spChg chg="mod">
          <ac:chgData name="Bill Lord" userId="b68276031ed32d04" providerId="LiveId" clId="{E2DA9850-0DC5-4A6A-9FD9-71882C1A4116}" dt="2022-11-28T15:49:39.313" v="762" actId="1076"/>
          <ac:spMkLst>
            <pc:docMk/>
            <pc:sldMk cId="2503265206" sldId="623"/>
            <ac:spMk id="10" creationId="{0A7ED158-21C4-E952-75A6-7F7AC2F28F89}"/>
          </ac:spMkLst>
        </pc:spChg>
      </pc:sldChg>
      <pc:sldChg chg="addSp modSp add mod">
        <pc:chgData name="Bill Lord" userId="b68276031ed32d04" providerId="LiveId" clId="{E2DA9850-0DC5-4A6A-9FD9-71882C1A4116}" dt="2022-11-28T17:54:13.922" v="1125" actId="207"/>
        <pc:sldMkLst>
          <pc:docMk/>
          <pc:sldMk cId="236799610" sldId="624"/>
        </pc:sldMkLst>
        <pc:spChg chg="mod">
          <ac:chgData name="Bill Lord" userId="b68276031ed32d04" providerId="LiveId" clId="{E2DA9850-0DC5-4A6A-9FD9-71882C1A4116}" dt="2022-11-28T17:52:00.799" v="1117" actId="13926"/>
          <ac:spMkLst>
            <pc:docMk/>
            <pc:sldMk cId="236799610" sldId="624"/>
            <ac:spMk id="4" creationId="{54023B7B-08F1-ACBE-F85E-6C79C152FEE0}"/>
          </ac:spMkLst>
        </pc:spChg>
        <pc:spChg chg="add mod">
          <ac:chgData name="Bill Lord" userId="b68276031ed32d04" providerId="LiveId" clId="{E2DA9850-0DC5-4A6A-9FD9-71882C1A4116}" dt="2022-11-28T17:54:13.922" v="1125" actId="207"/>
          <ac:spMkLst>
            <pc:docMk/>
            <pc:sldMk cId="236799610" sldId="624"/>
            <ac:spMk id="5" creationId="{D0545C0F-4221-3054-E9F6-6E43E6DCA4E9}"/>
          </ac:spMkLst>
        </pc:spChg>
        <pc:spChg chg="mod">
          <ac:chgData name="Bill Lord" userId="b68276031ed32d04" providerId="LiveId" clId="{E2DA9850-0DC5-4A6A-9FD9-71882C1A4116}" dt="2022-11-28T17:45:30.072" v="1068" actId="1035"/>
          <ac:spMkLst>
            <pc:docMk/>
            <pc:sldMk cId="236799610" sldId="624"/>
            <ac:spMk id="6" creationId="{B36BF07C-6F10-84D3-58CF-9E565AC52948}"/>
          </ac:spMkLst>
        </pc:spChg>
        <pc:spChg chg="mod">
          <ac:chgData name="Bill Lord" userId="b68276031ed32d04" providerId="LiveId" clId="{E2DA9850-0DC5-4A6A-9FD9-71882C1A4116}" dt="2022-11-28T17:52:17.909" v="1120" actId="1076"/>
          <ac:spMkLst>
            <pc:docMk/>
            <pc:sldMk cId="236799610" sldId="624"/>
            <ac:spMk id="7" creationId="{642661A6-5A50-5C76-6384-35516265E994}"/>
          </ac:spMkLst>
        </pc:spChg>
        <pc:spChg chg="mod">
          <ac:chgData name="Bill Lord" userId="b68276031ed32d04" providerId="LiveId" clId="{E2DA9850-0DC5-4A6A-9FD9-71882C1A4116}" dt="2022-11-28T17:53:44.229" v="1122" actId="115"/>
          <ac:spMkLst>
            <pc:docMk/>
            <pc:sldMk cId="236799610" sldId="624"/>
            <ac:spMk id="9" creationId="{64A75811-3265-26AC-56ED-8873A558C57E}"/>
          </ac:spMkLst>
        </pc:spChg>
        <pc:spChg chg="mod">
          <ac:chgData name="Bill Lord" userId="b68276031ed32d04" providerId="LiveId" clId="{E2DA9850-0DC5-4A6A-9FD9-71882C1A4116}" dt="2022-11-28T17:48:54.119" v="1114" actId="14100"/>
          <ac:spMkLst>
            <pc:docMk/>
            <pc:sldMk cId="236799610" sldId="624"/>
            <ac:spMk id="10" creationId="{0A7ED158-21C4-E952-75A6-7F7AC2F28F89}"/>
          </ac:spMkLst>
        </pc:spChg>
      </pc:sldChg>
      <pc:sldChg chg="modSp add mod">
        <pc:chgData name="Bill Lord" userId="b68276031ed32d04" providerId="LiveId" clId="{E2DA9850-0DC5-4A6A-9FD9-71882C1A4116}" dt="2022-11-28T18:13:19.793" v="1323" actId="13926"/>
        <pc:sldMkLst>
          <pc:docMk/>
          <pc:sldMk cId="2065036389" sldId="625"/>
        </pc:sldMkLst>
        <pc:spChg chg="mod">
          <ac:chgData name="Bill Lord" userId="b68276031ed32d04" providerId="LiveId" clId="{E2DA9850-0DC5-4A6A-9FD9-71882C1A4116}" dt="2022-11-28T18:13:19.793" v="1323" actId="13926"/>
          <ac:spMkLst>
            <pc:docMk/>
            <pc:sldMk cId="2065036389" sldId="625"/>
            <ac:spMk id="4" creationId="{54023B7B-08F1-ACBE-F85E-6C79C152FEE0}"/>
          </ac:spMkLst>
        </pc:spChg>
        <pc:spChg chg="mod">
          <ac:chgData name="Bill Lord" userId="b68276031ed32d04" providerId="LiveId" clId="{E2DA9850-0DC5-4A6A-9FD9-71882C1A4116}" dt="2022-11-28T18:11:35.906" v="1320" actId="1076"/>
          <ac:spMkLst>
            <pc:docMk/>
            <pc:sldMk cId="2065036389" sldId="625"/>
            <ac:spMk id="5" creationId="{D0545C0F-4221-3054-E9F6-6E43E6DCA4E9}"/>
          </ac:spMkLst>
        </pc:spChg>
        <pc:spChg chg="mod">
          <ac:chgData name="Bill Lord" userId="b68276031ed32d04" providerId="LiveId" clId="{E2DA9850-0DC5-4A6A-9FD9-71882C1A4116}" dt="2022-11-28T18:11:19.385" v="1319" actId="14100"/>
          <ac:spMkLst>
            <pc:docMk/>
            <pc:sldMk cId="2065036389" sldId="625"/>
            <ac:spMk id="6" creationId="{B36BF07C-6F10-84D3-58CF-9E565AC52948}"/>
          </ac:spMkLst>
        </pc:spChg>
        <pc:spChg chg="mod">
          <ac:chgData name="Bill Lord" userId="b68276031ed32d04" providerId="LiveId" clId="{E2DA9850-0DC5-4A6A-9FD9-71882C1A4116}" dt="2022-11-28T18:10:42.742" v="1317" actId="114"/>
          <ac:spMkLst>
            <pc:docMk/>
            <pc:sldMk cId="2065036389" sldId="625"/>
            <ac:spMk id="7" creationId="{642661A6-5A50-5C76-6384-35516265E994}"/>
          </ac:spMkLst>
        </pc:spChg>
        <pc:spChg chg="mod">
          <ac:chgData name="Bill Lord" userId="b68276031ed32d04" providerId="LiveId" clId="{E2DA9850-0DC5-4A6A-9FD9-71882C1A4116}" dt="2022-11-28T18:11:35.906" v="1320" actId="1076"/>
          <ac:spMkLst>
            <pc:docMk/>
            <pc:sldMk cId="2065036389" sldId="625"/>
            <ac:spMk id="9" creationId="{64A75811-3265-26AC-56ED-8873A558C57E}"/>
          </ac:spMkLst>
        </pc:spChg>
        <pc:spChg chg="mod">
          <ac:chgData name="Bill Lord" userId="b68276031ed32d04" providerId="LiveId" clId="{E2DA9850-0DC5-4A6A-9FD9-71882C1A4116}" dt="2022-11-28T18:06:51.359" v="1161" actId="20577"/>
          <ac:spMkLst>
            <pc:docMk/>
            <pc:sldMk cId="2065036389" sldId="625"/>
            <ac:spMk id="10" creationId="{0A7ED158-21C4-E952-75A6-7F7AC2F28F89}"/>
          </ac:spMkLst>
        </pc:spChg>
      </pc:sldChg>
      <pc:sldChg chg="addSp delSp modSp add mod">
        <pc:chgData name="Bill Lord" userId="b68276031ed32d04" providerId="LiveId" clId="{E2DA9850-0DC5-4A6A-9FD9-71882C1A4116}" dt="2022-11-30T20:48:02.425" v="7179" actId="20577"/>
        <pc:sldMkLst>
          <pc:docMk/>
          <pc:sldMk cId="2389868959" sldId="626"/>
        </pc:sldMkLst>
        <pc:spChg chg="mod">
          <ac:chgData name="Bill Lord" userId="b68276031ed32d04" providerId="LiveId" clId="{E2DA9850-0DC5-4A6A-9FD9-71882C1A4116}" dt="2022-11-30T20:48:02.425" v="7179" actId="20577"/>
          <ac:spMkLst>
            <pc:docMk/>
            <pc:sldMk cId="2389868959" sldId="626"/>
            <ac:spMk id="4" creationId="{54023B7B-08F1-ACBE-F85E-6C79C152FEE0}"/>
          </ac:spMkLst>
        </pc:spChg>
        <pc:spChg chg="del">
          <ac:chgData name="Bill Lord" userId="b68276031ed32d04" providerId="LiveId" clId="{E2DA9850-0DC5-4A6A-9FD9-71882C1A4116}" dt="2022-11-29T13:02:18.995" v="1401" actId="478"/>
          <ac:spMkLst>
            <pc:docMk/>
            <pc:sldMk cId="2389868959" sldId="626"/>
            <ac:spMk id="5" creationId="{D0545C0F-4221-3054-E9F6-6E43E6DCA4E9}"/>
          </ac:spMkLst>
        </pc:spChg>
        <pc:spChg chg="del">
          <ac:chgData name="Bill Lord" userId="b68276031ed32d04" providerId="LiveId" clId="{E2DA9850-0DC5-4A6A-9FD9-71882C1A4116}" dt="2022-11-28T18:14:53.950" v="1334" actId="478"/>
          <ac:spMkLst>
            <pc:docMk/>
            <pc:sldMk cId="2389868959" sldId="626"/>
            <ac:spMk id="6" creationId="{B36BF07C-6F10-84D3-58CF-9E565AC52948}"/>
          </ac:spMkLst>
        </pc:spChg>
        <pc:spChg chg="del">
          <ac:chgData name="Bill Lord" userId="b68276031ed32d04" providerId="LiveId" clId="{E2DA9850-0DC5-4A6A-9FD9-71882C1A4116}" dt="2022-11-28T18:14:15.882" v="1325" actId="478"/>
          <ac:spMkLst>
            <pc:docMk/>
            <pc:sldMk cId="2389868959" sldId="626"/>
            <ac:spMk id="7" creationId="{642661A6-5A50-5C76-6384-35516265E994}"/>
          </ac:spMkLst>
        </pc:spChg>
        <pc:spChg chg="add mod">
          <ac:chgData name="Bill Lord" userId="b68276031ed32d04" providerId="LiveId" clId="{E2DA9850-0DC5-4A6A-9FD9-71882C1A4116}" dt="2022-11-30T16:21:31.165" v="6608" actId="20577"/>
          <ac:spMkLst>
            <pc:docMk/>
            <pc:sldMk cId="2389868959" sldId="626"/>
            <ac:spMk id="8" creationId="{3A8B3520-25F6-CDD0-BEBC-59F2D8F39F69}"/>
          </ac:spMkLst>
        </pc:spChg>
        <pc:spChg chg="del">
          <ac:chgData name="Bill Lord" userId="b68276031ed32d04" providerId="LiveId" clId="{E2DA9850-0DC5-4A6A-9FD9-71882C1A4116}" dt="2022-11-29T13:02:15.698" v="1400" actId="478"/>
          <ac:spMkLst>
            <pc:docMk/>
            <pc:sldMk cId="2389868959" sldId="626"/>
            <ac:spMk id="9" creationId="{64A75811-3265-26AC-56ED-8873A558C57E}"/>
          </ac:spMkLst>
        </pc:spChg>
        <pc:spChg chg="mod">
          <ac:chgData name="Bill Lord" userId="b68276031ed32d04" providerId="LiveId" clId="{E2DA9850-0DC5-4A6A-9FD9-71882C1A4116}" dt="2022-11-28T18:18:19.081" v="1399" actId="20577"/>
          <ac:spMkLst>
            <pc:docMk/>
            <pc:sldMk cId="2389868959" sldId="626"/>
            <ac:spMk id="10" creationId="{0A7ED158-21C4-E952-75A6-7F7AC2F28F89}"/>
          </ac:spMkLst>
        </pc:spChg>
      </pc:sldChg>
      <pc:sldChg chg="delSp modSp add mod">
        <pc:chgData name="Bill Lord" userId="b68276031ed32d04" providerId="LiveId" clId="{E2DA9850-0DC5-4A6A-9FD9-71882C1A4116}" dt="2022-11-30T20:49:23.068" v="7180" actId="1076"/>
        <pc:sldMkLst>
          <pc:docMk/>
          <pc:sldMk cId="1719245974" sldId="627"/>
        </pc:sldMkLst>
        <pc:spChg chg="mod">
          <ac:chgData name="Bill Lord" userId="b68276031ed32d04" providerId="LiveId" clId="{E2DA9850-0DC5-4A6A-9FD9-71882C1A4116}" dt="2022-11-29T13:17:15.883" v="1693" actId="20577"/>
          <ac:spMkLst>
            <pc:docMk/>
            <pc:sldMk cId="1719245974" sldId="627"/>
            <ac:spMk id="2" creationId="{00000000-0000-0000-0000-000000000000}"/>
          </ac:spMkLst>
        </pc:spChg>
        <pc:spChg chg="del">
          <ac:chgData name="Bill Lord" userId="b68276031ed32d04" providerId="LiveId" clId="{E2DA9850-0DC5-4A6A-9FD9-71882C1A4116}" dt="2022-11-29T13:17:29.907" v="1695" actId="478"/>
          <ac:spMkLst>
            <pc:docMk/>
            <pc:sldMk cId="1719245974" sldId="627"/>
            <ac:spMk id="4" creationId="{54023B7B-08F1-ACBE-F85E-6C79C152FEE0}"/>
          </ac:spMkLst>
        </pc:spChg>
        <pc:spChg chg="del">
          <ac:chgData name="Bill Lord" userId="b68276031ed32d04" providerId="LiveId" clId="{E2DA9850-0DC5-4A6A-9FD9-71882C1A4116}" dt="2022-11-29T13:17:25.312" v="1694" actId="478"/>
          <ac:spMkLst>
            <pc:docMk/>
            <pc:sldMk cId="1719245974" sldId="627"/>
            <ac:spMk id="8" creationId="{3A8B3520-25F6-CDD0-BEBC-59F2D8F39F69}"/>
          </ac:spMkLst>
        </pc:spChg>
        <pc:spChg chg="mod">
          <ac:chgData name="Bill Lord" userId="b68276031ed32d04" providerId="LiveId" clId="{E2DA9850-0DC5-4A6A-9FD9-71882C1A4116}" dt="2022-11-30T20:49:23.068" v="7180" actId="1076"/>
          <ac:spMkLst>
            <pc:docMk/>
            <pc:sldMk cId="1719245974" sldId="627"/>
            <ac:spMk id="10" creationId="{0A7ED158-21C4-E952-75A6-7F7AC2F28F89}"/>
          </ac:spMkLst>
        </pc:spChg>
      </pc:sldChg>
      <pc:sldChg chg="modSp add mod">
        <pc:chgData name="Bill Lord" userId="b68276031ed32d04" providerId="LiveId" clId="{E2DA9850-0DC5-4A6A-9FD9-71882C1A4116}" dt="2022-11-30T16:24:46.150" v="6616" actId="13926"/>
        <pc:sldMkLst>
          <pc:docMk/>
          <pc:sldMk cId="2011497714" sldId="628"/>
        </pc:sldMkLst>
        <pc:spChg chg="mod">
          <ac:chgData name="Bill Lord" userId="b68276031ed32d04" providerId="LiveId" clId="{E2DA9850-0DC5-4A6A-9FD9-71882C1A4116}" dt="2022-11-30T16:24:13.706" v="6615" actId="13926"/>
          <ac:spMkLst>
            <pc:docMk/>
            <pc:sldMk cId="2011497714" sldId="628"/>
            <ac:spMk id="5" creationId="{19D771B4-4F8B-B64A-5907-D8E9BB7E1765}"/>
          </ac:spMkLst>
        </pc:spChg>
        <pc:spChg chg="mod">
          <ac:chgData name="Bill Lord" userId="b68276031ed32d04" providerId="LiveId" clId="{E2DA9850-0DC5-4A6A-9FD9-71882C1A4116}" dt="2022-11-30T16:24:46.150" v="6616" actId="13926"/>
          <ac:spMkLst>
            <pc:docMk/>
            <pc:sldMk cId="2011497714" sldId="628"/>
            <ac:spMk id="24" creationId="{B240E578-04DD-B4F6-AE66-512464468225}"/>
          </ac:spMkLst>
        </pc:spChg>
      </pc:sldChg>
      <pc:sldChg chg="addSp delSp modSp add mod">
        <pc:chgData name="Bill Lord" userId="b68276031ed32d04" providerId="LiveId" clId="{E2DA9850-0DC5-4A6A-9FD9-71882C1A4116}" dt="2022-11-29T13:45:16.561" v="2111" actId="20577"/>
        <pc:sldMkLst>
          <pc:docMk/>
          <pc:sldMk cId="1003918021" sldId="629"/>
        </pc:sldMkLst>
        <pc:spChg chg="mod">
          <ac:chgData name="Bill Lord" userId="b68276031ed32d04" providerId="LiveId" clId="{E2DA9850-0DC5-4A6A-9FD9-71882C1A4116}" dt="2022-11-29T13:30:01.030" v="2073" actId="1076"/>
          <ac:spMkLst>
            <pc:docMk/>
            <pc:sldMk cId="1003918021" sldId="629"/>
            <ac:spMk id="2" creationId="{00000000-0000-0000-0000-000000000000}"/>
          </ac:spMkLst>
        </pc:spChg>
        <pc:spChg chg="del">
          <ac:chgData name="Bill Lord" userId="b68276031ed32d04" providerId="LiveId" clId="{E2DA9850-0DC5-4A6A-9FD9-71882C1A4116}" dt="2022-11-29T13:29:29.853" v="2071" actId="478"/>
          <ac:spMkLst>
            <pc:docMk/>
            <pc:sldMk cId="1003918021" sldId="629"/>
            <ac:spMk id="6" creationId="{CD7D1049-010A-0F5A-2249-9FE954DB43F6}"/>
          </ac:spMkLst>
        </pc:spChg>
        <pc:spChg chg="del">
          <ac:chgData name="Bill Lord" userId="b68276031ed32d04" providerId="LiveId" clId="{E2DA9850-0DC5-4A6A-9FD9-71882C1A4116}" dt="2022-11-29T13:29:29.853" v="2071" actId="478"/>
          <ac:spMkLst>
            <pc:docMk/>
            <pc:sldMk cId="1003918021" sldId="629"/>
            <ac:spMk id="10" creationId="{22FF24D8-CFA3-D99F-2F9F-11A38698AF3B}"/>
          </ac:spMkLst>
        </pc:spChg>
        <pc:spChg chg="del">
          <ac:chgData name="Bill Lord" userId="b68276031ed32d04" providerId="LiveId" clId="{E2DA9850-0DC5-4A6A-9FD9-71882C1A4116}" dt="2022-11-29T13:29:29.853" v="2071" actId="478"/>
          <ac:spMkLst>
            <pc:docMk/>
            <pc:sldMk cId="1003918021" sldId="629"/>
            <ac:spMk id="13" creationId="{E581A485-1DC7-08F8-5430-DE37E10976E4}"/>
          </ac:spMkLst>
        </pc:spChg>
        <pc:spChg chg="del">
          <ac:chgData name="Bill Lord" userId="b68276031ed32d04" providerId="LiveId" clId="{E2DA9850-0DC5-4A6A-9FD9-71882C1A4116}" dt="2022-11-29T13:29:29.853" v="2071" actId="478"/>
          <ac:spMkLst>
            <pc:docMk/>
            <pc:sldMk cId="1003918021" sldId="629"/>
            <ac:spMk id="18" creationId="{82FE2CA8-6755-3CA6-43F0-ABD3FE178592}"/>
          </ac:spMkLst>
        </pc:spChg>
        <pc:spChg chg="del">
          <ac:chgData name="Bill Lord" userId="b68276031ed32d04" providerId="LiveId" clId="{E2DA9850-0DC5-4A6A-9FD9-71882C1A4116}" dt="2022-11-29T13:29:29.853" v="2071" actId="478"/>
          <ac:spMkLst>
            <pc:docMk/>
            <pc:sldMk cId="1003918021" sldId="629"/>
            <ac:spMk id="21" creationId="{DA1A8228-DCD7-B309-660F-C04BC0626154}"/>
          </ac:spMkLst>
        </pc:spChg>
        <pc:spChg chg="del">
          <ac:chgData name="Bill Lord" userId="b68276031ed32d04" providerId="LiveId" clId="{E2DA9850-0DC5-4A6A-9FD9-71882C1A4116}" dt="2022-11-29T13:29:29.853" v="2071" actId="478"/>
          <ac:spMkLst>
            <pc:docMk/>
            <pc:sldMk cId="1003918021" sldId="629"/>
            <ac:spMk id="23" creationId="{0228162F-CF49-5988-D724-16B0E103A28D}"/>
          </ac:spMkLst>
        </pc:spChg>
        <pc:spChg chg="del">
          <ac:chgData name="Bill Lord" userId="b68276031ed32d04" providerId="LiveId" clId="{E2DA9850-0DC5-4A6A-9FD9-71882C1A4116}" dt="2022-11-29T13:29:29.853" v="2071" actId="478"/>
          <ac:spMkLst>
            <pc:docMk/>
            <pc:sldMk cId="1003918021" sldId="629"/>
            <ac:spMk id="24" creationId="{B240E578-04DD-B4F6-AE66-512464468225}"/>
          </ac:spMkLst>
        </pc:spChg>
        <pc:spChg chg="del">
          <ac:chgData name="Bill Lord" userId="b68276031ed32d04" providerId="LiveId" clId="{E2DA9850-0DC5-4A6A-9FD9-71882C1A4116}" dt="2022-11-29T13:29:29.853" v="2071" actId="478"/>
          <ac:spMkLst>
            <pc:docMk/>
            <pc:sldMk cId="1003918021" sldId="629"/>
            <ac:spMk id="25" creationId="{77661B94-F523-AE3A-326A-7FA9EC410D38}"/>
          </ac:spMkLst>
        </pc:spChg>
        <pc:spChg chg="add mod">
          <ac:chgData name="Bill Lord" userId="b68276031ed32d04" providerId="LiveId" clId="{E2DA9850-0DC5-4A6A-9FD9-71882C1A4116}" dt="2022-11-29T13:30:30.665" v="2078" actId="20577"/>
          <ac:spMkLst>
            <pc:docMk/>
            <pc:sldMk cId="1003918021" sldId="629"/>
            <ac:spMk id="26" creationId="{CE9BBFCD-E898-D290-1D91-E57093CBAEE9}"/>
          </ac:spMkLst>
        </pc:spChg>
        <pc:spChg chg="add mod">
          <ac:chgData name="Bill Lord" userId="b68276031ed32d04" providerId="LiveId" clId="{E2DA9850-0DC5-4A6A-9FD9-71882C1A4116}" dt="2022-11-29T13:30:25.308" v="2075" actId="1076"/>
          <ac:spMkLst>
            <pc:docMk/>
            <pc:sldMk cId="1003918021" sldId="629"/>
            <ac:spMk id="28" creationId="{5C1425AA-7F63-325E-AE94-9415C16DDE18}"/>
          </ac:spMkLst>
        </pc:spChg>
        <pc:spChg chg="add del mod">
          <ac:chgData name="Bill Lord" userId="b68276031ed32d04" providerId="LiveId" clId="{E2DA9850-0DC5-4A6A-9FD9-71882C1A4116}" dt="2022-11-29T13:30:43.602" v="2079" actId="478"/>
          <ac:spMkLst>
            <pc:docMk/>
            <pc:sldMk cId="1003918021" sldId="629"/>
            <ac:spMk id="29" creationId="{1EFFB0AD-2EE4-9DE6-7C17-D7C117B62C79}"/>
          </ac:spMkLst>
        </pc:spChg>
        <pc:spChg chg="add del mod">
          <ac:chgData name="Bill Lord" userId="b68276031ed32d04" providerId="LiveId" clId="{E2DA9850-0DC5-4A6A-9FD9-71882C1A4116}" dt="2022-11-29T13:30:43.602" v="2079" actId="478"/>
          <ac:spMkLst>
            <pc:docMk/>
            <pc:sldMk cId="1003918021" sldId="629"/>
            <ac:spMk id="30" creationId="{F51B43B1-759F-B711-379D-24C08030D134}"/>
          </ac:spMkLst>
        </pc:spChg>
        <pc:spChg chg="add del mod">
          <ac:chgData name="Bill Lord" userId="b68276031ed32d04" providerId="LiveId" clId="{E2DA9850-0DC5-4A6A-9FD9-71882C1A4116}" dt="2022-11-29T13:30:43.602" v="2079" actId="478"/>
          <ac:spMkLst>
            <pc:docMk/>
            <pc:sldMk cId="1003918021" sldId="629"/>
            <ac:spMk id="31" creationId="{C72271E9-D5F7-0461-A0B4-1A5CBCCA0740}"/>
          </ac:spMkLst>
        </pc:spChg>
        <pc:spChg chg="add del mod">
          <ac:chgData name="Bill Lord" userId="b68276031ed32d04" providerId="LiveId" clId="{E2DA9850-0DC5-4A6A-9FD9-71882C1A4116}" dt="2022-11-29T13:30:43.602" v="2079" actId="478"/>
          <ac:spMkLst>
            <pc:docMk/>
            <pc:sldMk cId="1003918021" sldId="629"/>
            <ac:spMk id="32" creationId="{91D0EB1F-A21F-D014-37E0-F1140BB608AC}"/>
          </ac:spMkLst>
        </pc:spChg>
        <pc:spChg chg="add del mod">
          <ac:chgData name="Bill Lord" userId="b68276031ed32d04" providerId="LiveId" clId="{E2DA9850-0DC5-4A6A-9FD9-71882C1A4116}" dt="2022-11-29T13:30:43.602" v="2079" actId="478"/>
          <ac:spMkLst>
            <pc:docMk/>
            <pc:sldMk cId="1003918021" sldId="629"/>
            <ac:spMk id="33" creationId="{2C89343A-B61D-B14D-7CE7-D6C1B4D575AC}"/>
          </ac:spMkLst>
        </pc:spChg>
        <pc:spChg chg="add mod">
          <ac:chgData name="Bill Lord" userId="b68276031ed32d04" providerId="LiveId" clId="{E2DA9850-0DC5-4A6A-9FD9-71882C1A4116}" dt="2022-11-29T13:40:26.202" v="2081" actId="1076"/>
          <ac:spMkLst>
            <pc:docMk/>
            <pc:sldMk cId="1003918021" sldId="629"/>
            <ac:spMk id="34" creationId="{3D4DE699-537A-81C1-88A6-CEEDEDAF7C7D}"/>
          </ac:spMkLst>
        </pc:spChg>
        <pc:spChg chg="add mod">
          <ac:chgData name="Bill Lord" userId="b68276031ed32d04" providerId="LiveId" clId="{E2DA9850-0DC5-4A6A-9FD9-71882C1A4116}" dt="2022-11-29T13:44:53.063" v="2102" actId="1076"/>
          <ac:spMkLst>
            <pc:docMk/>
            <pc:sldMk cId="1003918021" sldId="629"/>
            <ac:spMk id="35" creationId="{7689F339-8F27-C1FB-85F1-5BABE1B0ECC1}"/>
          </ac:spMkLst>
        </pc:spChg>
        <pc:spChg chg="add mod">
          <ac:chgData name="Bill Lord" userId="b68276031ed32d04" providerId="LiveId" clId="{E2DA9850-0DC5-4A6A-9FD9-71882C1A4116}" dt="2022-11-29T13:45:16.561" v="2111" actId="20577"/>
          <ac:spMkLst>
            <pc:docMk/>
            <pc:sldMk cId="1003918021" sldId="629"/>
            <ac:spMk id="36" creationId="{26C546B8-33F8-29BC-815C-A1E143395F65}"/>
          </ac:spMkLst>
        </pc:spChg>
        <pc:grpChg chg="del">
          <ac:chgData name="Bill Lord" userId="b68276031ed32d04" providerId="LiveId" clId="{E2DA9850-0DC5-4A6A-9FD9-71882C1A4116}" dt="2022-11-29T13:29:29.853" v="2071" actId="478"/>
          <ac:grpSpMkLst>
            <pc:docMk/>
            <pc:sldMk cId="1003918021" sldId="629"/>
            <ac:grpSpMk id="15" creationId="{DF9F688E-6732-2BB6-093B-69C0F33087E8}"/>
          </ac:grpSpMkLst>
        </pc:grpChg>
        <pc:picChg chg="del">
          <ac:chgData name="Bill Lord" userId="b68276031ed32d04" providerId="LiveId" clId="{E2DA9850-0DC5-4A6A-9FD9-71882C1A4116}" dt="2022-11-29T13:29:29.853" v="2071" actId="478"/>
          <ac:picMkLst>
            <pc:docMk/>
            <pc:sldMk cId="1003918021" sldId="629"/>
            <ac:picMk id="7" creationId="{99DB8173-B69D-EDED-917A-4252ECE160DF}"/>
          </ac:picMkLst>
        </pc:picChg>
        <pc:cxnChg chg="del">
          <ac:chgData name="Bill Lord" userId="b68276031ed32d04" providerId="LiveId" clId="{E2DA9850-0DC5-4A6A-9FD9-71882C1A4116}" dt="2022-11-29T13:29:29.853" v="2071" actId="478"/>
          <ac:cxnSpMkLst>
            <pc:docMk/>
            <pc:sldMk cId="1003918021" sldId="629"/>
            <ac:cxnSpMk id="14" creationId="{494FF663-B951-67BD-6F29-DA9E35A677B5}"/>
          </ac:cxnSpMkLst>
        </pc:cxnChg>
        <pc:cxnChg chg="del">
          <ac:chgData name="Bill Lord" userId="b68276031ed32d04" providerId="LiveId" clId="{E2DA9850-0DC5-4A6A-9FD9-71882C1A4116}" dt="2022-11-29T13:29:29.853" v="2071" actId="478"/>
          <ac:cxnSpMkLst>
            <pc:docMk/>
            <pc:sldMk cId="1003918021" sldId="629"/>
            <ac:cxnSpMk id="27" creationId="{F2619F01-011B-0B7E-8952-99C1385DFBCF}"/>
          </ac:cxnSpMkLst>
        </pc:cxnChg>
      </pc:sldChg>
      <pc:sldChg chg="modSp add mod">
        <pc:chgData name="Bill Lord" userId="b68276031ed32d04" providerId="LiveId" clId="{E2DA9850-0DC5-4A6A-9FD9-71882C1A4116}" dt="2022-11-29T13:47:31.640" v="2155" actId="1037"/>
        <pc:sldMkLst>
          <pc:docMk/>
          <pc:sldMk cId="4232225748" sldId="630"/>
        </pc:sldMkLst>
        <pc:spChg chg="mod ord">
          <ac:chgData name="Bill Lord" userId="b68276031ed32d04" providerId="LiveId" clId="{E2DA9850-0DC5-4A6A-9FD9-71882C1A4116}" dt="2022-11-29T13:46:44.543" v="2135" actId="1036"/>
          <ac:spMkLst>
            <pc:docMk/>
            <pc:sldMk cId="4232225748" sldId="630"/>
            <ac:spMk id="5" creationId="{19D771B4-4F8B-B64A-5907-D8E9BB7E1765}"/>
          </ac:spMkLst>
        </pc:spChg>
        <pc:spChg chg="mod ord">
          <ac:chgData name="Bill Lord" userId="b68276031ed32d04" providerId="LiveId" clId="{E2DA9850-0DC5-4A6A-9FD9-71882C1A4116}" dt="2022-11-29T13:46:29.996" v="2124" actId="1035"/>
          <ac:spMkLst>
            <pc:docMk/>
            <pc:sldMk cId="4232225748" sldId="630"/>
            <ac:spMk id="12" creationId="{BA69C4DC-B485-732C-2620-BC2D7C37F956}"/>
          </ac:spMkLst>
        </pc:spChg>
        <pc:spChg chg="mod">
          <ac:chgData name="Bill Lord" userId="b68276031ed32d04" providerId="LiveId" clId="{E2DA9850-0DC5-4A6A-9FD9-71882C1A4116}" dt="2022-11-29T13:47:15.374" v="2152" actId="1076"/>
          <ac:spMkLst>
            <pc:docMk/>
            <pc:sldMk cId="4232225748" sldId="630"/>
            <ac:spMk id="17" creationId="{6C5A2ADB-BD20-B83F-E0D9-DF128DC86F1B}"/>
          </ac:spMkLst>
        </pc:spChg>
        <pc:spChg chg="mod ord">
          <ac:chgData name="Bill Lord" userId="b68276031ed32d04" providerId="LiveId" clId="{E2DA9850-0DC5-4A6A-9FD9-71882C1A4116}" dt="2022-11-29T13:47:31.640" v="2155" actId="1037"/>
          <ac:spMkLst>
            <pc:docMk/>
            <pc:sldMk cId="4232225748" sldId="630"/>
            <ac:spMk id="19" creationId="{27474F54-63A5-7A72-3A6D-4CFE40717996}"/>
          </ac:spMkLst>
        </pc:spChg>
        <pc:spChg chg="mod ord">
          <ac:chgData name="Bill Lord" userId="b68276031ed32d04" providerId="LiveId" clId="{E2DA9850-0DC5-4A6A-9FD9-71882C1A4116}" dt="2022-11-29T13:47:10.092" v="2150" actId="1036"/>
          <ac:spMkLst>
            <pc:docMk/>
            <pc:sldMk cId="4232225748" sldId="630"/>
            <ac:spMk id="20" creationId="{3441D9F6-6747-01C1-963C-B227895B8BA6}"/>
          </ac:spMkLst>
        </pc:spChg>
        <pc:spChg chg="mod ord">
          <ac:chgData name="Bill Lord" userId="b68276031ed32d04" providerId="LiveId" clId="{E2DA9850-0DC5-4A6A-9FD9-71882C1A4116}" dt="2022-11-29T13:46:56.090" v="2138" actId="1036"/>
          <ac:spMkLst>
            <pc:docMk/>
            <pc:sldMk cId="4232225748" sldId="630"/>
            <ac:spMk id="22" creationId="{29AEB684-DA32-3594-A004-42A644372273}"/>
          </ac:spMkLst>
        </pc:spChg>
      </pc:sldChg>
      <pc:sldChg chg="addSp delSp modSp add mod">
        <pc:chgData name="Bill Lord" userId="b68276031ed32d04" providerId="LiveId" clId="{E2DA9850-0DC5-4A6A-9FD9-71882C1A4116}" dt="2022-11-30T20:51:04.595" v="7182" actId="13926"/>
        <pc:sldMkLst>
          <pc:docMk/>
          <pc:sldMk cId="2818702322" sldId="631"/>
        </pc:sldMkLst>
        <pc:spChg chg="mod">
          <ac:chgData name="Bill Lord" userId="b68276031ed32d04" providerId="LiveId" clId="{E2DA9850-0DC5-4A6A-9FD9-71882C1A4116}" dt="2022-11-30T20:50:51.531" v="7181" actId="13926"/>
          <ac:spMkLst>
            <pc:docMk/>
            <pc:sldMk cId="2818702322" sldId="631"/>
            <ac:spMk id="5" creationId="{19D771B4-4F8B-B64A-5907-D8E9BB7E1765}"/>
          </ac:spMkLst>
        </pc:spChg>
        <pc:spChg chg="add mod">
          <ac:chgData name="Bill Lord" userId="b68276031ed32d04" providerId="LiveId" clId="{E2DA9850-0DC5-4A6A-9FD9-71882C1A4116}" dt="2022-11-30T20:51:04.595" v="7182" actId="13926"/>
          <ac:spMkLst>
            <pc:docMk/>
            <pc:sldMk cId="2818702322" sldId="631"/>
            <ac:spMk id="6" creationId="{D0ECE9FC-A63F-0167-4E1B-65CC9FF8567F}"/>
          </ac:spMkLst>
        </pc:spChg>
        <pc:spChg chg="add mod">
          <ac:chgData name="Bill Lord" userId="b68276031ed32d04" providerId="LiveId" clId="{E2DA9850-0DC5-4A6A-9FD9-71882C1A4116}" dt="2022-11-29T14:04:36.691" v="2282" actId="1076"/>
          <ac:spMkLst>
            <pc:docMk/>
            <pc:sldMk cId="2818702322" sldId="631"/>
            <ac:spMk id="7" creationId="{6E7890B2-BD10-2D4F-770C-BDE649994821}"/>
          </ac:spMkLst>
        </pc:spChg>
        <pc:spChg chg="add mod">
          <ac:chgData name="Bill Lord" userId="b68276031ed32d04" providerId="LiveId" clId="{E2DA9850-0DC5-4A6A-9FD9-71882C1A4116}" dt="2022-11-29T14:04:18.906" v="2280" actId="1035"/>
          <ac:spMkLst>
            <pc:docMk/>
            <pc:sldMk cId="2818702322" sldId="631"/>
            <ac:spMk id="8" creationId="{0E45E1AD-D526-02B2-9083-DD99D34D6861}"/>
          </ac:spMkLst>
        </pc:spChg>
        <pc:spChg chg="add mod">
          <ac:chgData name="Bill Lord" userId="b68276031ed32d04" providerId="LiveId" clId="{E2DA9850-0DC5-4A6A-9FD9-71882C1A4116}" dt="2022-11-29T14:04:18.906" v="2280" actId="1035"/>
          <ac:spMkLst>
            <pc:docMk/>
            <pc:sldMk cId="2818702322" sldId="631"/>
            <ac:spMk id="9" creationId="{24D51AD9-6BC7-4E1A-862E-48CA81EAFEC6}"/>
          </ac:spMkLst>
        </pc:spChg>
        <pc:spChg chg="add del mod">
          <ac:chgData name="Bill Lord" userId="b68276031ed32d04" providerId="LiveId" clId="{E2DA9850-0DC5-4A6A-9FD9-71882C1A4116}" dt="2022-11-29T14:04:45.095" v="2283" actId="478"/>
          <ac:spMkLst>
            <pc:docMk/>
            <pc:sldMk cId="2818702322" sldId="631"/>
            <ac:spMk id="10" creationId="{FD250893-B423-7B97-1F27-14BDD7BCD932}"/>
          </ac:spMkLst>
        </pc:spChg>
        <pc:spChg chg="mod">
          <ac:chgData name="Bill Lord" userId="b68276031ed32d04" providerId="LiveId" clId="{E2DA9850-0DC5-4A6A-9FD9-71882C1A4116}" dt="2022-11-29T14:03:36.133" v="2266" actId="1038"/>
          <ac:spMkLst>
            <pc:docMk/>
            <pc:sldMk cId="2818702322" sldId="631"/>
            <ac:spMk id="12" creationId="{BA69C4DC-B485-732C-2620-BC2D7C37F956}"/>
          </ac:spMkLst>
        </pc:spChg>
        <pc:spChg chg="del">
          <ac:chgData name="Bill Lord" userId="b68276031ed32d04" providerId="LiveId" clId="{E2DA9850-0DC5-4A6A-9FD9-71882C1A4116}" dt="2022-11-29T13:59:13.212" v="2162" actId="478"/>
          <ac:spMkLst>
            <pc:docMk/>
            <pc:sldMk cId="2818702322" sldId="631"/>
            <ac:spMk id="16" creationId="{9745D4A8-7EB2-3630-EC86-CE51077A1B68}"/>
          </ac:spMkLst>
        </pc:spChg>
        <pc:spChg chg="del">
          <ac:chgData name="Bill Lord" userId="b68276031ed32d04" providerId="LiveId" clId="{E2DA9850-0DC5-4A6A-9FD9-71882C1A4116}" dt="2022-11-29T13:59:09.441" v="2161" actId="478"/>
          <ac:spMkLst>
            <pc:docMk/>
            <pc:sldMk cId="2818702322" sldId="631"/>
            <ac:spMk id="17" creationId="{6C5A2ADB-BD20-B83F-E0D9-DF128DC86F1B}"/>
          </ac:spMkLst>
        </pc:spChg>
        <pc:spChg chg="mod">
          <ac:chgData name="Bill Lord" userId="b68276031ed32d04" providerId="LiveId" clId="{E2DA9850-0DC5-4A6A-9FD9-71882C1A4116}" dt="2022-11-29T14:03:36.133" v="2266" actId="1038"/>
          <ac:spMkLst>
            <pc:docMk/>
            <pc:sldMk cId="2818702322" sldId="631"/>
            <ac:spMk id="19" creationId="{27474F54-63A5-7A72-3A6D-4CFE40717996}"/>
          </ac:spMkLst>
        </pc:spChg>
        <pc:spChg chg="mod">
          <ac:chgData name="Bill Lord" userId="b68276031ed32d04" providerId="LiveId" clId="{E2DA9850-0DC5-4A6A-9FD9-71882C1A4116}" dt="2022-11-29T14:03:36.133" v="2266" actId="1038"/>
          <ac:spMkLst>
            <pc:docMk/>
            <pc:sldMk cId="2818702322" sldId="631"/>
            <ac:spMk id="20" creationId="{3441D9F6-6747-01C1-963C-B227895B8BA6}"/>
          </ac:spMkLst>
        </pc:spChg>
        <pc:spChg chg="mod">
          <ac:chgData name="Bill Lord" userId="b68276031ed32d04" providerId="LiveId" clId="{E2DA9850-0DC5-4A6A-9FD9-71882C1A4116}" dt="2022-11-29T14:03:36.133" v="2266" actId="1038"/>
          <ac:spMkLst>
            <pc:docMk/>
            <pc:sldMk cId="2818702322" sldId="631"/>
            <ac:spMk id="22" creationId="{29AEB684-DA32-3594-A004-42A644372273}"/>
          </ac:spMkLst>
        </pc:spChg>
        <pc:spChg chg="mod">
          <ac:chgData name="Bill Lord" userId="b68276031ed32d04" providerId="LiveId" clId="{E2DA9850-0DC5-4A6A-9FD9-71882C1A4116}" dt="2022-11-29T14:03:36.133" v="2266" actId="1038"/>
          <ac:spMkLst>
            <pc:docMk/>
            <pc:sldMk cId="2818702322" sldId="631"/>
            <ac:spMk id="26" creationId="{CE9BBFCD-E898-D290-1D91-E57093CBAEE9}"/>
          </ac:spMkLst>
        </pc:spChg>
        <pc:spChg chg="mod">
          <ac:chgData name="Bill Lord" userId="b68276031ed32d04" providerId="LiveId" clId="{E2DA9850-0DC5-4A6A-9FD9-71882C1A4116}" dt="2022-11-29T14:03:36.133" v="2266" actId="1038"/>
          <ac:spMkLst>
            <pc:docMk/>
            <pc:sldMk cId="2818702322" sldId="631"/>
            <ac:spMk id="28" creationId="{5C1425AA-7F63-325E-AE94-9415C16DDE18}"/>
          </ac:spMkLst>
        </pc:spChg>
        <pc:spChg chg="mod">
          <ac:chgData name="Bill Lord" userId="b68276031ed32d04" providerId="LiveId" clId="{E2DA9850-0DC5-4A6A-9FD9-71882C1A4116}" dt="2022-11-29T14:03:36.133" v="2266" actId="1038"/>
          <ac:spMkLst>
            <pc:docMk/>
            <pc:sldMk cId="2818702322" sldId="631"/>
            <ac:spMk id="34" creationId="{3D4DE699-537A-81C1-88A6-CEEDEDAF7C7D}"/>
          </ac:spMkLst>
        </pc:spChg>
        <pc:spChg chg="mod">
          <ac:chgData name="Bill Lord" userId="b68276031ed32d04" providerId="LiveId" clId="{E2DA9850-0DC5-4A6A-9FD9-71882C1A4116}" dt="2022-11-29T14:03:36.133" v="2266" actId="1038"/>
          <ac:spMkLst>
            <pc:docMk/>
            <pc:sldMk cId="2818702322" sldId="631"/>
            <ac:spMk id="35" creationId="{7689F339-8F27-C1FB-85F1-5BABE1B0ECC1}"/>
          </ac:spMkLst>
        </pc:spChg>
        <pc:spChg chg="mod">
          <ac:chgData name="Bill Lord" userId="b68276031ed32d04" providerId="LiveId" clId="{E2DA9850-0DC5-4A6A-9FD9-71882C1A4116}" dt="2022-11-29T14:03:36.133" v="2266" actId="1038"/>
          <ac:spMkLst>
            <pc:docMk/>
            <pc:sldMk cId="2818702322" sldId="631"/>
            <ac:spMk id="36" creationId="{26C546B8-33F8-29BC-815C-A1E143395F65}"/>
          </ac:spMkLst>
        </pc:spChg>
        <pc:picChg chg="add mod">
          <ac:chgData name="Bill Lord" userId="b68276031ed32d04" providerId="LiveId" clId="{E2DA9850-0DC5-4A6A-9FD9-71882C1A4116}" dt="2022-11-29T14:04:26.267" v="2281" actId="1076"/>
          <ac:picMkLst>
            <pc:docMk/>
            <pc:sldMk cId="2818702322" sldId="631"/>
            <ac:picMk id="4" creationId="{E1994F31-4CA3-5C8F-6FE7-8B8708FB4135}"/>
          </ac:picMkLst>
        </pc:picChg>
      </pc:sldChg>
      <pc:sldChg chg="addSp delSp modSp add mod">
        <pc:chgData name="Bill Lord" userId="b68276031ed32d04" providerId="LiveId" clId="{E2DA9850-0DC5-4A6A-9FD9-71882C1A4116}" dt="2022-11-29T14:11:53.886" v="2317" actId="1037"/>
        <pc:sldMkLst>
          <pc:docMk/>
          <pc:sldMk cId="322831878" sldId="632"/>
        </pc:sldMkLst>
        <pc:spChg chg="del ord">
          <ac:chgData name="Bill Lord" userId="b68276031ed32d04" providerId="LiveId" clId="{E2DA9850-0DC5-4A6A-9FD9-71882C1A4116}" dt="2022-11-29T14:10:35.666" v="2309" actId="478"/>
          <ac:spMkLst>
            <pc:docMk/>
            <pc:sldMk cId="322831878" sldId="632"/>
            <ac:spMk id="5" creationId="{19D771B4-4F8B-B64A-5907-D8E9BB7E1765}"/>
          </ac:spMkLst>
        </pc:spChg>
        <pc:spChg chg="add mod">
          <ac:chgData name="Bill Lord" userId="b68276031ed32d04" providerId="LiveId" clId="{E2DA9850-0DC5-4A6A-9FD9-71882C1A4116}" dt="2022-11-29T14:06:35.094" v="2290" actId="1076"/>
          <ac:spMkLst>
            <pc:docMk/>
            <pc:sldMk cId="322831878" sldId="632"/>
            <ac:spMk id="10" creationId="{AF8FD9F4-9935-80E8-13DE-96E5EEEC5877}"/>
          </ac:spMkLst>
        </pc:spChg>
        <pc:spChg chg="add mod">
          <ac:chgData name="Bill Lord" userId="b68276031ed32d04" providerId="LiveId" clId="{E2DA9850-0DC5-4A6A-9FD9-71882C1A4116}" dt="2022-11-29T14:10:13.319" v="2308" actId="207"/>
          <ac:spMkLst>
            <pc:docMk/>
            <pc:sldMk cId="322831878" sldId="632"/>
            <ac:spMk id="11" creationId="{0B5D0B4A-4B65-28A9-A2B5-11141FC1B25A}"/>
          </ac:spMkLst>
        </pc:spChg>
        <pc:spChg chg="mod ord">
          <ac:chgData name="Bill Lord" userId="b68276031ed32d04" providerId="LiveId" clId="{E2DA9850-0DC5-4A6A-9FD9-71882C1A4116}" dt="2022-11-29T14:11:22.089" v="2314" actId="20577"/>
          <ac:spMkLst>
            <pc:docMk/>
            <pc:sldMk cId="322831878" sldId="632"/>
            <ac:spMk id="12" creationId="{BA69C4DC-B485-732C-2620-BC2D7C37F956}"/>
          </ac:spMkLst>
        </pc:spChg>
        <pc:spChg chg="add del mod">
          <ac:chgData name="Bill Lord" userId="b68276031ed32d04" providerId="LiveId" clId="{E2DA9850-0DC5-4A6A-9FD9-71882C1A4116}" dt="2022-11-29T14:08:07.467" v="2297" actId="478"/>
          <ac:spMkLst>
            <pc:docMk/>
            <pc:sldMk cId="322831878" sldId="632"/>
            <ac:spMk id="13" creationId="{BE3D52BF-FBAC-C210-D646-A44133609E2D}"/>
          </ac:spMkLst>
        </pc:spChg>
        <pc:spChg chg="add mod">
          <ac:chgData name="Bill Lord" userId="b68276031ed32d04" providerId="LiveId" clId="{E2DA9850-0DC5-4A6A-9FD9-71882C1A4116}" dt="2022-11-29T14:11:53.886" v="2317" actId="1037"/>
          <ac:spMkLst>
            <pc:docMk/>
            <pc:sldMk cId="322831878" sldId="632"/>
            <ac:spMk id="14" creationId="{D3440557-6E05-0309-265B-A000A00496D9}"/>
          </ac:spMkLst>
        </pc:spChg>
        <pc:spChg chg="mod ord">
          <ac:chgData name="Bill Lord" userId="b68276031ed32d04" providerId="LiveId" clId="{E2DA9850-0DC5-4A6A-9FD9-71882C1A4116}" dt="2022-11-29T14:05:55.313" v="2288" actId="1076"/>
          <ac:spMkLst>
            <pc:docMk/>
            <pc:sldMk cId="322831878" sldId="632"/>
            <ac:spMk id="19" creationId="{27474F54-63A5-7A72-3A6D-4CFE40717996}"/>
          </ac:spMkLst>
        </pc:spChg>
        <pc:spChg chg="mod ord">
          <ac:chgData name="Bill Lord" userId="b68276031ed32d04" providerId="LiveId" clId="{E2DA9850-0DC5-4A6A-9FD9-71882C1A4116}" dt="2022-11-29T14:07:05.783" v="2294" actId="1036"/>
          <ac:spMkLst>
            <pc:docMk/>
            <pc:sldMk cId="322831878" sldId="632"/>
            <ac:spMk id="20" creationId="{3441D9F6-6747-01C1-963C-B227895B8BA6}"/>
          </ac:spMkLst>
        </pc:spChg>
        <pc:spChg chg="mod ord">
          <ac:chgData name="Bill Lord" userId="b68276031ed32d04" providerId="LiveId" clId="{E2DA9850-0DC5-4A6A-9FD9-71882C1A4116}" dt="2022-11-29T14:09:22.806" v="2306" actId="1076"/>
          <ac:spMkLst>
            <pc:docMk/>
            <pc:sldMk cId="322831878" sldId="632"/>
            <ac:spMk id="22" creationId="{29AEB684-DA32-3594-A004-42A644372273}"/>
          </ac:spMkLst>
        </pc:spChg>
      </pc:sldChg>
      <pc:sldChg chg="addSp delSp modSp add mod">
        <pc:chgData name="Bill Lord" userId="b68276031ed32d04" providerId="LiveId" clId="{E2DA9850-0DC5-4A6A-9FD9-71882C1A4116}" dt="2022-11-30T20:52:07.029" v="7186" actId="13926"/>
        <pc:sldMkLst>
          <pc:docMk/>
          <pc:sldMk cId="2365341346" sldId="633"/>
        </pc:sldMkLst>
        <pc:spChg chg="mod">
          <ac:chgData name="Bill Lord" userId="b68276031ed32d04" providerId="LiveId" clId="{E2DA9850-0DC5-4A6A-9FD9-71882C1A4116}" dt="2022-11-29T14:13:28.530" v="2320" actId="1076"/>
          <ac:spMkLst>
            <pc:docMk/>
            <pc:sldMk cId="2365341346" sldId="633"/>
            <ac:spMk id="2" creationId="{00000000-0000-0000-0000-000000000000}"/>
          </ac:spMkLst>
        </pc:spChg>
        <pc:spChg chg="add mod">
          <ac:chgData name="Bill Lord" userId="b68276031ed32d04" providerId="LiveId" clId="{E2DA9850-0DC5-4A6A-9FD9-71882C1A4116}" dt="2022-11-29T14:14:03.066" v="2323" actId="1076"/>
          <ac:spMkLst>
            <pc:docMk/>
            <pc:sldMk cId="2365341346" sldId="633"/>
            <ac:spMk id="5" creationId="{21F59FD8-01C7-2E63-992F-840FB5FD4065}"/>
          </ac:spMkLst>
        </pc:spChg>
        <pc:spChg chg="del">
          <ac:chgData name="Bill Lord" userId="b68276031ed32d04" providerId="LiveId" clId="{E2DA9850-0DC5-4A6A-9FD9-71882C1A4116}" dt="2022-11-29T14:13:52.902" v="2321" actId="478"/>
          <ac:spMkLst>
            <pc:docMk/>
            <pc:sldMk cId="2365341346" sldId="633"/>
            <ac:spMk id="6" creationId="{D0ECE9FC-A63F-0167-4E1B-65CC9FF8567F}"/>
          </ac:spMkLst>
        </pc:spChg>
        <pc:spChg chg="del">
          <ac:chgData name="Bill Lord" userId="b68276031ed32d04" providerId="LiveId" clId="{E2DA9850-0DC5-4A6A-9FD9-71882C1A4116}" dt="2022-11-29T14:13:52.902" v="2321" actId="478"/>
          <ac:spMkLst>
            <pc:docMk/>
            <pc:sldMk cId="2365341346" sldId="633"/>
            <ac:spMk id="7" creationId="{6E7890B2-BD10-2D4F-770C-BDE649994821}"/>
          </ac:spMkLst>
        </pc:spChg>
        <pc:spChg chg="mod">
          <ac:chgData name="Bill Lord" userId="b68276031ed32d04" providerId="LiveId" clId="{E2DA9850-0DC5-4A6A-9FD9-71882C1A4116}" dt="2022-11-29T14:18:18.076" v="2400" actId="1076"/>
          <ac:spMkLst>
            <pc:docMk/>
            <pc:sldMk cId="2365341346" sldId="633"/>
            <ac:spMk id="9" creationId="{24D51AD9-6BC7-4E1A-862E-48CA81EAFEC6}"/>
          </ac:spMkLst>
        </pc:spChg>
        <pc:spChg chg="del">
          <ac:chgData name="Bill Lord" userId="b68276031ed32d04" providerId="LiveId" clId="{E2DA9850-0DC5-4A6A-9FD9-71882C1A4116}" dt="2022-11-29T14:13:52.902" v="2321" actId="478"/>
          <ac:spMkLst>
            <pc:docMk/>
            <pc:sldMk cId="2365341346" sldId="633"/>
            <ac:spMk id="10" creationId="{AF8FD9F4-9935-80E8-13DE-96E5EEEC5877}"/>
          </ac:spMkLst>
        </pc:spChg>
        <pc:spChg chg="del">
          <ac:chgData name="Bill Lord" userId="b68276031ed32d04" providerId="LiveId" clId="{E2DA9850-0DC5-4A6A-9FD9-71882C1A4116}" dt="2022-11-29T14:13:52.902" v="2321" actId="478"/>
          <ac:spMkLst>
            <pc:docMk/>
            <pc:sldMk cId="2365341346" sldId="633"/>
            <ac:spMk id="11" creationId="{0B5D0B4A-4B65-28A9-A2B5-11141FC1B25A}"/>
          </ac:spMkLst>
        </pc:spChg>
        <pc:spChg chg="mod">
          <ac:chgData name="Bill Lord" userId="b68276031ed32d04" providerId="LiveId" clId="{E2DA9850-0DC5-4A6A-9FD9-71882C1A4116}" dt="2022-11-30T20:52:07.029" v="7186" actId="13926"/>
          <ac:spMkLst>
            <pc:docMk/>
            <pc:sldMk cId="2365341346" sldId="633"/>
            <ac:spMk id="12" creationId="{BA69C4DC-B485-732C-2620-BC2D7C37F956}"/>
          </ac:spMkLst>
        </pc:spChg>
        <pc:spChg chg="add mod">
          <ac:chgData name="Bill Lord" userId="b68276031ed32d04" providerId="LiveId" clId="{E2DA9850-0DC5-4A6A-9FD9-71882C1A4116}" dt="2022-11-29T14:14:03.066" v="2323" actId="1076"/>
          <ac:spMkLst>
            <pc:docMk/>
            <pc:sldMk cId="2365341346" sldId="633"/>
            <ac:spMk id="13" creationId="{4C5C1573-3EA6-D1FD-6B0D-A45000D24505}"/>
          </ac:spMkLst>
        </pc:spChg>
        <pc:spChg chg="del">
          <ac:chgData name="Bill Lord" userId="b68276031ed32d04" providerId="LiveId" clId="{E2DA9850-0DC5-4A6A-9FD9-71882C1A4116}" dt="2022-11-29T14:13:52.902" v="2321" actId="478"/>
          <ac:spMkLst>
            <pc:docMk/>
            <pc:sldMk cId="2365341346" sldId="633"/>
            <ac:spMk id="14" creationId="{D3440557-6E05-0309-265B-A000A00496D9}"/>
          </ac:spMkLst>
        </pc:spChg>
        <pc:spChg chg="add mod">
          <ac:chgData name="Bill Lord" userId="b68276031ed32d04" providerId="LiveId" clId="{E2DA9850-0DC5-4A6A-9FD9-71882C1A4116}" dt="2022-11-29T14:14:03.066" v="2323" actId="1076"/>
          <ac:spMkLst>
            <pc:docMk/>
            <pc:sldMk cId="2365341346" sldId="633"/>
            <ac:spMk id="15" creationId="{DD604D2B-D382-60B8-79E2-36C223D61C6E}"/>
          </ac:spMkLst>
        </pc:spChg>
        <pc:spChg chg="add mod">
          <ac:chgData name="Bill Lord" userId="b68276031ed32d04" providerId="LiveId" clId="{E2DA9850-0DC5-4A6A-9FD9-71882C1A4116}" dt="2022-11-29T14:14:03.066" v="2323" actId="1076"/>
          <ac:spMkLst>
            <pc:docMk/>
            <pc:sldMk cId="2365341346" sldId="633"/>
            <ac:spMk id="16" creationId="{E03EAEE0-2E90-3434-A44C-764CF486061E}"/>
          </ac:spMkLst>
        </pc:spChg>
        <pc:spChg chg="add mod">
          <ac:chgData name="Bill Lord" userId="b68276031ed32d04" providerId="LiveId" clId="{E2DA9850-0DC5-4A6A-9FD9-71882C1A4116}" dt="2022-11-29T14:14:03.066" v="2323" actId="1076"/>
          <ac:spMkLst>
            <pc:docMk/>
            <pc:sldMk cId="2365341346" sldId="633"/>
            <ac:spMk id="17" creationId="{9C5E71EC-DE39-4A8A-802E-64C19C0507BF}"/>
          </ac:spMkLst>
        </pc:spChg>
        <pc:spChg chg="add mod">
          <ac:chgData name="Bill Lord" userId="b68276031ed32d04" providerId="LiveId" clId="{E2DA9850-0DC5-4A6A-9FD9-71882C1A4116}" dt="2022-11-30T20:51:36.243" v="7183" actId="13926"/>
          <ac:spMkLst>
            <pc:docMk/>
            <pc:sldMk cId="2365341346" sldId="633"/>
            <ac:spMk id="18" creationId="{9542E507-1F3E-8335-DA85-81D74C50DC45}"/>
          </ac:spMkLst>
        </pc:spChg>
        <pc:spChg chg="add mod">
          <ac:chgData name="Bill Lord" userId="b68276031ed32d04" providerId="LiveId" clId="{E2DA9850-0DC5-4A6A-9FD9-71882C1A4116}" dt="2022-11-30T20:51:47.969" v="7184" actId="13926"/>
          <ac:spMkLst>
            <pc:docMk/>
            <pc:sldMk cId="2365341346" sldId="633"/>
            <ac:spMk id="21" creationId="{EAA3E6C7-BA4E-7289-640F-6BCFCA048FDA}"/>
          </ac:spMkLst>
        </pc:spChg>
        <pc:spChg chg="add mod">
          <ac:chgData name="Bill Lord" userId="b68276031ed32d04" providerId="LiveId" clId="{E2DA9850-0DC5-4A6A-9FD9-71882C1A4116}" dt="2022-11-29T14:15:12.532" v="2340" actId="403"/>
          <ac:spMkLst>
            <pc:docMk/>
            <pc:sldMk cId="2365341346" sldId="633"/>
            <ac:spMk id="23" creationId="{E306352E-F251-83DA-28FD-CDC739B53114}"/>
          </ac:spMkLst>
        </pc:spChg>
        <pc:spChg chg="add mod">
          <ac:chgData name="Bill Lord" userId="b68276031ed32d04" providerId="LiveId" clId="{E2DA9850-0DC5-4A6A-9FD9-71882C1A4116}" dt="2022-11-29T14:17:46.197" v="2394" actId="2085"/>
          <ac:spMkLst>
            <pc:docMk/>
            <pc:sldMk cId="2365341346" sldId="633"/>
            <ac:spMk id="24" creationId="{D1BFC7C2-9221-2DDA-8E01-48C1279A0FA0}"/>
          </ac:spMkLst>
        </pc:spChg>
        <pc:spChg chg="add mod">
          <ac:chgData name="Bill Lord" userId="b68276031ed32d04" providerId="LiveId" clId="{E2DA9850-0DC5-4A6A-9FD9-71882C1A4116}" dt="2022-11-29T14:18:39.641" v="2403" actId="14100"/>
          <ac:spMkLst>
            <pc:docMk/>
            <pc:sldMk cId="2365341346" sldId="633"/>
            <ac:spMk id="25" creationId="{D2190AFA-1A8D-D654-5CE5-CDA39AFF6D3E}"/>
          </ac:spMkLst>
        </pc:spChg>
        <pc:spChg chg="del">
          <ac:chgData name="Bill Lord" userId="b68276031ed32d04" providerId="LiveId" clId="{E2DA9850-0DC5-4A6A-9FD9-71882C1A4116}" dt="2022-11-29T14:13:52.902" v="2321" actId="478"/>
          <ac:spMkLst>
            <pc:docMk/>
            <pc:sldMk cId="2365341346" sldId="633"/>
            <ac:spMk id="26" creationId="{CE9BBFCD-E898-D290-1D91-E57093CBAEE9}"/>
          </ac:spMkLst>
        </pc:spChg>
        <pc:spChg chg="add mod">
          <ac:chgData name="Bill Lord" userId="b68276031ed32d04" providerId="LiveId" clId="{E2DA9850-0DC5-4A6A-9FD9-71882C1A4116}" dt="2022-11-29T14:19:28.065" v="2410" actId="555"/>
          <ac:spMkLst>
            <pc:docMk/>
            <pc:sldMk cId="2365341346" sldId="633"/>
            <ac:spMk id="27" creationId="{782A231C-ECF9-ADFF-53F4-E0764ED64BA1}"/>
          </ac:spMkLst>
        </pc:spChg>
        <pc:spChg chg="del">
          <ac:chgData name="Bill Lord" userId="b68276031ed32d04" providerId="LiveId" clId="{E2DA9850-0DC5-4A6A-9FD9-71882C1A4116}" dt="2022-11-29T14:13:52.902" v="2321" actId="478"/>
          <ac:spMkLst>
            <pc:docMk/>
            <pc:sldMk cId="2365341346" sldId="633"/>
            <ac:spMk id="28" creationId="{5C1425AA-7F63-325E-AE94-9415C16DDE18}"/>
          </ac:spMkLst>
        </pc:spChg>
        <pc:spChg chg="add mod">
          <ac:chgData name="Bill Lord" userId="b68276031ed32d04" providerId="LiveId" clId="{E2DA9850-0DC5-4A6A-9FD9-71882C1A4116}" dt="2022-11-29T14:19:28.065" v="2410" actId="555"/>
          <ac:spMkLst>
            <pc:docMk/>
            <pc:sldMk cId="2365341346" sldId="633"/>
            <ac:spMk id="29" creationId="{EF0194EE-70AE-A049-DCE7-B0AD10DB040B}"/>
          </ac:spMkLst>
        </pc:spChg>
        <pc:spChg chg="del">
          <ac:chgData name="Bill Lord" userId="b68276031ed32d04" providerId="LiveId" clId="{E2DA9850-0DC5-4A6A-9FD9-71882C1A4116}" dt="2022-11-29T14:13:52.902" v="2321" actId="478"/>
          <ac:spMkLst>
            <pc:docMk/>
            <pc:sldMk cId="2365341346" sldId="633"/>
            <ac:spMk id="34" creationId="{3D4DE699-537A-81C1-88A6-CEEDEDAF7C7D}"/>
          </ac:spMkLst>
        </pc:spChg>
        <pc:spChg chg="del">
          <ac:chgData name="Bill Lord" userId="b68276031ed32d04" providerId="LiveId" clId="{E2DA9850-0DC5-4A6A-9FD9-71882C1A4116}" dt="2022-11-29T14:13:52.902" v="2321" actId="478"/>
          <ac:spMkLst>
            <pc:docMk/>
            <pc:sldMk cId="2365341346" sldId="633"/>
            <ac:spMk id="35" creationId="{7689F339-8F27-C1FB-85F1-5BABE1B0ECC1}"/>
          </ac:spMkLst>
        </pc:spChg>
        <pc:spChg chg="del">
          <ac:chgData name="Bill Lord" userId="b68276031ed32d04" providerId="LiveId" clId="{E2DA9850-0DC5-4A6A-9FD9-71882C1A4116}" dt="2022-11-29T14:13:52.902" v="2321" actId="478"/>
          <ac:spMkLst>
            <pc:docMk/>
            <pc:sldMk cId="2365341346" sldId="633"/>
            <ac:spMk id="36" creationId="{26C546B8-33F8-29BC-815C-A1E143395F65}"/>
          </ac:spMkLst>
        </pc:spChg>
        <pc:picChg chg="del">
          <ac:chgData name="Bill Lord" userId="b68276031ed32d04" providerId="LiveId" clId="{E2DA9850-0DC5-4A6A-9FD9-71882C1A4116}" dt="2022-11-29T14:13:52.902" v="2321" actId="478"/>
          <ac:picMkLst>
            <pc:docMk/>
            <pc:sldMk cId="2365341346" sldId="633"/>
            <ac:picMk id="4" creationId="{E1994F31-4CA3-5C8F-6FE7-8B8708FB4135}"/>
          </ac:picMkLst>
        </pc:picChg>
      </pc:sldChg>
      <pc:sldChg chg="addSp delSp modSp add mod">
        <pc:chgData name="Bill Lord" userId="b68276031ed32d04" providerId="LiveId" clId="{E2DA9850-0DC5-4A6A-9FD9-71882C1A4116}" dt="2022-11-30T16:29:40.287" v="6638" actId="14100"/>
        <pc:sldMkLst>
          <pc:docMk/>
          <pc:sldMk cId="2003449707" sldId="634"/>
        </pc:sldMkLst>
        <pc:spChg chg="add mod">
          <ac:chgData name="Bill Lord" userId="b68276031ed32d04" providerId="LiveId" clId="{E2DA9850-0DC5-4A6A-9FD9-71882C1A4116}" dt="2022-11-30T16:29:40.287" v="6638" actId="14100"/>
          <ac:spMkLst>
            <pc:docMk/>
            <pc:sldMk cId="2003449707" sldId="634"/>
            <ac:spMk id="4" creationId="{24A0E691-522D-C310-9799-2033DBBDE0BC}"/>
          </ac:spMkLst>
        </pc:spChg>
        <pc:spChg chg="del">
          <ac:chgData name="Bill Lord" userId="b68276031ed32d04" providerId="LiveId" clId="{E2DA9850-0DC5-4A6A-9FD9-71882C1A4116}" dt="2022-11-29T14:23:10.248" v="2412" actId="478"/>
          <ac:spMkLst>
            <pc:docMk/>
            <pc:sldMk cId="2003449707" sldId="634"/>
            <ac:spMk id="5" creationId="{21F59FD8-01C7-2E63-992F-840FB5FD4065}"/>
          </ac:spMkLst>
        </pc:spChg>
        <pc:spChg chg="add mod">
          <ac:chgData name="Bill Lord" userId="b68276031ed32d04" providerId="LiveId" clId="{E2DA9850-0DC5-4A6A-9FD9-71882C1A4116}" dt="2022-11-30T04:36:50.539" v="4839" actId="207"/>
          <ac:spMkLst>
            <pc:docMk/>
            <pc:sldMk cId="2003449707" sldId="634"/>
            <ac:spMk id="6" creationId="{7FCEABF2-3213-973D-4BED-431D96232538}"/>
          </ac:spMkLst>
        </pc:spChg>
        <pc:spChg chg="del">
          <ac:chgData name="Bill Lord" userId="b68276031ed32d04" providerId="LiveId" clId="{E2DA9850-0DC5-4A6A-9FD9-71882C1A4116}" dt="2022-11-29T14:23:10.248" v="2412" actId="478"/>
          <ac:spMkLst>
            <pc:docMk/>
            <pc:sldMk cId="2003449707" sldId="634"/>
            <ac:spMk id="8" creationId="{0E45E1AD-D526-02B2-9083-DD99D34D6861}"/>
          </ac:spMkLst>
        </pc:spChg>
        <pc:spChg chg="del">
          <ac:chgData name="Bill Lord" userId="b68276031ed32d04" providerId="LiveId" clId="{E2DA9850-0DC5-4A6A-9FD9-71882C1A4116}" dt="2022-11-29T14:23:10.248" v="2412" actId="478"/>
          <ac:spMkLst>
            <pc:docMk/>
            <pc:sldMk cId="2003449707" sldId="634"/>
            <ac:spMk id="9" creationId="{24D51AD9-6BC7-4E1A-862E-48CA81EAFEC6}"/>
          </ac:spMkLst>
        </pc:spChg>
        <pc:spChg chg="del">
          <ac:chgData name="Bill Lord" userId="b68276031ed32d04" providerId="LiveId" clId="{E2DA9850-0DC5-4A6A-9FD9-71882C1A4116}" dt="2022-11-29T14:23:10.248" v="2412" actId="478"/>
          <ac:spMkLst>
            <pc:docMk/>
            <pc:sldMk cId="2003449707" sldId="634"/>
            <ac:spMk id="12" creationId="{BA69C4DC-B485-732C-2620-BC2D7C37F956}"/>
          </ac:spMkLst>
        </pc:spChg>
        <pc:spChg chg="del">
          <ac:chgData name="Bill Lord" userId="b68276031ed32d04" providerId="LiveId" clId="{E2DA9850-0DC5-4A6A-9FD9-71882C1A4116}" dt="2022-11-29T14:23:10.248" v="2412" actId="478"/>
          <ac:spMkLst>
            <pc:docMk/>
            <pc:sldMk cId="2003449707" sldId="634"/>
            <ac:spMk id="13" creationId="{4C5C1573-3EA6-D1FD-6B0D-A45000D24505}"/>
          </ac:spMkLst>
        </pc:spChg>
        <pc:spChg chg="del">
          <ac:chgData name="Bill Lord" userId="b68276031ed32d04" providerId="LiveId" clId="{E2DA9850-0DC5-4A6A-9FD9-71882C1A4116}" dt="2022-11-29T14:23:10.248" v="2412" actId="478"/>
          <ac:spMkLst>
            <pc:docMk/>
            <pc:sldMk cId="2003449707" sldId="634"/>
            <ac:spMk id="15" creationId="{DD604D2B-D382-60B8-79E2-36C223D61C6E}"/>
          </ac:spMkLst>
        </pc:spChg>
        <pc:spChg chg="del">
          <ac:chgData name="Bill Lord" userId="b68276031ed32d04" providerId="LiveId" clId="{E2DA9850-0DC5-4A6A-9FD9-71882C1A4116}" dt="2022-11-29T14:23:10.248" v="2412" actId="478"/>
          <ac:spMkLst>
            <pc:docMk/>
            <pc:sldMk cId="2003449707" sldId="634"/>
            <ac:spMk id="16" creationId="{E03EAEE0-2E90-3434-A44C-764CF486061E}"/>
          </ac:spMkLst>
        </pc:spChg>
        <pc:spChg chg="del">
          <ac:chgData name="Bill Lord" userId="b68276031ed32d04" providerId="LiveId" clId="{E2DA9850-0DC5-4A6A-9FD9-71882C1A4116}" dt="2022-11-29T14:23:10.248" v="2412" actId="478"/>
          <ac:spMkLst>
            <pc:docMk/>
            <pc:sldMk cId="2003449707" sldId="634"/>
            <ac:spMk id="17" creationId="{9C5E71EC-DE39-4A8A-802E-64C19C0507BF}"/>
          </ac:spMkLst>
        </pc:spChg>
        <pc:spChg chg="del">
          <ac:chgData name="Bill Lord" userId="b68276031ed32d04" providerId="LiveId" clId="{E2DA9850-0DC5-4A6A-9FD9-71882C1A4116}" dt="2022-11-29T14:23:10.248" v="2412" actId="478"/>
          <ac:spMkLst>
            <pc:docMk/>
            <pc:sldMk cId="2003449707" sldId="634"/>
            <ac:spMk id="18" creationId="{9542E507-1F3E-8335-DA85-81D74C50DC45}"/>
          </ac:spMkLst>
        </pc:spChg>
        <pc:spChg chg="del">
          <ac:chgData name="Bill Lord" userId="b68276031ed32d04" providerId="LiveId" clId="{E2DA9850-0DC5-4A6A-9FD9-71882C1A4116}" dt="2022-11-29T14:23:10.248" v="2412" actId="478"/>
          <ac:spMkLst>
            <pc:docMk/>
            <pc:sldMk cId="2003449707" sldId="634"/>
            <ac:spMk id="19" creationId="{27474F54-63A5-7A72-3A6D-4CFE40717996}"/>
          </ac:spMkLst>
        </pc:spChg>
        <pc:spChg chg="del">
          <ac:chgData name="Bill Lord" userId="b68276031ed32d04" providerId="LiveId" clId="{E2DA9850-0DC5-4A6A-9FD9-71882C1A4116}" dt="2022-11-29T14:23:10.248" v="2412" actId="478"/>
          <ac:spMkLst>
            <pc:docMk/>
            <pc:sldMk cId="2003449707" sldId="634"/>
            <ac:spMk id="20" creationId="{3441D9F6-6747-01C1-963C-B227895B8BA6}"/>
          </ac:spMkLst>
        </pc:spChg>
        <pc:spChg chg="del">
          <ac:chgData name="Bill Lord" userId="b68276031ed32d04" providerId="LiveId" clId="{E2DA9850-0DC5-4A6A-9FD9-71882C1A4116}" dt="2022-11-29T14:23:10.248" v="2412" actId="478"/>
          <ac:spMkLst>
            <pc:docMk/>
            <pc:sldMk cId="2003449707" sldId="634"/>
            <ac:spMk id="21" creationId="{EAA3E6C7-BA4E-7289-640F-6BCFCA048FDA}"/>
          </ac:spMkLst>
        </pc:spChg>
        <pc:spChg chg="del">
          <ac:chgData name="Bill Lord" userId="b68276031ed32d04" providerId="LiveId" clId="{E2DA9850-0DC5-4A6A-9FD9-71882C1A4116}" dt="2022-11-29T14:23:10.248" v="2412" actId="478"/>
          <ac:spMkLst>
            <pc:docMk/>
            <pc:sldMk cId="2003449707" sldId="634"/>
            <ac:spMk id="22" creationId="{29AEB684-DA32-3594-A004-42A644372273}"/>
          </ac:spMkLst>
        </pc:spChg>
        <pc:spChg chg="mod">
          <ac:chgData name="Bill Lord" userId="b68276031ed32d04" providerId="LiveId" clId="{E2DA9850-0DC5-4A6A-9FD9-71882C1A4116}" dt="2022-11-30T04:38:17.845" v="4840" actId="13926"/>
          <ac:spMkLst>
            <pc:docMk/>
            <pc:sldMk cId="2003449707" sldId="634"/>
            <ac:spMk id="23" creationId="{E306352E-F251-83DA-28FD-CDC739B53114}"/>
          </ac:spMkLst>
        </pc:spChg>
        <pc:spChg chg="del">
          <ac:chgData name="Bill Lord" userId="b68276031ed32d04" providerId="LiveId" clId="{E2DA9850-0DC5-4A6A-9FD9-71882C1A4116}" dt="2022-11-29T14:23:10.248" v="2412" actId="478"/>
          <ac:spMkLst>
            <pc:docMk/>
            <pc:sldMk cId="2003449707" sldId="634"/>
            <ac:spMk id="24" creationId="{D1BFC7C2-9221-2DDA-8E01-48C1279A0FA0}"/>
          </ac:spMkLst>
        </pc:spChg>
        <pc:spChg chg="del">
          <ac:chgData name="Bill Lord" userId="b68276031ed32d04" providerId="LiveId" clId="{E2DA9850-0DC5-4A6A-9FD9-71882C1A4116}" dt="2022-11-29T14:23:10.248" v="2412" actId="478"/>
          <ac:spMkLst>
            <pc:docMk/>
            <pc:sldMk cId="2003449707" sldId="634"/>
            <ac:spMk id="25" creationId="{D2190AFA-1A8D-D654-5CE5-CDA39AFF6D3E}"/>
          </ac:spMkLst>
        </pc:spChg>
        <pc:spChg chg="del">
          <ac:chgData name="Bill Lord" userId="b68276031ed32d04" providerId="LiveId" clId="{E2DA9850-0DC5-4A6A-9FD9-71882C1A4116}" dt="2022-11-29T14:23:10.248" v="2412" actId="478"/>
          <ac:spMkLst>
            <pc:docMk/>
            <pc:sldMk cId="2003449707" sldId="634"/>
            <ac:spMk id="27" creationId="{782A231C-ECF9-ADFF-53F4-E0764ED64BA1}"/>
          </ac:spMkLst>
        </pc:spChg>
        <pc:spChg chg="del">
          <ac:chgData name="Bill Lord" userId="b68276031ed32d04" providerId="LiveId" clId="{E2DA9850-0DC5-4A6A-9FD9-71882C1A4116}" dt="2022-11-29T14:23:10.248" v="2412" actId="478"/>
          <ac:spMkLst>
            <pc:docMk/>
            <pc:sldMk cId="2003449707" sldId="634"/>
            <ac:spMk id="29" creationId="{EF0194EE-70AE-A049-DCE7-B0AD10DB040B}"/>
          </ac:spMkLst>
        </pc:spChg>
      </pc:sldChg>
      <pc:sldChg chg="addSp delSp modSp add mod">
        <pc:chgData name="Bill Lord" userId="b68276031ed32d04" providerId="LiveId" clId="{E2DA9850-0DC5-4A6A-9FD9-71882C1A4116}" dt="2022-11-30T16:35:29.779" v="6733" actId="207"/>
        <pc:sldMkLst>
          <pc:docMk/>
          <pc:sldMk cId="3797609604" sldId="635"/>
        </pc:sldMkLst>
        <pc:spChg chg="mod">
          <ac:chgData name="Bill Lord" userId="b68276031ed32d04" providerId="LiveId" clId="{E2DA9850-0DC5-4A6A-9FD9-71882C1A4116}" dt="2022-11-29T17:43:55.512" v="2463" actId="20577"/>
          <ac:spMkLst>
            <pc:docMk/>
            <pc:sldMk cId="3797609604" sldId="635"/>
            <ac:spMk id="2" creationId="{00000000-0000-0000-0000-000000000000}"/>
          </ac:spMkLst>
        </pc:spChg>
        <pc:spChg chg="add del mod">
          <ac:chgData name="Bill Lord" userId="b68276031ed32d04" providerId="LiveId" clId="{E2DA9850-0DC5-4A6A-9FD9-71882C1A4116}" dt="2022-11-29T17:47:06.954" v="2468" actId="478"/>
          <ac:spMkLst>
            <pc:docMk/>
            <pc:sldMk cId="3797609604" sldId="635"/>
            <ac:spMk id="4" creationId="{D44D02B2-4D83-52F5-7190-9E4966A672DB}"/>
          </ac:spMkLst>
        </pc:spChg>
        <pc:spChg chg="add del mod">
          <ac:chgData name="Bill Lord" userId="b68276031ed32d04" providerId="LiveId" clId="{E2DA9850-0DC5-4A6A-9FD9-71882C1A4116}" dt="2022-11-29T17:47:06.954" v="2468" actId="478"/>
          <ac:spMkLst>
            <pc:docMk/>
            <pc:sldMk cId="3797609604" sldId="635"/>
            <ac:spMk id="5" creationId="{CF7EFA2C-8DA1-320F-E85E-C3569325C8B5}"/>
          </ac:spMkLst>
        </pc:spChg>
        <pc:spChg chg="add del mod">
          <ac:chgData name="Bill Lord" userId="b68276031ed32d04" providerId="LiveId" clId="{E2DA9850-0DC5-4A6A-9FD9-71882C1A4116}" dt="2022-11-29T17:35:07.583" v="2456" actId="478"/>
          <ac:spMkLst>
            <pc:docMk/>
            <pc:sldMk cId="3797609604" sldId="635"/>
            <ac:spMk id="6" creationId="{A1B51A8C-04BE-5874-256E-9A2183F795C9}"/>
          </ac:spMkLst>
        </pc:spChg>
        <pc:spChg chg="add del mod">
          <ac:chgData name="Bill Lord" userId="b68276031ed32d04" providerId="LiveId" clId="{E2DA9850-0DC5-4A6A-9FD9-71882C1A4116}" dt="2022-11-29T17:47:06.954" v="2468" actId="478"/>
          <ac:spMkLst>
            <pc:docMk/>
            <pc:sldMk cId="3797609604" sldId="635"/>
            <ac:spMk id="7" creationId="{6E22D04F-2763-4313-BBA3-3737F67C02EB}"/>
          </ac:spMkLst>
        </pc:spChg>
        <pc:spChg chg="add del mod">
          <ac:chgData name="Bill Lord" userId="b68276031ed32d04" providerId="LiveId" clId="{E2DA9850-0DC5-4A6A-9FD9-71882C1A4116}" dt="2022-11-29T17:47:06.954" v="2468" actId="478"/>
          <ac:spMkLst>
            <pc:docMk/>
            <pc:sldMk cId="3797609604" sldId="635"/>
            <ac:spMk id="8" creationId="{EE40FEF3-D5F6-D67B-64F5-8124ADEFF809}"/>
          </ac:spMkLst>
        </pc:spChg>
        <pc:spChg chg="add del mod">
          <ac:chgData name="Bill Lord" userId="b68276031ed32d04" providerId="LiveId" clId="{E2DA9850-0DC5-4A6A-9FD9-71882C1A4116}" dt="2022-11-29T17:47:06.954" v="2468" actId="478"/>
          <ac:spMkLst>
            <pc:docMk/>
            <pc:sldMk cId="3797609604" sldId="635"/>
            <ac:spMk id="9" creationId="{56AAC2FB-5161-9012-D45B-8068C6C52908}"/>
          </ac:spMkLst>
        </pc:spChg>
        <pc:spChg chg="add del mod">
          <ac:chgData name="Bill Lord" userId="b68276031ed32d04" providerId="LiveId" clId="{E2DA9850-0DC5-4A6A-9FD9-71882C1A4116}" dt="2022-11-29T17:47:06.954" v="2468" actId="478"/>
          <ac:spMkLst>
            <pc:docMk/>
            <pc:sldMk cId="3797609604" sldId="635"/>
            <ac:spMk id="10" creationId="{332BEFEC-80FF-869D-403D-D714DC23521E}"/>
          </ac:spMkLst>
        </pc:spChg>
        <pc:spChg chg="add del mod">
          <ac:chgData name="Bill Lord" userId="b68276031ed32d04" providerId="LiveId" clId="{E2DA9850-0DC5-4A6A-9FD9-71882C1A4116}" dt="2022-11-29T17:47:06.954" v="2468" actId="478"/>
          <ac:spMkLst>
            <pc:docMk/>
            <pc:sldMk cId="3797609604" sldId="635"/>
            <ac:spMk id="11" creationId="{7C8577A5-C734-0D5A-1CEE-2DB3FB4D7948}"/>
          </ac:spMkLst>
        </pc:spChg>
        <pc:spChg chg="add mod">
          <ac:chgData name="Bill Lord" userId="b68276031ed32d04" providerId="LiveId" clId="{E2DA9850-0DC5-4A6A-9FD9-71882C1A4116}" dt="2022-11-29T17:47:28.996" v="2471" actId="1076"/>
          <ac:spMkLst>
            <pc:docMk/>
            <pc:sldMk cId="3797609604" sldId="635"/>
            <ac:spMk id="14" creationId="{99C87D3A-14B1-820D-AE7D-7D7EC0240E70}"/>
          </ac:spMkLst>
        </pc:spChg>
        <pc:spChg chg="add mod">
          <ac:chgData name="Bill Lord" userId="b68276031ed32d04" providerId="LiveId" clId="{E2DA9850-0DC5-4A6A-9FD9-71882C1A4116}" dt="2022-11-29T17:47:28.996" v="2471" actId="1076"/>
          <ac:spMkLst>
            <pc:docMk/>
            <pc:sldMk cId="3797609604" sldId="635"/>
            <ac:spMk id="15" creationId="{71DF5D17-140E-1791-B860-CFA209E3E825}"/>
          </ac:spMkLst>
        </pc:spChg>
        <pc:spChg chg="add mod">
          <ac:chgData name="Bill Lord" userId="b68276031ed32d04" providerId="LiveId" clId="{E2DA9850-0DC5-4A6A-9FD9-71882C1A4116}" dt="2022-11-29T17:47:28.996" v="2471" actId="1076"/>
          <ac:spMkLst>
            <pc:docMk/>
            <pc:sldMk cId="3797609604" sldId="635"/>
            <ac:spMk id="16" creationId="{E652A25D-1DBF-9458-D159-DC2987A6D10B}"/>
          </ac:spMkLst>
        </pc:spChg>
        <pc:spChg chg="add mod">
          <ac:chgData name="Bill Lord" userId="b68276031ed32d04" providerId="LiveId" clId="{E2DA9850-0DC5-4A6A-9FD9-71882C1A4116}" dt="2022-11-29T17:47:28.996" v="2471" actId="1076"/>
          <ac:spMkLst>
            <pc:docMk/>
            <pc:sldMk cId="3797609604" sldId="635"/>
            <ac:spMk id="17" creationId="{5432FA0C-5076-E3DE-BC95-5F0151A45919}"/>
          </ac:spMkLst>
        </pc:spChg>
        <pc:spChg chg="add mod">
          <ac:chgData name="Bill Lord" userId="b68276031ed32d04" providerId="LiveId" clId="{E2DA9850-0DC5-4A6A-9FD9-71882C1A4116}" dt="2022-11-29T17:47:28.996" v="2471" actId="1076"/>
          <ac:spMkLst>
            <pc:docMk/>
            <pc:sldMk cId="3797609604" sldId="635"/>
            <ac:spMk id="18" creationId="{6D27AD6C-D5C8-ECFF-4619-73690796E6B6}"/>
          </ac:spMkLst>
        </pc:spChg>
        <pc:spChg chg="add mod">
          <ac:chgData name="Bill Lord" userId="b68276031ed32d04" providerId="LiveId" clId="{E2DA9850-0DC5-4A6A-9FD9-71882C1A4116}" dt="2022-11-29T17:46:55.276" v="2467"/>
          <ac:spMkLst>
            <pc:docMk/>
            <pc:sldMk cId="3797609604" sldId="635"/>
            <ac:spMk id="19" creationId="{A828D701-4F89-1240-1C1F-93D62BE45BFB}"/>
          </ac:spMkLst>
        </pc:spChg>
        <pc:spChg chg="add mod">
          <ac:chgData name="Bill Lord" userId="b68276031ed32d04" providerId="LiveId" clId="{E2DA9850-0DC5-4A6A-9FD9-71882C1A4116}" dt="2022-11-29T17:46:55.276" v="2467"/>
          <ac:spMkLst>
            <pc:docMk/>
            <pc:sldMk cId="3797609604" sldId="635"/>
            <ac:spMk id="20" creationId="{BE6AA5A8-1472-5440-94C7-0D8C06EE478D}"/>
          </ac:spMkLst>
        </pc:spChg>
        <pc:spChg chg="add mod">
          <ac:chgData name="Bill Lord" userId="b68276031ed32d04" providerId="LiveId" clId="{E2DA9850-0DC5-4A6A-9FD9-71882C1A4116}" dt="2022-11-29T17:46:55.276" v="2467"/>
          <ac:spMkLst>
            <pc:docMk/>
            <pc:sldMk cId="3797609604" sldId="635"/>
            <ac:spMk id="21" creationId="{E536006E-47DE-FF52-C1E8-2ABF273E48BD}"/>
          </ac:spMkLst>
        </pc:spChg>
        <pc:spChg chg="add mod">
          <ac:chgData name="Bill Lord" userId="b68276031ed32d04" providerId="LiveId" clId="{E2DA9850-0DC5-4A6A-9FD9-71882C1A4116}" dt="2022-11-29T17:46:55.276" v="2467"/>
          <ac:spMkLst>
            <pc:docMk/>
            <pc:sldMk cId="3797609604" sldId="635"/>
            <ac:spMk id="22" creationId="{8243CCC1-C0D3-1CF3-FF65-99818CE946F7}"/>
          </ac:spMkLst>
        </pc:spChg>
        <pc:spChg chg="del">
          <ac:chgData name="Bill Lord" userId="b68276031ed32d04" providerId="LiveId" clId="{E2DA9850-0DC5-4A6A-9FD9-71882C1A4116}" dt="2022-11-29T14:23:39.110" v="2424" actId="478"/>
          <ac:spMkLst>
            <pc:docMk/>
            <pc:sldMk cId="3797609604" sldId="635"/>
            <ac:spMk id="23" creationId="{E306352E-F251-83DA-28FD-CDC739B53114}"/>
          </ac:spMkLst>
        </pc:spChg>
        <pc:spChg chg="add mod">
          <ac:chgData name="Bill Lord" userId="b68276031ed32d04" providerId="LiveId" clId="{E2DA9850-0DC5-4A6A-9FD9-71882C1A4116}" dt="2022-11-29T17:46:55.276" v="2467"/>
          <ac:spMkLst>
            <pc:docMk/>
            <pc:sldMk cId="3797609604" sldId="635"/>
            <ac:spMk id="24" creationId="{B93A501E-64F8-9A19-4D4F-90B4798CB56D}"/>
          </ac:spMkLst>
        </pc:spChg>
        <pc:spChg chg="add mod">
          <ac:chgData name="Bill Lord" userId="b68276031ed32d04" providerId="LiveId" clId="{E2DA9850-0DC5-4A6A-9FD9-71882C1A4116}" dt="2022-11-29T17:46:55.276" v="2467"/>
          <ac:spMkLst>
            <pc:docMk/>
            <pc:sldMk cId="3797609604" sldId="635"/>
            <ac:spMk id="25" creationId="{C945D884-D177-FA85-FE8A-124310A73F2B}"/>
          </ac:spMkLst>
        </pc:spChg>
        <pc:spChg chg="add mod">
          <ac:chgData name="Bill Lord" userId="b68276031ed32d04" providerId="LiveId" clId="{E2DA9850-0DC5-4A6A-9FD9-71882C1A4116}" dt="2022-11-30T16:35:29.779" v="6733" actId="207"/>
          <ac:spMkLst>
            <pc:docMk/>
            <pc:sldMk cId="3797609604" sldId="635"/>
            <ac:spMk id="32" creationId="{74E7BDD8-1A22-D006-C04B-C2D8CFCDDC8E}"/>
          </ac:spMkLst>
        </pc:spChg>
        <pc:picChg chg="add del mod">
          <ac:chgData name="Bill Lord" userId="b68276031ed32d04" providerId="LiveId" clId="{E2DA9850-0DC5-4A6A-9FD9-71882C1A4116}" dt="2022-11-29T17:45:13.385" v="2464" actId="478"/>
          <ac:picMkLst>
            <pc:docMk/>
            <pc:sldMk cId="3797609604" sldId="635"/>
            <ac:picMk id="12" creationId="{EAACFA04-4B93-E48D-6673-E09247313307}"/>
          </ac:picMkLst>
        </pc:picChg>
        <pc:picChg chg="add mod">
          <ac:chgData name="Bill Lord" userId="b68276031ed32d04" providerId="LiveId" clId="{E2DA9850-0DC5-4A6A-9FD9-71882C1A4116}" dt="2022-11-29T17:47:28.996" v="2471" actId="1076"/>
          <ac:picMkLst>
            <pc:docMk/>
            <pc:sldMk cId="3797609604" sldId="635"/>
            <ac:picMk id="13" creationId="{CA31A7DC-CA14-2C5C-89BA-D6C26E69B2E0}"/>
          </ac:picMkLst>
        </pc:picChg>
        <pc:cxnChg chg="add mod">
          <ac:chgData name="Bill Lord" userId="b68276031ed32d04" providerId="LiveId" clId="{E2DA9850-0DC5-4A6A-9FD9-71882C1A4116}" dt="2022-11-30T16:31:56.086" v="6653"/>
          <ac:cxnSpMkLst>
            <pc:docMk/>
            <pc:sldMk cId="3797609604" sldId="635"/>
            <ac:cxnSpMk id="27" creationId="{A8957F9B-7E20-A03B-3382-32208CF68FAF}"/>
          </ac:cxnSpMkLst>
        </pc:cxnChg>
        <pc:cxnChg chg="add mod">
          <ac:chgData name="Bill Lord" userId="b68276031ed32d04" providerId="LiveId" clId="{E2DA9850-0DC5-4A6A-9FD9-71882C1A4116}" dt="2022-11-30T16:32:15.508" v="6654"/>
          <ac:cxnSpMkLst>
            <pc:docMk/>
            <pc:sldMk cId="3797609604" sldId="635"/>
            <ac:cxnSpMk id="28" creationId="{0FD49990-111E-9C6E-9B88-D71F91269F61}"/>
          </ac:cxnSpMkLst>
        </pc:cxnChg>
        <pc:cxnChg chg="add mod">
          <ac:chgData name="Bill Lord" userId="b68276031ed32d04" providerId="LiveId" clId="{E2DA9850-0DC5-4A6A-9FD9-71882C1A4116}" dt="2022-11-30T16:32:42.330" v="6655"/>
          <ac:cxnSpMkLst>
            <pc:docMk/>
            <pc:sldMk cId="3797609604" sldId="635"/>
            <ac:cxnSpMk id="30" creationId="{9ACAC05C-6597-C9B2-E40B-935E4EE008A0}"/>
          </ac:cxnSpMkLst>
        </pc:cxnChg>
      </pc:sldChg>
      <pc:sldChg chg="addSp delSp modSp add mod">
        <pc:chgData name="Bill Lord" userId="b68276031ed32d04" providerId="LiveId" clId="{E2DA9850-0DC5-4A6A-9FD9-71882C1A4116}" dt="2022-11-30T21:43:17.167" v="7246" actId="20577"/>
        <pc:sldMkLst>
          <pc:docMk/>
          <pc:sldMk cId="3272681048" sldId="636"/>
        </pc:sldMkLst>
        <pc:spChg chg="mod">
          <ac:chgData name="Bill Lord" userId="b68276031ed32d04" providerId="LiveId" clId="{E2DA9850-0DC5-4A6A-9FD9-71882C1A4116}" dt="2022-11-29T18:46:34.555" v="2530" actId="20577"/>
          <ac:spMkLst>
            <pc:docMk/>
            <pc:sldMk cId="3272681048" sldId="636"/>
            <ac:spMk id="2" creationId="{00000000-0000-0000-0000-000000000000}"/>
          </ac:spMkLst>
        </pc:spChg>
        <pc:spChg chg="add del mod">
          <ac:chgData name="Bill Lord" userId="b68276031ed32d04" providerId="LiveId" clId="{E2DA9850-0DC5-4A6A-9FD9-71882C1A4116}" dt="2022-11-29T18:46:39.583" v="2532"/>
          <ac:spMkLst>
            <pc:docMk/>
            <pc:sldMk cId="3272681048" sldId="636"/>
            <ac:spMk id="4" creationId="{472153DC-E4D0-1AFA-9D29-FC6AC7E2A88B}"/>
          </ac:spMkLst>
        </pc:spChg>
        <pc:spChg chg="add del mod">
          <ac:chgData name="Bill Lord" userId="b68276031ed32d04" providerId="LiveId" clId="{E2DA9850-0DC5-4A6A-9FD9-71882C1A4116}" dt="2022-11-29T18:48:40.247" v="2535"/>
          <ac:spMkLst>
            <pc:docMk/>
            <pc:sldMk cId="3272681048" sldId="636"/>
            <ac:spMk id="5" creationId="{8B5F3BC8-665F-0D08-AC76-9C856C074300}"/>
          </ac:spMkLst>
        </pc:spChg>
        <pc:spChg chg="add mod">
          <ac:chgData name="Bill Lord" userId="b68276031ed32d04" providerId="LiveId" clId="{E2DA9850-0DC5-4A6A-9FD9-71882C1A4116}" dt="2022-11-29T19:35:44.172" v="2895" actId="1037"/>
          <ac:spMkLst>
            <pc:docMk/>
            <pc:sldMk cId="3272681048" sldId="636"/>
            <ac:spMk id="6" creationId="{DC98342D-31D4-36CC-1858-0325CDA8A188}"/>
          </ac:spMkLst>
        </pc:spChg>
        <pc:spChg chg="add mod">
          <ac:chgData name="Bill Lord" userId="b68276031ed32d04" providerId="LiveId" clId="{E2DA9850-0DC5-4A6A-9FD9-71882C1A4116}" dt="2022-11-29T19:35:44.172" v="2895" actId="1037"/>
          <ac:spMkLst>
            <pc:docMk/>
            <pc:sldMk cId="3272681048" sldId="636"/>
            <ac:spMk id="7" creationId="{2D74C748-500C-F47F-4C27-BDBE8BE23DCD}"/>
          </ac:spMkLst>
        </pc:spChg>
        <pc:spChg chg="add mod">
          <ac:chgData name="Bill Lord" userId="b68276031ed32d04" providerId="LiveId" clId="{E2DA9850-0DC5-4A6A-9FD9-71882C1A4116}" dt="2022-11-29T19:35:44.172" v="2895" actId="1037"/>
          <ac:spMkLst>
            <pc:docMk/>
            <pc:sldMk cId="3272681048" sldId="636"/>
            <ac:spMk id="8" creationId="{32768A74-424C-A1BA-C3CA-A5D562564E00}"/>
          </ac:spMkLst>
        </pc:spChg>
        <pc:spChg chg="add mod">
          <ac:chgData name="Bill Lord" userId="b68276031ed32d04" providerId="LiveId" clId="{E2DA9850-0DC5-4A6A-9FD9-71882C1A4116}" dt="2022-11-30T21:43:17.167" v="7246" actId="20577"/>
          <ac:spMkLst>
            <pc:docMk/>
            <pc:sldMk cId="3272681048" sldId="636"/>
            <ac:spMk id="9" creationId="{8150C949-0DA2-4C80-0C7E-EBFED9756F80}"/>
          </ac:spMkLst>
        </pc:spChg>
        <pc:spChg chg="add mod">
          <ac:chgData name="Bill Lord" userId="b68276031ed32d04" providerId="LiveId" clId="{E2DA9850-0DC5-4A6A-9FD9-71882C1A4116}" dt="2022-11-29T20:10:59.262" v="2949" actId="313"/>
          <ac:spMkLst>
            <pc:docMk/>
            <pc:sldMk cId="3272681048" sldId="636"/>
            <ac:spMk id="10" creationId="{B860E141-A9EF-6CB3-CB68-310D8852A234}"/>
          </ac:spMkLst>
        </pc:spChg>
        <pc:spChg chg="add mod">
          <ac:chgData name="Bill Lord" userId="b68276031ed32d04" providerId="LiveId" clId="{E2DA9850-0DC5-4A6A-9FD9-71882C1A4116}" dt="2022-11-29T20:11:44.949" v="3007" actId="20577"/>
          <ac:spMkLst>
            <pc:docMk/>
            <pc:sldMk cId="3272681048" sldId="636"/>
            <ac:spMk id="11" creationId="{D140FC2C-92A4-2E24-E33F-00CEA4B30539}"/>
          </ac:spMkLst>
        </pc:spChg>
        <pc:spChg chg="add mod">
          <ac:chgData name="Bill Lord" userId="b68276031ed32d04" providerId="LiveId" clId="{E2DA9850-0DC5-4A6A-9FD9-71882C1A4116}" dt="2022-11-29T20:13:53.822" v="3054" actId="20577"/>
          <ac:spMkLst>
            <pc:docMk/>
            <pc:sldMk cId="3272681048" sldId="636"/>
            <ac:spMk id="12" creationId="{65374E2C-9CC8-A02F-993A-D75A3E6D4534}"/>
          </ac:spMkLst>
        </pc:spChg>
        <pc:spChg chg="del">
          <ac:chgData name="Bill Lord" userId="b68276031ed32d04" providerId="LiveId" clId="{E2DA9850-0DC5-4A6A-9FD9-71882C1A4116}" dt="2022-11-29T17:53:40.001" v="2482" actId="478"/>
          <ac:spMkLst>
            <pc:docMk/>
            <pc:sldMk cId="3272681048" sldId="636"/>
            <ac:spMk id="14" creationId="{99C87D3A-14B1-820D-AE7D-7D7EC0240E70}"/>
          </ac:spMkLst>
        </pc:spChg>
        <pc:spChg chg="del">
          <ac:chgData name="Bill Lord" userId="b68276031ed32d04" providerId="LiveId" clId="{E2DA9850-0DC5-4A6A-9FD9-71882C1A4116}" dt="2022-11-29T17:53:40.001" v="2482" actId="478"/>
          <ac:spMkLst>
            <pc:docMk/>
            <pc:sldMk cId="3272681048" sldId="636"/>
            <ac:spMk id="15" creationId="{71DF5D17-140E-1791-B860-CFA209E3E825}"/>
          </ac:spMkLst>
        </pc:spChg>
        <pc:spChg chg="del">
          <ac:chgData name="Bill Lord" userId="b68276031ed32d04" providerId="LiveId" clId="{E2DA9850-0DC5-4A6A-9FD9-71882C1A4116}" dt="2022-11-29T17:53:40.001" v="2482" actId="478"/>
          <ac:spMkLst>
            <pc:docMk/>
            <pc:sldMk cId="3272681048" sldId="636"/>
            <ac:spMk id="16" creationId="{E652A25D-1DBF-9458-D159-DC2987A6D10B}"/>
          </ac:spMkLst>
        </pc:spChg>
        <pc:spChg chg="del">
          <ac:chgData name="Bill Lord" userId="b68276031ed32d04" providerId="LiveId" clId="{E2DA9850-0DC5-4A6A-9FD9-71882C1A4116}" dt="2022-11-29T17:53:40.001" v="2482" actId="478"/>
          <ac:spMkLst>
            <pc:docMk/>
            <pc:sldMk cId="3272681048" sldId="636"/>
            <ac:spMk id="17" creationId="{5432FA0C-5076-E3DE-BC95-5F0151A45919}"/>
          </ac:spMkLst>
        </pc:spChg>
        <pc:spChg chg="del">
          <ac:chgData name="Bill Lord" userId="b68276031ed32d04" providerId="LiveId" clId="{E2DA9850-0DC5-4A6A-9FD9-71882C1A4116}" dt="2022-11-29T17:53:40.001" v="2482" actId="478"/>
          <ac:spMkLst>
            <pc:docMk/>
            <pc:sldMk cId="3272681048" sldId="636"/>
            <ac:spMk id="18" creationId="{6D27AD6C-D5C8-ECFF-4619-73690796E6B6}"/>
          </ac:spMkLst>
        </pc:spChg>
        <pc:spChg chg="del">
          <ac:chgData name="Bill Lord" userId="b68276031ed32d04" providerId="LiveId" clId="{E2DA9850-0DC5-4A6A-9FD9-71882C1A4116}" dt="2022-11-29T17:53:40.001" v="2482" actId="478"/>
          <ac:spMkLst>
            <pc:docMk/>
            <pc:sldMk cId="3272681048" sldId="636"/>
            <ac:spMk id="19" creationId="{A828D701-4F89-1240-1C1F-93D62BE45BFB}"/>
          </ac:spMkLst>
        </pc:spChg>
        <pc:spChg chg="del">
          <ac:chgData name="Bill Lord" userId="b68276031ed32d04" providerId="LiveId" clId="{E2DA9850-0DC5-4A6A-9FD9-71882C1A4116}" dt="2022-11-29T17:53:40.001" v="2482" actId="478"/>
          <ac:spMkLst>
            <pc:docMk/>
            <pc:sldMk cId="3272681048" sldId="636"/>
            <ac:spMk id="20" creationId="{BE6AA5A8-1472-5440-94C7-0D8C06EE478D}"/>
          </ac:spMkLst>
        </pc:spChg>
        <pc:spChg chg="del">
          <ac:chgData name="Bill Lord" userId="b68276031ed32d04" providerId="LiveId" clId="{E2DA9850-0DC5-4A6A-9FD9-71882C1A4116}" dt="2022-11-29T17:53:40.001" v="2482" actId="478"/>
          <ac:spMkLst>
            <pc:docMk/>
            <pc:sldMk cId="3272681048" sldId="636"/>
            <ac:spMk id="21" creationId="{E536006E-47DE-FF52-C1E8-2ABF273E48BD}"/>
          </ac:spMkLst>
        </pc:spChg>
        <pc:spChg chg="del">
          <ac:chgData name="Bill Lord" userId="b68276031ed32d04" providerId="LiveId" clId="{E2DA9850-0DC5-4A6A-9FD9-71882C1A4116}" dt="2022-11-29T17:53:40.001" v="2482" actId="478"/>
          <ac:spMkLst>
            <pc:docMk/>
            <pc:sldMk cId="3272681048" sldId="636"/>
            <ac:spMk id="22" creationId="{8243CCC1-C0D3-1CF3-FF65-99818CE946F7}"/>
          </ac:spMkLst>
        </pc:spChg>
        <pc:spChg chg="add mod">
          <ac:chgData name="Bill Lord" userId="b68276031ed32d04" providerId="LiveId" clId="{E2DA9850-0DC5-4A6A-9FD9-71882C1A4116}" dt="2022-11-30T21:42:55.307" v="7244" actId="1076"/>
          <ac:spMkLst>
            <pc:docMk/>
            <pc:sldMk cId="3272681048" sldId="636"/>
            <ac:spMk id="23" creationId="{EBE1EA79-3783-7A42-959F-FE945BCC6F62}"/>
          </ac:spMkLst>
        </pc:spChg>
        <pc:spChg chg="del">
          <ac:chgData name="Bill Lord" userId="b68276031ed32d04" providerId="LiveId" clId="{E2DA9850-0DC5-4A6A-9FD9-71882C1A4116}" dt="2022-11-29T17:53:40.001" v="2482" actId="478"/>
          <ac:spMkLst>
            <pc:docMk/>
            <pc:sldMk cId="3272681048" sldId="636"/>
            <ac:spMk id="24" creationId="{B93A501E-64F8-9A19-4D4F-90B4798CB56D}"/>
          </ac:spMkLst>
        </pc:spChg>
        <pc:spChg chg="del">
          <ac:chgData name="Bill Lord" userId="b68276031ed32d04" providerId="LiveId" clId="{E2DA9850-0DC5-4A6A-9FD9-71882C1A4116}" dt="2022-11-29T17:53:40.001" v="2482" actId="478"/>
          <ac:spMkLst>
            <pc:docMk/>
            <pc:sldMk cId="3272681048" sldId="636"/>
            <ac:spMk id="25" creationId="{C945D884-D177-FA85-FE8A-124310A73F2B}"/>
          </ac:spMkLst>
        </pc:spChg>
        <pc:picChg chg="del">
          <ac:chgData name="Bill Lord" userId="b68276031ed32d04" providerId="LiveId" clId="{E2DA9850-0DC5-4A6A-9FD9-71882C1A4116}" dt="2022-11-29T17:53:40.001" v="2482" actId="478"/>
          <ac:picMkLst>
            <pc:docMk/>
            <pc:sldMk cId="3272681048" sldId="636"/>
            <ac:picMk id="13" creationId="{CA31A7DC-CA14-2C5C-89BA-D6C26E69B2E0}"/>
          </ac:picMkLst>
        </pc:picChg>
        <pc:cxnChg chg="del mod">
          <ac:chgData name="Bill Lord" userId="b68276031ed32d04" providerId="LiveId" clId="{E2DA9850-0DC5-4A6A-9FD9-71882C1A4116}" dt="2022-11-29T17:53:40.001" v="2482" actId="478"/>
          <ac:cxnSpMkLst>
            <pc:docMk/>
            <pc:sldMk cId="3272681048" sldId="636"/>
            <ac:cxnSpMk id="27" creationId="{A8957F9B-7E20-A03B-3382-32208CF68FAF}"/>
          </ac:cxnSpMkLst>
        </pc:cxnChg>
        <pc:cxnChg chg="del">
          <ac:chgData name="Bill Lord" userId="b68276031ed32d04" providerId="LiveId" clId="{E2DA9850-0DC5-4A6A-9FD9-71882C1A4116}" dt="2022-11-29T17:53:40.001" v="2482" actId="478"/>
          <ac:cxnSpMkLst>
            <pc:docMk/>
            <pc:sldMk cId="3272681048" sldId="636"/>
            <ac:cxnSpMk id="28" creationId="{0FD49990-111E-9C6E-9B88-D71F91269F61}"/>
          </ac:cxnSpMkLst>
        </pc:cxnChg>
        <pc:cxnChg chg="del">
          <ac:chgData name="Bill Lord" userId="b68276031ed32d04" providerId="LiveId" clId="{E2DA9850-0DC5-4A6A-9FD9-71882C1A4116}" dt="2022-11-29T17:53:40.001" v="2482" actId="478"/>
          <ac:cxnSpMkLst>
            <pc:docMk/>
            <pc:sldMk cId="3272681048" sldId="636"/>
            <ac:cxnSpMk id="30" creationId="{9ACAC05C-6597-C9B2-E40B-935E4EE008A0}"/>
          </ac:cxnSpMkLst>
        </pc:cxnChg>
      </pc:sldChg>
      <pc:sldChg chg="addSp delSp modSp add mod">
        <pc:chgData name="Bill Lord" userId="b68276031ed32d04" providerId="LiveId" clId="{E2DA9850-0DC5-4A6A-9FD9-71882C1A4116}" dt="2022-11-30T21:44:46.207" v="7248" actId="1076"/>
        <pc:sldMkLst>
          <pc:docMk/>
          <pc:sldMk cId="121138866" sldId="637"/>
        </pc:sldMkLst>
        <pc:spChg chg="add mod">
          <ac:chgData name="Bill Lord" userId="b68276031ed32d04" providerId="LiveId" clId="{E2DA9850-0DC5-4A6A-9FD9-71882C1A4116}" dt="2022-11-30T21:44:46.207" v="7248" actId="1076"/>
          <ac:spMkLst>
            <pc:docMk/>
            <pc:sldMk cId="121138866" sldId="637"/>
            <ac:spMk id="4" creationId="{3492D7D0-CD2C-4BB6-680D-DEE2471983C0}"/>
          </ac:spMkLst>
        </pc:spChg>
        <pc:spChg chg="add mod">
          <ac:chgData name="Bill Lord" userId="b68276031ed32d04" providerId="LiveId" clId="{E2DA9850-0DC5-4A6A-9FD9-71882C1A4116}" dt="2022-11-30T21:44:46.207" v="7248" actId="1076"/>
          <ac:spMkLst>
            <pc:docMk/>
            <pc:sldMk cId="121138866" sldId="637"/>
            <ac:spMk id="5" creationId="{BBA2DCCA-A409-489D-E285-D032E045A1D7}"/>
          </ac:spMkLst>
        </pc:spChg>
        <pc:spChg chg="del">
          <ac:chgData name="Bill Lord" userId="b68276031ed32d04" providerId="LiveId" clId="{E2DA9850-0DC5-4A6A-9FD9-71882C1A4116}" dt="2022-11-29T20:31:53.383" v="3118" actId="478"/>
          <ac:spMkLst>
            <pc:docMk/>
            <pc:sldMk cId="121138866" sldId="637"/>
            <ac:spMk id="6" creationId="{DC98342D-31D4-36CC-1858-0325CDA8A188}"/>
          </ac:spMkLst>
        </pc:spChg>
        <pc:spChg chg="del">
          <ac:chgData name="Bill Lord" userId="b68276031ed32d04" providerId="LiveId" clId="{E2DA9850-0DC5-4A6A-9FD9-71882C1A4116}" dt="2022-11-29T20:31:53.383" v="3118" actId="478"/>
          <ac:spMkLst>
            <pc:docMk/>
            <pc:sldMk cId="121138866" sldId="637"/>
            <ac:spMk id="7" creationId="{2D74C748-500C-F47F-4C27-BDBE8BE23DCD}"/>
          </ac:spMkLst>
        </pc:spChg>
        <pc:spChg chg="del">
          <ac:chgData name="Bill Lord" userId="b68276031ed32d04" providerId="LiveId" clId="{E2DA9850-0DC5-4A6A-9FD9-71882C1A4116}" dt="2022-11-29T20:31:53.383" v="3118" actId="478"/>
          <ac:spMkLst>
            <pc:docMk/>
            <pc:sldMk cId="121138866" sldId="637"/>
            <ac:spMk id="8" creationId="{32768A74-424C-A1BA-C3CA-A5D562564E00}"/>
          </ac:spMkLst>
        </pc:spChg>
        <pc:spChg chg="del mod">
          <ac:chgData name="Bill Lord" userId="b68276031ed32d04" providerId="LiveId" clId="{E2DA9850-0DC5-4A6A-9FD9-71882C1A4116}" dt="2022-11-30T21:44:33.686" v="7247" actId="478"/>
          <ac:spMkLst>
            <pc:docMk/>
            <pc:sldMk cId="121138866" sldId="637"/>
            <ac:spMk id="9" creationId="{8150C949-0DA2-4C80-0C7E-EBFED9756F80}"/>
          </ac:spMkLst>
        </pc:spChg>
        <pc:spChg chg="del">
          <ac:chgData name="Bill Lord" userId="b68276031ed32d04" providerId="LiveId" clId="{E2DA9850-0DC5-4A6A-9FD9-71882C1A4116}" dt="2022-11-29T20:31:53.383" v="3118" actId="478"/>
          <ac:spMkLst>
            <pc:docMk/>
            <pc:sldMk cId="121138866" sldId="637"/>
            <ac:spMk id="10" creationId="{B860E141-A9EF-6CB3-CB68-310D8852A234}"/>
          </ac:spMkLst>
        </pc:spChg>
        <pc:spChg chg="del">
          <ac:chgData name="Bill Lord" userId="b68276031ed32d04" providerId="LiveId" clId="{E2DA9850-0DC5-4A6A-9FD9-71882C1A4116}" dt="2022-11-29T20:31:53.383" v="3118" actId="478"/>
          <ac:spMkLst>
            <pc:docMk/>
            <pc:sldMk cId="121138866" sldId="637"/>
            <ac:spMk id="11" creationId="{D140FC2C-92A4-2E24-E33F-00CEA4B30539}"/>
          </ac:spMkLst>
        </pc:spChg>
        <pc:spChg chg="del">
          <ac:chgData name="Bill Lord" userId="b68276031ed32d04" providerId="LiveId" clId="{E2DA9850-0DC5-4A6A-9FD9-71882C1A4116}" dt="2022-11-29T20:31:53.383" v="3118" actId="478"/>
          <ac:spMkLst>
            <pc:docMk/>
            <pc:sldMk cId="121138866" sldId="637"/>
            <ac:spMk id="12" creationId="{65374E2C-9CC8-A02F-993A-D75A3E6D4534}"/>
          </ac:spMkLst>
        </pc:spChg>
        <pc:spChg chg="add mod">
          <ac:chgData name="Bill Lord" userId="b68276031ed32d04" providerId="LiveId" clId="{E2DA9850-0DC5-4A6A-9FD9-71882C1A4116}" dt="2022-11-30T21:44:46.207" v="7248" actId="1076"/>
          <ac:spMkLst>
            <pc:docMk/>
            <pc:sldMk cId="121138866" sldId="637"/>
            <ac:spMk id="13" creationId="{96292893-72DF-3B18-E3F9-F41FBD8EB8D4}"/>
          </ac:spMkLst>
        </pc:spChg>
        <pc:spChg chg="del mod">
          <ac:chgData name="Bill Lord" userId="b68276031ed32d04" providerId="LiveId" clId="{E2DA9850-0DC5-4A6A-9FD9-71882C1A4116}" dt="2022-11-30T21:44:33.686" v="7247" actId="478"/>
          <ac:spMkLst>
            <pc:docMk/>
            <pc:sldMk cId="121138866" sldId="637"/>
            <ac:spMk id="23" creationId="{EBE1EA79-3783-7A42-959F-FE945BCC6F62}"/>
          </ac:spMkLst>
        </pc:spChg>
      </pc:sldChg>
      <pc:sldChg chg="addSp delSp modSp add mod">
        <pc:chgData name="Bill Lord" userId="b68276031ed32d04" providerId="LiveId" clId="{E2DA9850-0DC5-4A6A-9FD9-71882C1A4116}" dt="2022-11-30T04:58:43.390" v="5227" actId="20577"/>
        <pc:sldMkLst>
          <pc:docMk/>
          <pc:sldMk cId="857187255" sldId="638"/>
        </pc:sldMkLst>
        <pc:spChg chg="mod">
          <ac:chgData name="Bill Lord" userId="b68276031ed32d04" providerId="LiveId" clId="{E2DA9850-0DC5-4A6A-9FD9-71882C1A4116}" dt="2022-11-29T21:12:15.849" v="3781" actId="20577"/>
          <ac:spMkLst>
            <pc:docMk/>
            <pc:sldMk cId="857187255" sldId="638"/>
            <ac:spMk id="2" creationId="{00000000-0000-0000-0000-000000000000}"/>
          </ac:spMkLst>
        </pc:spChg>
        <pc:spChg chg="del">
          <ac:chgData name="Bill Lord" userId="b68276031ed32d04" providerId="LiveId" clId="{E2DA9850-0DC5-4A6A-9FD9-71882C1A4116}" dt="2022-11-29T21:06:16.023" v="3764" actId="478"/>
          <ac:spMkLst>
            <pc:docMk/>
            <pc:sldMk cId="857187255" sldId="638"/>
            <ac:spMk id="4" creationId="{3492D7D0-CD2C-4BB6-680D-DEE2471983C0}"/>
          </ac:spMkLst>
        </pc:spChg>
        <pc:spChg chg="del">
          <ac:chgData name="Bill Lord" userId="b68276031ed32d04" providerId="LiveId" clId="{E2DA9850-0DC5-4A6A-9FD9-71882C1A4116}" dt="2022-11-29T21:06:16.023" v="3764" actId="478"/>
          <ac:spMkLst>
            <pc:docMk/>
            <pc:sldMk cId="857187255" sldId="638"/>
            <ac:spMk id="5" creationId="{BBA2DCCA-A409-489D-E285-D032E045A1D7}"/>
          </ac:spMkLst>
        </pc:spChg>
        <pc:spChg chg="add del mod">
          <ac:chgData name="Bill Lord" userId="b68276031ed32d04" providerId="LiveId" clId="{E2DA9850-0DC5-4A6A-9FD9-71882C1A4116}" dt="2022-11-30T04:31:24.028" v="4794" actId="478"/>
          <ac:spMkLst>
            <pc:docMk/>
            <pc:sldMk cId="857187255" sldId="638"/>
            <ac:spMk id="6" creationId="{30B7B4C6-D493-9CDE-1F9C-A22B1AA29630}"/>
          </ac:spMkLst>
        </pc:spChg>
        <pc:spChg chg="add mod">
          <ac:chgData name="Bill Lord" userId="b68276031ed32d04" providerId="LiveId" clId="{E2DA9850-0DC5-4A6A-9FD9-71882C1A4116}" dt="2022-11-30T04:58:08.303" v="5223" actId="404"/>
          <ac:spMkLst>
            <pc:docMk/>
            <pc:sldMk cId="857187255" sldId="638"/>
            <ac:spMk id="7" creationId="{3CB22E6D-B757-75F9-39F6-11E283DEFC19}"/>
          </ac:spMkLst>
        </pc:spChg>
        <pc:spChg chg="add mod">
          <ac:chgData name="Bill Lord" userId="b68276031ed32d04" providerId="LiveId" clId="{E2DA9850-0DC5-4A6A-9FD9-71882C1A4116}" dt="2022-11-30T04:58:43.390" v="5227" actId="20577"/>
          <ac:spMkLst>
            <pc:docMk/>
            <pc:sldMk cId="857187255" sldId="638"/>
            <ac:spMk id="8" creationId="{8DE2AF03-B95D-8F39-7C85-5C68F9349C66}"/>
          </ac:spMkLst>
        </pc:spChg>
        <pc:spChg chg="del">
          <ac:chgData name="Bill Lord" userId="b68276031ed32d04" providerId="LiveId" clId="{E2DA9850-0DC5-4A6A-9FD9-71882C1A4116}" dt="2022-11-29T21:06:16.023" v="3764" actId="478"/>
          <ac:spMkLst>
            <pc:docMk/>
            <pc:sldMk cId="857187255" sldId="638"/>
            <ac:spMk id="9" creationId="{8150C949-0DA2-4C80-0C7E-EBFED9756F80}"/>
          </ac:spMkLst>
        </pc:spChg>
        <pc:spChg chg="add mod">
          <ac:chgData name="Bill Lord" userId="b68276031ed32d04" providerId="LiveId" clId="{E2DA9850-0DC5-4A6A-9FD9-71882C1A4116}" dt="2022-11-30T04:57:11.954" v="5206" actId="164"/>
          <ac:spMkLst>
            <pc:docMk/>
            <pc:sldMk cId="857187255" sldId="638"/>
            <ac:spMk id="10" creationId="{F50B2F05-4B86-6247-DE4C-A67B1EF1C3CB}"/>
          </ac:spMkLst>
        </pc:spChg>
        <pc:spChg chg="add mod">
          <ac:chgData name="Bill Lord" userId="b68276031ed32d04" providerId="LiveId" clId="{E2DA9850-0DC5-4A6A-9FD9-71882C1A4116}" dt="2022-11-30T04:57:11.954" v="5206" actId="164"/>
          <ac:spMkLst>
            <pc:docMk/>
            <pc:sldMk cId="857187255" sldId="638"/>
            <ac:spMk id="11" creationId="{99DFFFAB-D7F9-4BB0-5D92-E261DBFC4B38}"/>
          </ac:spMkLst>
        </pc:spChg>
        <pc:spChg chg="add mod">
          <ac:chgData name="Bill Lord" userId="b68276031ed32d04" providerId="LiveId" clId="{E2DA9850-0DC5-4A6A-9FD9-71882C1A4116}" dt="2022-11-30T04:57:11.954" v="5206" actId="164"/>
          <ac:spMkLst>
            <pc:docMk/>
            <pc:sldMk cId="857187255" sldId="638"/>
            <ac:spMk id="12" creationId="{6497A886-35A0-275E-8E2B-CEC1C8A484AB}"/>
          </ac:spMkLst>
        </pc:spChg>
        <pc:spChg chg="del">
          <ac:chgData name="Bill Lord" userId="b68276031ed32d04" providerId="LiveId" clId="{E2DA9850-0DC5-4A6A-9FD9-71882C1A4116}" dt="2022-11-29T21:06:16.023" v="3764" actId="478"/>
          <ac:spMkLst>
            <pc:docMk/>
            <pc:sldMk cId="857187255" sldId="638"/>
            <ac:spMk id="13" creationId="{96292893-72DF-3B18-E3F9-F41FBD8EB8D4}"/>
          </ac:spMkLst>
        </pc:spChg>
        <pc:spChg chg="add mod">
          <ac:chgData name="Bill Lord" userId="b68276031ed32d04" providerId="LiveId" clId="{E2DA9850-0DC5-4A6A-9FD9-71882C1A4116}" dt="2022-11-30T04:57:11.954" v="5206" actId="164"/>
          <ac:spMkLst>
            <pc:docMk/>
            <pc:sldMk cId="857187255" sldId="638"/>
            <ac:spMk id="14" creationId="{F2FD6E0C-FDAA-5F5F-D831-3E4134486BC8}"/>
          </ac:spMkLst>
        </pc:spChg>
        <pc:spChg chg="add mod">
          <ac:chgData name="Bill Lord" userId="b68276031ed32d04" providerId="LiveId" clId="{E2DA9850-0DC5-4A6A-9FD9-71882C1A4116}" dt="2022-11-30T04:57:11.954" v="5206" actId="164"/>
          <ac:spMkLst>
            <pc:docMk/>
            <pc:sldMk cId="857187255" sldId="638"/>
            <ac:spMk id="15" creationId="{6D85D39D-82A9-3935-9998-1643A746BE2E}"/>
          </ac:spMkLst>
        </pc:spChg>
        <pc:spChg chg="add mod">
          <ac:chgData name="Bill Lord" userId="b68276031ed32d04" providerId="LiveId" clId="{E2DA9850-0DC5-4A6A-9FD9-71882C1A4116}" dt="2022-11-30T04:57:11.954" v="5206" actId="164"/>
          <ac:spMkLst>
            <pc:docMk/>
            <pc:sldMk cId="857187255" sldId="638"/>
            <ac:spMk id="17" creationId="{5B72322A-00A0-BF0D-B8EE-59B053BE6C44}"/>
          </ac:spMkLst>
        </pc:spChg>
        <pc:spChg chg="add mod">
          <ac:chgData name="Bill Lord" userId="b68276031ed32d04" providerId="LiveId" clId="{E2DA9850-0DC5-4A6A-9FD9-71882C1A4116}" dt="2022-11-30T04:57:11.954" v="5206" actId="164"/>
          <ac:spMkLst>
            <pc:docMk/>
            <pc:sldMk cId="857187255" sldId="638"/>
            <ac:spMk id="18" creationId="{D6ED79F8-FB3D-88BB-AB8B-C5801AEDBF12}"/>
          </ac:spMkLst>
        </pc:spChg>
        <pc:spChg chg="add mod">
          <ac:chgData name="Bill Lord" userId="b68276031ed32d04" providerId="LiveId" clId="{E2DA9850-0DC5-4A6A-9FD9-71882C1A4116}" dt="2022-11-30T04:57:11.954" v="5206" actId="164"/>
          <ac:spMkLst>
            <pc:docMk/>
            <pc:sldMk cId="857187255" sldId="638"/>
            <ac:spMk id="19" creationId="{45227AFD-175F-73A5-6D39-0C06EEE10676}"/>
          </ac:spMkLst>
        </pc:spChg>
        <pc:spChg chg="add mod">
          <ac:chgData name="Bill Lord" userId="b68276031ed32d04" providerId="LiveId" clId="{E2DA9850-0DC5-4A6A-9FD9-71882C1A4116}" dt="2022-11-30T04:57:11.954" v="5206" actId="164"/>
          <ac:spMkLst>
            <pc:docMk/>
            <pc:sldMk cId="857187255" sldId="638"/>
            <ac:spMk id="20" creationId="{24964394-3176-EB7C-FAF3-A5DACA0B2530}"/>
          </ac:spMkLst>
        </pc:spChg>
        <pc:spChg chg="add mod">
          <ac:chgData name="Bill Lord" userId="b68276031ed32d04" providerId="LiveId" clId="{E2DA9850-0DC5-4A6A-9FD9-71882C1A4116}" dt="2022-11-30T04:57:11.954" v="5206" actId="164"/>
          <ac:spMkLst>
            <pc:docMk/>
            <pc:sldMk cId="857187255" sldId="638"/>
            <ac:spMk id="21" creationId="{58CB0C6E-D544-4106-CAA3-4ECAAC80834A}"/>
          </ac:spMkLst>
        </pc:spChg>
        <pc:spChg chg="add mod">
          <ac:chgData name="Bill Lord" userId="b68276031ed32d04" providerId="LiveId" clId="{E2DA9850-0DC5-4A6A-9FD9-71882C1A4116}" dt="2022-11-30T04:57:11.954" v="5206" actId="164"/>
          <ac:spMkLst>
            <pc:docMk/>
            <pc:sldMk cId="857187255" sldId="638"/>
            <ac:spMk id="22" creationId="{CD90C8A9-626E-E190-5588-BF5737E3773E}"/>
          </ac:spMkLst>
        </pc:spChg>
        <pc:spChg chg="del">
          <ac:chgData name="Bill Lord" userId="b68276031ed32d04" providerId="LiveId" clId="{E2DA9850-0DC5-4A6A-9FD9-71882C1A4116}" dt="2022-11-29T21:06:16.023" v="3764" actId="478"/>
          <ac:spMkLst>
            <pc:docMk/>
            <pc:sldMk cId="857187255" sldId="638"/>
            <ac:spMk id="23" creationId="{EBE1EA79-3783-7A42-959F-FE945BCC6F62}"/>
          </ac:spMkLst>
        </pc:spChg>
        <pc:spChg chg="add mod">
          <ac:chgData name="Bill Lord" userId="b68276031ed32d04" providerId="LiveId" clId="{E2DA9850-0DC5-4A6A-9FD9-71882C1A4116}" dt="2022-11-30T04:57:11.954" v="5206" actId="164"/>
          <ac:spMkLst>
            <pc:docMk/>
            <pc:sldMk cId="857187255" sldId="638"/>
            <ac:spMk id="24" creationId="{8F260485-9B37-61DA-85BF-2D328126F94D}"/>
          </ac:spMkLst>
        </pc:spChg>
        <pc:spChg chg="add mod">
          <ac:chgData name="Bill Lord" userId="b68276031ed32d04" providerId="LiveId" clId="{E2DA9850-0DC5-4A6A-9FD9-71882C1A4116}" dt="2022-11-30T04:57:11.954" v="5206" actId="164"/>
          <ac:spMkLst>
            <pc:docMk/>
            <pc:sldMk cId="857187255" sldId="638"/>
            <ac:spMk id="25" creationId="{9F25993B-A469-14DD-434F-8FB1CB5DAE1F}"/>
          </ac:spMkLst>
        </pc:spChg>
        <pc:spChg chg="add mod">
          <ac:chgData name="Bill Lord" userId="b68276031ed32d04" providerId="LiveId" clId="{E2DA9850-0DC5-4A6A-9FD9-71882C1A4116}" dt="2022-11-30T04:57:11.954" v="5206" actId="164"/>
          <ac:spMkLst>
            <pc:docMk/>
            <pc:sldMk cId="857187255" sldId="638"/>
            <ac:spMk id="26" creationId="{0BF1112A-4D3F-2C47-7E33-8B0090F81C5F}"/>
          </ac:spMkLst>
        </pc:spChg>
        <pc:spChg chg="add mod">
          <ac:chgData name="Bill Lord" userId="b68276031ed32d04" providerId="LiveId" clId="{E2DA9850-0DC5-4A6A-9FD9-71882C1A4116}" dt="2022-11-30T04:57:11.954" v="5206" actId="164"/>
          <ac:spMkLst>
            <pc:docMk/>
            <pc:sldMk cId="857187255" sldId="638"/>
            <ac:spMk id="27" creationId="{B973BE7D-76BE-F3BA-B529-3035C35B1F05}"/>
          </ac:spMkLst>
        </pc:spChg>
        <pc:spChg chg="add mod">
          <ac:chgData name="Bill Lord" userId="b68276031ed32d04" providerId="LiveId" clId="{E2DA9850-0DC5-4A6A-9FD9-71882C1A4116}" dt="2022-11-30T04:57:11.954" v="5206" actId="164"/>
          <ac:spMkLst>
            <pc:docMk/>
            <pc:sldMk cId="857187255" sldId="638"/>
            <ac:spMk id="28" creationId="{74CE1C38-4779-3993-947F-F774C95C7697}"/>
          </ac:spMkLst>
        </pc:spChg>
        <pc:grpChg chg="add del mod">
          <ac:chgData name="Bill Lord" userId="b68276031ed32d04" providerId="LiveId" clId="{E2DA9850-0DC5-4A6A-9FD9-71882C1A4116}" dt="2022-11-30T04:57:14.024" v="5207" actId="21"/>
          <ac:grpSpMkLst>
            <pc:docMk/>
            <pc:sldMk cId="857187255" sldId="638"/>
            <ac:grpSpMk id="29" creationId="{65114CB9-FD3F-6C78-165F-07ADC50F860D}"/>
          </ac:grpSpMkLst>
        </pc:grpChg>
        <pc:picChg chg="add mod">
          <ac:chgData name="Bill Lord" userId="b68276031ed32d04" providerId="LiveId" clId="{E2DA9850-0DC5-4A6A-9FD9-71882C1A4116}" dt="2022-11-30T04:57:11.954" v="5206" actId="164"/>
          <ac:picMkLst>
            <pc:docMk/>
            <pc:sldMk cId="857187255" sldId="638"/>
            <ac:picMk id="16" creationId="{304BF207-7740-742D-9926-35E9307BDE39}"/>
          </ac:picMkLst>
        </pc:picChg>
        <pc:picChg chg="mod">
          <ac:chgData name="Bill Lord" userId="b68276031ed32d04" providerId="LiveId" clId="{E2DA9850-0DC5-4A6A-9FD9-71882C1A4116}" dt="2022-11-30T04:58:25.388" v="5225" actId="1076"/>
          <ac:picMkLst>
            <pc:docMk/>
            <pc:sldMk cId="857187255" sldId="638"/>
            <ac:picMk id="30" creationId="{6C594FAE-CBF8-DBA0-CFF9-EB39F2AA061B}"/>
          </ac:picMkLst>
        </pc:picChg>
      </pc:sldChg>
      <pc:sldChg chg="addSp modSp add mod">
        <pc:chgData name="Bill Lord" userId="b68276031ed32d04" providerId="LiveId" clId="{E2DA9850-0DC5-4A6A-9FD9-71882C1A4116}" dt="2022-11-30T21:08:34.439" v="7224" actId="20577"/>
        <pc:sldMkLst>
          <pc:docMk/>
          <pc:sldMk cId="2472989116" sldId="639"/>
        </pc:sldMkLst>
        <pc:spChg chg="mod">
          <ac:chgData name="Bill Lord" userId="b68276031ed32d04" providerId="LiveId" clId="{E2DA9850-0DC5-4A6A-9FD9-71882C1A4116}" dt="2022-11-29T21:16:06.075" v="3793" actId="20577"/>
          <ac:spMkLst>
            <pc:docMk/>
            <pc:sldMk cId="2472989116" sldId="639"/>
            <ac:spMk id="2" creationId="{00000000-0000-0000-0000-000000000000}"/>
          </ac:spMkLst>
        </pc:spChg>
        <pc:spChg chg="add mod">
          <ac:chgData name="Bill Lord" userId="b68276031ed32d04" providerId="LiveId" clId="{E2DA9850-0DC5-4A6A-9FD9-71882C1A4116}" dt="2022-11-30T13:14:12.424" v="5944" actId="1076"/>
          <ac:spMkLst>
            <pc:docMk/>
            <pc:sldMk cId="2472989116" sldId="639"/>
            <ac:spMk id="4" creationId="{DB479A38-D2D2-03A7-C199-1046AFD5C3DD}"/>
          </ac:spMkLst>
        </pc:spChg>
        <pc:spChg chg="add mod">
          <ac:chgData name="Bill Lord" userId="b68276031ed32d04" providerId="LiveId" clId="{E2DA9850-0DC5-4A6A-9FD9-71882C1A4116}" dt="2022-11-30T13:16:49.189" v="6023" actId="20577"/>
          <ac:spMkLst>
            <pc:docMk/>
            <pc:sldMk cId="2472989116" sldId="639"/>
            <ac:spMk id="5" creationId="{AABC8DC3-5925-D507-19C1-37B7FB2E6ED8}"/>
          </ac:spMkLst>
        </pc:spChg>
        <pc:spChg chg="add mod">
          <ac:chgData name="Bill Lord" userId="b68276031ed32d04" providerId="LiveId" clId="{E2DA9850-0DC5-4A6A-9FD9-71882C1A4116}" dt="2022-11-30T21:08:34.439" v="7224" actId="20577"/>
          <ac:spMkLst>
            <pc:docMk/>
            <pc:sldMk cId="2472989116" sldId="639"/>
            <ac:spMk id="6" creationId="{71A10794-EE72-79B3-6B29-F8E83C8E2546}"/>
          </ac:spMkLst>
        </pc:spChg>
      </pc:sldChg>
      <pc:sldChg chg="addSp delSp modSp add mod">
        <pc:chgData name="Bill Lord" userId="b68276031ed32d04" providerId="LiveId" clId="{E2DA9850-0DC5-4A6A-9FD9-71882C1A4116}" dt="2022-11-30T13:34:46.677" v="6235" actId="14100"/>
        <pc:sldMkLst>
          <pc:docMk/>
          <pc:sldMk cId="998233015" sldId="640"/>
        </pc:sldMkLst>
        <pc:spChg chg="mod">
          <ac:chgData name="Bill Lord" userId="b68276031ed32d04" providerId="LiveId" clId="{E2DA9850-0DC5-4A6A-9FD9-71882C1A4116}" dt="2022-11-29T21:17:53.775" v="3849" actId="20577"/>
          <ac:spMkLst>
            <pc:docMk/>
            <pc:sldMk cId="998233015" sldId="640"/>
            <ac:spMk id="2" creationId="{00000000-0000-0000-0000-000000000000}"/>
          </ac:spMkLst>
        </pc:spChg>
        <pc:spChg chg="del">
          <ac:chgData name="Bill Lord" userId="b68276031ed32d04" providerId="LiveId" clId="{E2DA9850-0DC5-4A6A-9FD9-71882C1A4116}" dt="2022-11-29T21:18:04.151" v="3850" actId="478"/>
          <ac:spMkLst>
            <pc:docMk/>
            <pc:sldMk cId="998233015" sldId="640"/>
            <ac:spMk id="4" creationId="{DB479A38-D2D2-03A7-C199-1046AFD5C3DD}"/>
          </ac:spMkLst>
        </pc:spChg>
        <pc:spChg chg="add mod">
          <ac:chgData name="Bill Lord" userId="b68276031ed32d04" providerId="LiveId" clId="{E2DA9850-0DC5-4A6A-9FD9-71882C1A4116}" dt="2022-11-30T13:34:46.677" v="6235" actId="14100"/>
          <ac:spMkLst>
            <pc:docMk/>
            <pc:sldMk cId="998233015" sldId="640"/>
            <ac:spMk id="5" creationId="{6B08FE4B-9CCC-929D-D7F3-EA393A911B10}"/>
          </ac:spMkLst>
        </pc:spChg>
      </pc:sldChg>
      <pc:sldChg chg="addSp modSp add mod">
        <pc:chgData name="Bill Lord" userId="b68276031ed32d04" providerId="LiveId" clId="{E2DA9850-0DC5-4A6A-9FD9-71882C1A4116}" dt="2022-11-30T18:39:59.728" v="7027" actId="20577"/>
        <pc:sldMkLst>
          <pc:docMk/>
          <pc:sldMk cId="1634694540" sldId="641"/>
        </pc:sldMkLst>
        <pc:spChg chg="mod">
          <ac:chgData name="Bill Lord" userId="b68276031ed32d04" providerId="LiveId" clId="{E2DA9850-0DC5-4A6A-9FD9-71882C1A4116}" dt="2022-11-30T16:46:35.274" v="6773" actId="20577"/>
          <ac:spMkLst>
            <pc:docMk/>
            <pc:sldMk cId="1634694540" sldId="641"/>
            <ac:spMk id="2" creationId="{00000000-0000-0000-0000-000000000000}"/>
          </ac:spMkLst>
        </pc:spChg>
        <pc:spChg chg="add mod">
          <ac:chgData name="Bill Lord" userId="b68276031ed32d04" providerId="LiveId" clId="{E2DA9850-0DC5-4A6A-9FD9-71882C1A4116}" dt="2022-11-30T18:39:59.728" v="7027" actId="20577"/>
          <ac:spMkLst>
            <pc:docMk/>
            <pc:sldMk cId="1634694540" sldId="641"/>
            <ac:spMk id="4" creationId="{191CA5BF-BF11-0909-DD54-9366398A4F78}"/>
          </ac:spMkLst>
        </pc:spChg>
      </pc:sldChg>
      <pc:sldChg chg="addSp delSp modSp add mod ord">
        <pc:chgData name="Bill Lord" userId="b68276031ed32d04" providerId="LiveId" clId="{E2DA9850-0DC5-4A6A-9FD9-71882C1A4116}" dt="2022-11-29T22:00:09.033" v="4009" actId="20577"/>
        <pc:sldMkLst>
          <pc:docMk/>
          <pc:sldMk cId="1813920011" sldId="642"/>
        </pc:sldMkLst>
        <pc:spChg chg="mod">
          <ac:chgData name="Bill Lord" userId="b68276031ed32d04" providerId="LiveId" clId="{E2DA9850-0DC5-4A6A-9FD9-71882C1A4116}" dt="2022-11-29T22:00:09.033" v="4009" actId="20577"/>
          <ac:spMkLst>
            <pc:docMk/>
            <pc:sldMk cId="1813920011" sldId="642"/>
            <ac:spMk id="2" creationId="{00000000-0000-0000-0000-000000000000}"/>
          </ac:spMkLst>
        </pc:spChg>
        <pc:spChg chg="add del mod">
          <ac:chgData name="Bill Lord" userId="b68276031ed32d04" providerId="LiveId" clId="{E2DA9850-0DC5-4A6A-9FD9-71882C1A4116}" dt="2022-11-29T21:43:26.170" v="3896" actId="478"/>
          <ac:spMkLst>
            <pc:docMk/>
            <pc:sldMk cId="1813920011" sldId="642"/>
            <ac:spMk id="4" creationId="{6C188B98-630C-1E74-FEA0-E304409E9EC5}"/>
          </ac:spMkLst>
        </pc:spChg>
        <pc:spChg chg="add del mod">
          <ac:chgData name="Bill Lord" userId="b68276031ed32d04" providerId="LiveId" clId="{E2DA9850-0DC5-4A6A-9FD9-71882C1A4116}" dt="2022-11-29T21:49:45.458" v="3950" actId="478"/>
          <ac:spMkLst>
            <pc:docMk/>
            <pc:sldMk cId="1813920011" sldId="642"/>
            <ac:spMk id="5" creationId="{1857025F-5957-BA39-D575-AF46448FFC49}"/>
          </ac:spMkLst>
        </pc:spChg>
        <pc:spChg chg="del mod">
          <ac:chgData name="Bill Lord" userId="b68276031ed32d04" providerId="LiveId" clId="{E2DA9850-0DC5-4A6A-9FD9-71882C1A4116}" dt="2022-11-29T21:59:57.203" v="4001" actId="478"/>
          <ac:spMkLst>
            <pc:docMk/>
            <pc:sldMk cId="1813920011" sldId="642"/>
            <ac:spMk id="6" creationId="{30B7B4C6-D493-9CDE-1F9C-A22B1AA29630}"/>
          </ac:spMkLst>
        </pc:spChg>
        <pc:spChg chg="add del mod">
          <ac:chgData name="Bill Lord" userId="b68276031ed32d04" providerId="LiveId" clId="{E2DA9850-0DC5-4A6A-9FD9-71882C1A4116}" dt="2022-11-29T21:55:36.648" v="3989" actId="478"/>
          <ac:spMkLst>
            <pc:docMk/>
            <pc:sldMk cId="1813920011" sldId="642"/>
            <ac:spMk id="7" creationId="{5240E138-D1E4-5D93-491D-9EFE970A500E}"/>
          </ac:spMkLst>
        </pc:spChg>
        <pc:picChg chg="add del mod modCrop">
          <ac:chgData name="Bill Lord" userId="b68276031ed32d04" providerId="LiveId" clId="{E2DA9850-0DC5-4A6A-9FD9-71882C1A4116}" dt="2022-11-29T21:56:57.129" v="3997" actId="21"/>
          <ac:picMkLst>
            <pc:docMk/>
            <pc:sldMk cId="1813920011" sldId="642"/>
            <ac:picMk id="9" creationId="{36F7AFB6-94CC-90A0-91ED-64D7DCDEEB68}"/>
          </ac:picMkLst>
        </pc:picChg>
        <pc:picChg chg="del mod modCrop">
          <ac:chgData name="Bill Lord" userId="b68276031ed32d04" providerId="LiveId" clId="{E2DA9850-0DC5-4A6A-9FD9-71882C1A4116}" dt="2022-11-29T21:59:59.446" v="4002" actId="478"/>
          <ac:picMkLst>
            <pc:docMk/>
            <pc:sldMk cId="1813920011" sldId="642"/>
            <ac:picMk id="10" creationId="{F44738C5-CB95-3F99-BCB3-58FCC575AF07}"/>
          </ac:picMkLst>
        </pc:picChg>
      </pc:sldChg>
      <pc:sldChg chg="addSp delSp modSp add mod">
        <pc:chgData name="Bill Lord" userId="b68276031ed32d04" providerId="LiveId" clId="{E2DA9850-0DC5-4A6A-9FD9-71882C1A4116}" dt="2022-11-30T04:59:08.178" v="5229" actId="20577"/>
        <pc:sldMkLst>
          <pc:docMk/>
          <pc:sldMk cId="9882781" sldId="643"/>
        </pc:sldMkLst>
        <pc:spChg chg="add mod">
          <ac:chgData name="Bill Lord" userId="b68276031ed32d04" providerId="LiveId" clId="{E2DA9850-0DC5-4A6A-9FD9-71882C1A4116}" dt="2022-11-30T04:59:08.178" v="5229" actId="20577"/>
          <ac:spMkLst>
            <pc:docMk/>
            <pc:sldMk cId="9882781" sldId="643"/>
            <ac:spMk id="4" creationId="{20889CF0-DCDB-C78E-A637-6C04B6283A76}"/>
          </ac:spMkLst>
        </pc:spChg>
        <pc:spChg chg="add mod">
          <ac:chgData name="Bill Lord" userId="b68276031ed32d04" providerId="LiveId" clId="{E2DA9850-0DC5-4A6A-9FD9-71882C1A4116}" dt="2022-11-30T04:03:15.473" v="4456" actId="13926"/>
          <ac:spMkLst>
            <pc:docMk/>
            <pc:sldMk cId="9882781" sldId="643"/>
            <ac:spMk id="5" creationId="{9EDE2199-DF40-0AA5-9706-63B403005C06}"/>
          </ac:spMkLst>
        </pc:spChg>
        <pc:spChg chg="mod">
          <ac:chgData name="Bill Lord" userId="b68276031ed32d04" providerId="LiveId" clId="{E2DA9850-0DC5-4A6A-9FD9-71882C1A4116}" dt="2022-11-30T04:03:06.878" v="4455" actId="13926"/>
          <ac:spMkLst>
            <pc:docMk/>
            <pc:sldMk cId="9882781" sldId="643"/>
            <ac:spMk id="6" creationId="{30B7B4C6-D493-9CDE-1F9C-A22B1AA29630}"/>
          </ac:spMkLst>
        </pc:spChg>
        <pc:picChg chg="del mod">
          <ac:chgData name="Bill Lord" userId="b68276031ed32d04" providerId="LiveId" clId="{E2DA9850-0DC5-4A6A-9FD9-71882C1A4116}" dt="2022-11-30T03:58:46.843" v="4351" actId="478"/>
          <ac:picMkLst>
            <pc:docMk/>
            <pc:sldMk cId="9882781" sldId="643"/>
            <ac:picMk id="10" creationId="{F44738C5-CB95-3F99-BCB3-58FCC575AF07}"/>
          </ac:picMkLst>
        </pc:picChg>
      </pc:sldChg>
      <pc:sldChg chg="modSp add mod ord">
        <pc:chgData name="Bill Lord" userId="b68276031ed32d04" providerId="LiveId" clId="{E2DA9850-0DC5-4A6A-9FD9-71882C1A4116}" dt="2022-11-30T21:00:42.314" v="7187" actId="13926"/>
        <pc:sldMkLst>
          <pc:docMk/>
          <pc:sldMk cId="1543290590" sldId="644"/>
        </pc:sldMkLst>
        <pc:spChg chg="mod">
          <ac:chgData name="Bill Lord" userId="b68276031ed32d04" providerId="LiveId" clId="{E2DA9850-0DC5-4A6A-9FD9-71882C1A4116}" dt="2022-11-30T04:59:18.382" v="5230" actId="20577"/>
          <ac:spMkLst>
            <pc:docMk/>
            <pc:sldMk cId="1543290590" sldId="644"/>
            <ac:spMk id="4" creationId="{20889CF0-DCDB-C78E-A637-6C04B6283A76}"/>
          </ac:spMkLst>
        </pc:spChg>
        <pc:spChg chg="mod">
          <ac:chgData name="Bill Lord" userId="b68276031ed32d04" providerId="LiveId" clId="{E2DA9850-0DC5-4A6A-9FD9-71882C1A4116}" dt="2022-11-30T21:00:42.314" v="7187" actId="13926"/>
          <ac:spMkLst>
            <pc:docMk/>
            <pc:sldMk cId="1543290590" sldId="644"/>
            <ac:spMk id="6" creationId="{30B7B4C6-D493-9CDE-1F9C-A22B1AA29630}"/>
          </ac:spMkLst>
        </pc:spChg>
      </pc:sldChg>
      <pc:sldChg chg="addSp modSp add mod">
        <pc:chgData name="Bill Lord" userId="b68276031ed32d04" providerId="LiveId" clId="{E2DA9850-0DC5-4A6A-9FD9-71882C1A4116}" dt="2022-11-30T16:43:27.167" v="6772" actId="20577"/>
        <pc:sldMkLst>
          <pc:docMk/>
          <pc:sldMk cId="1547048285" sldId="645"/>
        </pc:sldMkLst>
        <pc:spChg chg="mod">
          <ac:chgData name="Bill Lord" userId="b68276031ed32d04" providerId="LiveId" clId="{E2DA9850-0DC5-4A6A-9FD9-71882C1A4116}" dt="2022-11-30T16:43:27.167" v="6772" actId="20577"/>
          <ac:spMkLst>
            <pc:docMk/>
            <pc:sldMk cId="1547048285" sldId="645"/>
            <ac:spMk id="4" creationId="{20889CF0-DCDB-C78E-A637-6C04B6283A76}"/>
          </ac:spMkLst>
        </pc:spChg>
        <pc:spChg chg="mod">
          <ac:chgData name="Bill Lord" userId="b68276031ed32d04" providerId="LiveId" clId="{E2DA9850-0DC5-4A6A-9FD9-71882C1A4116}" dt="2022-11-30T04:29:02.725" v="4786" actId="1035"/>
          <ac:spMkLst>
            <pc:docMk/>
            <pc:sldMk cId="1547048285" sldId="645"/>
            <ac:spMk id="5" creationId="{9EDE2199-DF40-0AA5-9706-63B403005C06}"/>
          </ac:spMkLst>
        </pc:spChg>
        <pc:spChg chg="mod">
          <ac:chgData name="Bill Lord" userId="b68276031ed32d04" providerId="LiveId" clId="{E2DA9850-0DC5-4A6A-9FD9-71882C1A4116}" dt="2022-11-30T04:20:42.387" v="4579" actId="1076"/>
          <ac:spMkLst>
            <pc:docMk/>
            <pc:sldMk cId="1547048285" sldId="645"/>
            <ac:spMk id="6" creationId="{30B7B4C6-D493-9CDE-1F9C-A22B1AA29630}"/>
          </ac:spMkLst>
        </pc:spChg>
        <pc:spChg chg="add mod">
          <ac:chgData name="Bill Lord" userId="b68276031ed32d04" providerId="LiveId" clId="{E2DA9850-0DC5-4A6A-9FD9-71882C1A4116}" dt="2022-11-30T04:20:53.305" v="4592" actId="1037"/>
          <ac:spMkLst>
            <pc:docMk/>
            <pc:sldMk cId="1547048285" sldId="645"/>
            <ac:spMk id="7" creationId="{64B47094-2E0F-5B43-051E-8E1C143BF2B1}"/>
          </ac:spMkLst>
        </pc:spChg>
        <pc:spChg chg="add mod">
          <ac:chgData name="Bill Lord" userId="b68276031ed32d04" providerId="LiveId" clId="{E2DA9850-0DC5-4A6A-9FD9-71882C1A4116}" dt="2022-11-30T04:21:10.463" v="4593" actId="1076"/>
          <ac:spMkLst>
            <pc:docMk/>
            <pc:sldMk cId="1547048285" sldId="645"/>
            <ac:spMk id="8" creationId="{32FF2E2C-B5C6-366E-779F-D5B91560EDDE}"/>
          </ac:spMkLst>
        </pc:spChg>
      </pc:sldChg>
      <pc:sldChg chg="delSp modSp add mod">
        <pc:chgData name="Bill Lord" userId="b68276031ed32d04" providerId="LiveId" clId="{E2DA9850-0DC5-4A6A-9FD9-71882C1A4116}" dt="2022-11-30T15:41:37.557" v="6503" actId="14100"/>
        <pc:sldMkLst>
          <pc:docMk/>
          <pc:sldMk cId="414737839" sldId="646"/>
        </pc:sldMkLst>
        <pc:spChg chg="mod">
          <ac:chgData name="Bill Lord" userId="b68276031ed32d04" providerId="LiveId" clId="{E2DA9850-0DC5-4A6A-9FD9-71882C1A4116}" dt="2022-11-30T15:39:57.321" v="6484"/>
          <ac:spMkLst>
            <pc:docMk/>
            <pc:sldMk cId="414737839" sldId="646"/>
            <ac:spMk id="7" creationId="{3CB22E6D-B757-75F9-39F6-11E283DEFC19}"/>
          </ac:spMkLst>
        </pc:spChg>
        <pc:spChg chg="mod">
          <ac:chgData name="Bill Lord" userId="b68276031ed32d04" providerId="LiveId" clId="{E2DA9850-0DC5-4A6A-9FD9-71882C1A4116}" dt="2022-11-30T15:41:37.557" v="6503" actId="14100"/>
          <ac:spMkLst>
            <pc:docMk/>
            <pc:sldMk cId="414737839" sldId="646"/>
            <ac:spMk id="8" creationId="{8DE2AF03-B95D-8F39-7C85-5C68F9349C66}"/>
          </ac:spMkLst>
        </pc:spChg>
        <pc:picChg chg="del">
          <ac:chgData name="Bill Lord" userId="b68276031ed32d04" providerId="LiveId" clId="{E2DA9850-0DC5-4A6A-9FD9-71882C1A4116}" dt="2022-11-30T12:42:22.486" v="5232" actId="478"/>
          <ac:picMkLst>
            <pc:docMk/>
            <pc:sldMk cId="414737839" sldId="646"/>
            <ac:picMk id="30" creationId="{6C594FAE-CBF8-DBA0-CFF9-EB39F2AA061B}"/>
          </ac:picMkLst>
        </pc:picChg>
      </pc:sldChg>
      <pc:sldChg chg="addSp modSp add del mod ord">
        <pc:chgData name="Bill Lord" userId="b68276031ed32d04" providerId="LiveId" clId="{E2DA9850-0DC5-4A6A-9FD9-71882C1A4116}" dt="2022-11-30T16:09:15.653" v="6602" actId="5793"/>
        <pc:sldMkLst>
          <pc:docMk/>
          <pc:sldMk cId="459411633" sldId="647"/>
        </pc:sldMkLst>
        <pc:spChg chg="add mod">
          <ac:chgData name="Bill Lord" userId="b68276031ed32d04" providerId="LiveId" clId="{E2DA9850-0DC5-4A6A-9FD9-71882C1A4116}" dt="2022-11-30T16:07:57.188" v="6590" actId="1076"/>
          <ac:spMkLst>
            <pc:docMk/>
            <pc:sldMk cId="459411633" sldId="647"/>
            <ac:spMk id="4" creationId="{576B2059-C3E5-44FD-205F-747A1D864A27}"/>
          </ac:spMkLst>
        </pc:spChg>
        <pc:spChg chg="add mod">
          <ac:chgData name="Bill Lord" userId="b68276031ed32d04" providerId="LiveId" clId="{E2DA9850-0DC5-4A6A-9FD9-71882C1A4116}" dt="2022-11-30T16:09:15.653" v="6602" actId="5793"/>
          <ac:spMkLst>
            <pc:docMk/>
            <pc:sldMk cId="459411633" sldId="647"/>
            <ac:spMk id="5" creationId="{78E79A5F-E410-469B-2726-E7E2BAE70A76}"/>
          </ac:spMkLst>
        </pc:spChg>
      </pc:sldChg>
    </pc:docChg>
  </pc:docChgLst>
  <pc:docChgLst>
    <pc:chgData name="Bill Lord" userId="b68276031ed32d04" providerId="LiveId" clId="{AFCFA38D-A037-4CB4-9487-3F99B59202A1}"/>
    <pc:docChg chg="undo custSel addSld delSld modSld sldOrd">
      <pc:chgData name="Bill Lord" userId="b68276031ed32d04" providerId="LiveId" clId="{AFCFA38D-A037-4CB4-9487-3F99B59202A1}" dt="2023-11-30T00:01:26.992" v="4586" actId="20577"/>
      <pc:docMkLst>
        <pc:docMk/>
      </pc:docMkLst>
      <pc:sldChg chg="addSp delSp modSp mod">
        <pc:chgData name="Bill Lord" userId="b68276031ed32d04" providerId="LiveId" clId="{AFCFA38D-A037-4CB4-9487-3F99B59202A1}" dt="2023-11-29T21:48:24.616" v="4565"/>
        <pc:sldMkLst>
          <pc:docMk/>
          <pc:sldMk cId="3999202283" sldId="256"/>
        </pc:sldMkLst>
        <pc:spChg chg="mod">
          <ac:chgData name="Bill Lord" userId="b68276031ed32d04" providerId="LiveId" clId="{AFCFA38D-A037-4CB4-9487-3F99B59202A1}" dt="2023-11-29T13:47:38.175" v="3202" actId="20577"/>
          <ac:spMkLst>
            <pc:docMk/>
            <pc:sldMk cId="3999202283" sldId="256"/>
            <ac:spMk id="4" creationId="{00000000-0000-0000-0000-000000000000}"/>
          </ac:spMkLst>
        </pc:spChg>
        <pc:spChg chg="add mod">
          <ac:chgData name="Bill Lord" userId="b68276031ed32d04" providerId="LiveId" clId="{AFCFA38D-A037-4CB4-9487-3F99B59202A1}" dt="2023-11-29T21:48:24.616" v="4565"/>
          <ac:spMkLst>
            <pc:docMk/>
            <pc:sldMk cId="3999202283" sldId="256"/>
            <ac:spMk id="5" creationId="{0606267E-7F7D-BC8B-0479-CBB2F63CB36F}"/>
          </ac:spMkLst>
        </pc:spChg>
        <pc:spChg chg="add del mod">
          <ac:chgData name="Bill Lord" userId="b68276031ed32d04" providerId="LiveId" clId="{AFCFA38D-A037-4CB4-9487-3F99B59202A1}" dt="2023-11-29T21:03:12.035" v="4541" actId="21"/>
          <ac:spMkLst>
            <pc:docMk/>
            <pc:sldMk cId="3999202283" sldId="256"/>
            <ac:spMk id="5" creationId="{42F30533-8180-764B-DCDF-A9E998246C80}"/>
          </ac:spMkLst>
        </pc:spChg>
        <pc:spChg chg="add mod">
          <ac:chgData name="Bill Lord" userId="b68276031ed32d04" providerId="LiveId" clId="{AFCFA38D-A037-4CB4-9487-3F99B59202A1}" dt="2023-11-29T21:48:24.616" v="4565"/>
          <ac:spMkLst>
            <pc:docMk/>
            <pc:sldMk cId="3999202283" sldId="256"/>
            <ac:spMk id="10" creationId="{8FC29A86-75C2-A41C-CBB8-B02066EECBDB}"/>
          </ac:spMkLst>
        </pc:spChg>
        <pc:spChg chg="add mod">
          <ac:chgData name="Bill Lord" userId="b68276031ed32d04" providerId="LiveId" clId="{AFCFA38D-A037-4CB4-9487-3F99B59202A1}" dt="2023-11-29T21:48:24.616" v="4565"/>
          <ac:spMkLst>
            <pc:docMk/>
            <pc:sldMk cId="3999202283" sldId="256"/>
            <ac:spMk id="12" creationId="{21A75AB4-EE6C-5BA9-EB9F-34C28FCDFA30}"/>
          </ac:spMkLst>
        </pc:spChg>
        <pc:spChg chg="add del mod">
          <ac:chgData name="Bill Lord" userId="b68276031ed32d04" providerId="LiveId" clId="{AFCFA38D-A037-4CB4-9487-3F99B59202A1}" dt="2023-11-29T21:48:22.418" v="4564" actId="478"/>
          <ac:spMkLst>
            <pc:docMk/>
            <pc:sldMk cId="3999202283" sldId="256"/>
            <ac:spMk id="17" creationId="{3806F72C-F691-59F1-F733-C248A93C2CD6}"/>
          </ac:spMkLst>
        </pc:spChg>
        <pc:spChg chg="add del mod">
          <ac:chgData name="Bill Lord" userId="b68276031ed32d04" providerId="LiveId" clId="{AFCFA38D-A037-4CB4-9487-3F99B59202A1}" dt="2023-11-29T21:48:15.511" v="4563" actId="478"/>
          <ac:spMkLst>
            <pc:docMk/>
            <pc:sldMk cId="3999202283" sldId="256"/>
            <ac:spMk id="18" creationId="{AC94DC02-70D3-1880-B939-8568074FD62E}"/>
          </ac:spMkLst>
        </pc:spChg>
        <pc:spChg chg="add del mod">
          <ac:chgData name="Bill Lord" userId="b68276031ed32d04" providerId="LiveId" clId="{AFCFA38D-A037-4CB4-9487-3F99B59202A1}" dt="2023-11-29T21:48:10.181" v="4562" actId="478"/>
          <ac:spMkLst>
            <pc:docMk/>
            <pc:sldMk cId="3999202283" sldId="256"/>
            <ac:spMk id="19" creationId="{1B2D1309-626D-1B82-4ABF-06E561C94D80}"/>
          </ac:spMkLst>
        </pc:spChg>
        <pc:spChg chg="add mod">
          <ac:chgData name="Bill Lord" userId="b68276031ed32d04" providerId="LiveId" clId="{AFCFA38D-A037-4CB4-9487-3F99B59202A1}" dt="2023-11-29T21:48:24.616" v="4565"/>
          <ac:spMkLst>
            <pc:docMk/>
            <pc:sldMk cId="3999202283" sldId="256"/>
            <ac:spMk id="21" creationId="{E40F7564-BE17-8F65-7C4A-B0A21E9AC3D1}"/>
          </ac:spMkLst>
        </pc:spChg>
        <pc:grpChg chg="del">
          <ac:chgData name="Bill Lord" userId="b68276031ed32d04" providerId="LiveId" clId="{AFCFA38D-A037-4CB4-9487-3F99B59202A1}" dt="2023-11-27T15:43:44.235" v="1" actId="478"/>
          <ac:grpSpMkLst>
            <pc:docMk/>
            <pc:sldMk cId="3999202283" sldId="256"/>
            <ac:grpSpMk id="14" creationId="{34FF059C-8E3B-B901-AF7C-8E1A59D82B03}"/>
          </ac:grpSpMkLst>
        </pc:grpChg>
        <pc:picChg chg="del">
          <ac:chgData name="Bill Lord" userId="b68276031ed32d04" providerId="LiveId" clId="{AFCFA38D-A037-4CB4-9487-3F99B59202A1}" dt="2023-11-27T15:43:39.437" v="0" actId="478"/>
          <ac:picMkLst>
            <pc:docMk/>
            <pc:sldMk cId="3999202283" sldId="256"/>
            <ac:picMk id="9" creationId="{1B9420BD-1B8F-3B74-7A8F-1F703617F6C0}"/>
          </ac:picMkLst>
        </pc:picChg>
        <pc:picChg chg="add del mod modCrop">
          <ac:chgData name="Bill Lord" userId="b68276031ed32d04" providerId="LiveId" clId="{AFCFA38D-A037-4CB4-9487-3F99B59202A1}" dt="2023-11-29T20:54:50.709" v="4434" actId="21"/>
          <ac:picMkLst>
            <pc:docMk/>
            <pc:sldMk cId="3999202283" sldId="256"/>
            <ac:picMk id="9" creationId="{9D621A19-94E3-80A7-C151-5C698B36A819}"/>
          </ac:picMkLst>
        </pc:picChg>
        <pc:picChg chg="add mod modCrop">
          <ac:chgData name="Bill Lord" userId="b68276031ed32d04" providerId="LiveId" clId="{AFCFA38D-A037-4CB4-9487-3F99B59202A1}" dt="2023-11-29T21:01:00.650" v="4520" actId="208"/>
          <ac:picMkLst>
            <pc:docMk/>
            <pc:sldMk cId="3999202283" sldId="256"/>
            <ac:picMk id="11" creationId="{8572639B-377B-6AE6-0E14-4E5C8736150A}"/>
          </ac:picMkLst>
        </pc:picChg>
        <pc:picChg chg="add mod modCrop">
          <ac:chgData name="Bill Lord" userId="b68276031ed32d04" providerId="LiveId" clId="{AFCFA38D-A037-4CB4-9487-3F99B59202A1}" dt="2023-11-29T21:01:00.650" v="4520" actId="208"/>
          <ac:picMkLst>
            <pc:docMk/>
            <pc:sldMk cId="3999202283" sldId="256"/>
            <ac:picMk id="13" creationId="{AF7220BC-2EF0-A392-7E09-B7A32851440E}"/>
          </ac:picMkLst>
        </pc:picChg>
        <pc:picChg chg="add mod modCrop">
          <ac:chgData name="Bill Lord" userId="b68276031ed32d04" providerId="LiveId" clId="{AFCFA38D-A037-4CB4-9487-3F99B59202A1}" dt="2023-11-29T21:01:00.650" v="4520" actId="208"/>
          <ac:picMkLst>
            <pc:docMk/>
            <pc:sldMk cId="3999202283" sldId="256"/>
            <ac:picMk id="15" creationId="{2CE6F43F-73B7-102C-C232-28FA90CDCF7E}"/>
          </ac:picMkLst>
        </pc:picChg>
        <pc:picChg chg="add mod modCrop">
          <ac:chgData name="Bill Lord" userId="b68276031ed32d04" providerId="LiveId" clId="{AFCFA38D-A037-4CB4-9487-3F99B59202A1}" dt="2023-11-29T21:01:00.650" v="4520" actId="208"/>
          <ac:picMkLst>
            <pc:docMk/>
            <pc:sldMk cId="3999202283" sldId="256"/>
            <ac:picMk id="16" creationId="{6E66FA11-2D1F-4F73-4628-F2F26A4DA4D8}"/>
          </ac:picMkLst>
        </pc:picChg>
        <pc:cxnChg chg="add mod">
          <ac:chgData name="Bill Lord" userId="b68276031ed32d04" providerId="LiveId" clId="{AFCFA38D-A037-4CB4-9487-3F99B59202A1}" dt="2023-11-29T21:48:24.616" v="4565"/>
          <ac:cxnSpMkLst>
            <pc:docMk/>
            <pc:sldMk cId="3999202283" sldId="256"/>
            <ac:cxnSpMk id="8" creationId="{229E4AC8-A9B7-07CF-B5F3-0A17A3067A26}"/>
          </ac:cxnSpMkLst>
        </pc:cxnChg>
        <pc:cxnChg chg="add mod">
          <ac:chgData name="Bill Lord" userId="b68276031ed32d04" providerId="LiveId" clId="{AFCFA38D-A037-4CB4-9487-3F99B59202A1}" dt="2023-11-29T21:48:24.616" v="4565"/>
          <ac:cxnSpMkLst>
            <pc:docMk/>
            <pc:sldMk cId="3999202283" sldId="256"/>
            <ac:cxnSpMk id="9" creationId="{1492702C-386E-A9B8-F7B5-92FBE2F4FAF4}"/>
          </ac:cxnSpMkLst>
        </pc:cxnChg>
        <pc:cxnChg chg="add mod">
          <ac:chgData name="Bill Lord" userId="b68276031ed32d04" providerId="LiveId" clId="{AFCFA38D-A037-4CB4-9487-3F99B59202A1}" dt="2023-11-29T21:48:24.616" v="4565"/>
          <ac:cxnSpMkLst>
            <pc:docMk/>
            <pc:sldMk cId="3999202283" sldId="256"/>
            <ac:cxnSpMk id="14" creationId="{C1433E2D-BA62-F6A6-CBBC-6B38C55CECA4}"/>
          </ac:cxnSpMkLst>
        </pc:cxnChg>
        <pc:cxnChg chg="add mod">
          <ac:chgData name="Bill Lord" userId="b68276031ed32d04" providerId="LiveId" clId="{AFCFA38D-A037-4CB4-9487-3F99B59202A1}" dt="2023-11-29T21:48:24.616" v="4565"/>
          <ac:cxnSpMkLst>
            <pc:docMk/>
            <pc:sldMk cId="3999202283" sldId="256"/>
            <ac:cxnSpMk id="20" creationId="{7F8268FD-060E-E94B-B81B-DA2D52C8CC23}"/>
          </ac:cxnSpMkLst>
        </pc:cxnChg>
      </pc:sldChg>
      <pc:sldChg chg="modSp mod">
        <pc:chgData name="Bill Lord" userId="b68276031ed32d04" providerId="LiveId" clId="{AFCFA38D-A037-4CB4-9487-3F99B59202A1}" dt="2023-11-27T19:14:19.329" v="100" actId="20577"/>
        <pc:sldMkLst>
          <pc:docMk/>
          <pc:sldMk cId="1450608569" sldId="401"/>
        </pc:sldMkLst>
        <pc:spChg chg="mod">
          <ac:chgData name="Bill Lord" userId="b68276031ed32d04" providerId="LiveId" clId="{AFCFA38D-A037-4CB4-9487-3F99B59202A1}" dt="2023-11-27T19:14:19.329" v="100" actId="20577"/>
          <ac:spMkLst>
            <pc:docMk/>
            <pc:sldMk cId="1450608569" sldId="401"/>
            <ac:spMk id="12" creationId="{00000000-0000-0000-0000-000000000000}"/>
          </ac:spMkLst>
        </pc:spChg>
      </pc:sldChg>
      <pc:sldChg chg="del">
        <pc:chgData name="Bill Lord" userId="b68276031ed32d04" providerId="LiveId" clId="{AFCFA38D-A037-4CB4-9487-3F99B59202A1}" dt="2023-11-29T15:12:26.157" v="3455" actId="47"/>
        <pc:sldMkLst>
          <pc:docMk/>
          <pc:sldMk cId="2476225242" sldId="423"/>
        </pc:sldMkLst>
      </pc:sldChg>
      <pc:sldChg chg="del">
        <pc:chgData name="Bill Lord" userId="b68276031ed32d04" providerId="LiveId" clId="{AFCFA38D-A037-4CB4-9487-3F99B59202A1}" dt="2023-11-27T15:56:38.242" v="87" actId="47"/>
        <pc:sldMkLst>
          <pc:docMk/>
          <pc:sldMk cId="1149617233" sldId="504"/>
        </pc:sldMkLst>
      </pc:sldChg>
      <pc:sldChg chg="ord">
        <pc:chgData name="Bill Lord" userId="b68276031ed32d04" providerId="LiveId" clId="{AFCFA38D-A037-4CB4-9487-3F99B59202A1}" dt="2023-11-29T18:09:22.019" v="3463"/>
        <pc:sldMkLst>
          <pc:docMk/>
          <pc:sldMk cId="3706504203" sldId="510"/>
        </pc:sldMkLst>
      </pc:sldChg>
      <pc:sldChg chg="del">
        <pc:chgData name="Bill Lord" userId="b68276031ed32d04" providerId="LiveId" clId="{AFCFA38D-A037-4CB4-9487-3F99B59202A1}" dt="2023-11-29T15:12:28.415" v="3456" actId="47"/>
        <pc:sldMkLst>
          <pc:docMk/>
          <pc:sldMk cId="222024410" sldId="575"/>
        </pc:sldMkLst>
      </pc:sldChg>
      <pc:sldChg chg="del">
        <pc:chgData name="Bill Lord" userId="b68276031ed32d04" providerId="LiveId" clId="{AFCFA38D-A037-4CB4-9487-3F99B59202A1}" dt="2023-11-29T15:12:39.455" v="3461" actId="47"/>
        <pc:sldMkLst>
          <pc:docMk/>
          <pc:sldMk cId="1666586412" sldId="576"/>
        </pc:sldMkLst>
      </pc:sldChg>
      <pc:sldChg chg="del">
        <pc:chgData name="Bill Lord" userId="b68276031ed32d04" providerId="LiveId" clId="{AFCFA38D-A037-4CB4-9487-3F99B59202A1}" dt="2023-11-29T15:12:36.481" v="3460" actId="47"/>
        <pc:sldMkLst>
          <pc:docMk/>
          <pc:sldMk cId="1709259586" sldId="580"/>
        </pc:sldMkLst>
      </pc:sldChg>
      <pc:sldChg chg="del">
        <pc:chgData name="Bill Lord" userId="b68276031ed32d04" providerId="LiveId" clId="{AFCFA38D-A037-4CB4-9487-3F99B59202A1}" dt="2023-11-29T15:12:20.986" v="3453" actId="47"/>
        <pc:sldMkLst>
          <pc:docMk/>
          <pc:sldMk cId="1332792605" sldId="585"/>
        </pc:sldMkLst>
      </pc:sldChg>
      <pc:sldChg chg="del">
        <pc:chgData name="Bill Lord" userId="b68276031ed32d04" providerId="LiveId" clId="{AFCFA38D-A037-4CB4-9487-3F99B59202A1}" dt="2023-11-27T15:47:23.713" v="85" actId="47"/>
        <pc:sldMkLst>
          <pc:docMk/>
          <pc:sldMk cId="4236649151" sldId="591"/>
        </pc:sldMkLst>
      </pc:sldChg>
      <pc:sldChg chg="del">
        <pc:chgData name="Bill Lord" userId="b68276031ed32d04" providerId="LiveId" clId="{AFCFA38D-A037-4CB4-9487-3F99B59202A1}" dt="2023-11-27T15:46:30.891" v="82" actId="47"/>
        <pc:sldMkLst>
          <pc:docMk/>
          <pc:sldMk cId="3162506765" sldId="602"/>
        </pc:sldMkLst>
      </pc:sldChg>
      <pc:sldChg chg="del">
        <pc:chgData name="Bill Lord" userId="b68276031ed32d04" providerId="LiveId" clId="{AFCFA38D-A037-4CB4-9487-3F99B59202A1}" dt="2023-11-27T15:56:42.810" v="88" actId="47"/>
        <pc:sldMkLst>
          <pc:docMk/>
          <pc:sldMk cId="651988645" sldId="612"/>
        </pc:sldMkLst>
      </pc:sldChg>
      <pc:sldChg chg="add del">
        <pc:chgData name="Bill Lord" userId="b68276031ed32d04" providerId="LiveId" clId="{AFCFA38D-A037-4CB4-9487-3F99B59202A1}" dt="2023-11-28T21:27:27.510" v="3067" actId="47"/>
        <pc:sldMkLst>
          <pc:docMk/>
          <pc:sldMk cId="4165844152" sldId="612"/>
        </pc:sldMkLst>
      </pc:sldChg>
      <pc:sldChg chg="del">
        <pc:chgData name="Bill Lord" userId="b68276031ed32d04" providerId="LiveId" clId="{AFCFA38D-A037-4CB4-9487-3F99B59202A1}" dt="2023-11-29T15:12:23.126" v="3454" actId="47"/>
        <pc:sldMkLst>
          <pc:docMk/>
          <pc:sldMk cId="1093785107" sldId="613"/>
        </pc:sldMkLst>
      </pc:sldChg>
      <pc:sldChg chg="del">
        <pc:chgData name="Bill Lord" userId="b68276031ed32d04" providerId="LiveId" clId="{AFCFA38D-A037-4CB4-9487-3F99B59202A1}" dt="2023-11-29T15:12:29.694" v="3457" actId="47"/>
        <pc:sldMkLst>
          <pc:docMk/>
          <pc:sldMk cId="3891826987" sldId="614"/>
        </pc:sldMkLst>
      </pc:sldChg>
      <pc:sldChg chg="del">
        <pc:chgData name="Bill Lord" userId="b68276031ed32d04" providerId="LiveId" clId="{AFCFA38D-A037-4CB4-9487-3F99B59202A1}" dt="2023-11-29T15:12:31.044" v="3458" actId="47"/>
        <pc:sldMkLst>
          <pc:docMk/>
          <pc:sldMk cId="1498425360" sldId="615"/>
        </pc:sldMkLst>
      </pc:sldChg>
      <pc:sldChg chg="del">
        <pc:chgData name="Bill Lord" userId="b68276031ed32d04" providerId="LiveId" clId="{AFCFA38D-A037-4CB4-9487-3F99B59202A1}" dt="2023-11-29T15:12:33.326" v="3459" actId="47"/>
        <pc:sldMkLst>
          <pc:docMk/>
          <pc:sldMk cId="709616441" sldId="616"/>
        </pc:sldMkLst>
      </pc:sldChg>
      <pc:sldChg chg="del">
        <pc:chgData name="Bill Lord" userId="b68276031ed32d04" providerId="LiveId" clId="{AFCFA38D-A037-4CB4-9487-3F99B59202A1}" dt="2023-11-27T15:56:36.354" v="86" actId="47"/>
        <pc:sldMkLst>
          <pc:docMk/>
          <pc:sldMk cId="3484796573" sldId="617"/>
        </pc:sldMkLst>
      </pc:sldChg>
      <pc:sldChg chg="del">
        <pc:chgData name="Bill Lord" userId="b68276031ed32d04" providerId="LiveId" clId="{AFCFA38D-A037-4CB4-9487-3F99B59202A1}" dt="2023-11-29T15:04:00.708" v="3431" actId="47"/>
        <pc:sldMkLst>
          <pc:docMk/>
          <pc:sldMk cId="2003449707" sldId="634"/>
        </pc:sldMkLst>
      </pc:sldChg>
      <pc:sldChg chg="addSp delSp modSp mod ord">
        <pc:chgData name="Bill Lord" userId="b68276031ed32d04" providerId="LiveId" clId="{AFCFA38D-A037-4CB4-9487-3F99B59202A1}" dt="2023-11-29T23:34:39.202" v="4574" actId="478"/>
        <pc:sldMkLst>
          <pc:docMk/>
          <pc:sldMk cId="3272681048" sldId="636"/>
        </pc:sldMkLst>
        <pc:spChg chg="add del mod">
          <ac:chgData name="Bill Lord" userId="b68276031ed32d04" providerId="LiveId" clId="{AFCFA38D-A037-4CB4-9487-3F99B59202A1}" dt="2023-11-29T23:28:22.855" v="4571" actId="478"/>
          <ac:spMkLst>
            <pc:docMk/>
            <pc:sldMk cId="3272681048" sldId="636"/>
            <ac:spMk id="4" creationId="{68C87A08-ACA8-D64F-66E7-06A6BB81B49A}"/>
          </ac:spMkLst>
        </pc:spChg>
        <pc:spChg chg="add del mod">
          <ac:chgData name="Bill Lord" userId="b68276031ed32d04" providerId="LiveId" clId="{AFCFA38D-A037-4CB4-9487-3F99B59202A1}" dt="2023-11-29T23:30:17.293" v="4572" actId="478"/>
          <ac:spMkLst>
            <pc:docMk/>
            <pc:sldMk cId="3272681048" sldId="636"/>
            <ac:spMk id="5" creationId="{9898FB92-0110-9670-31CE-17E7D8447037}"/>
          </ac:spMkLst>
        </pc:spChg>
        <pc:spChg chg="add del mod">
          <ac:chgData name="Bill Lord" userId="b68276031ed32d04" providerId="LiveId" clId="{AFCFA38D-A037-4CB4-9487-3F99B59202A1}" dt="2023-11-29T23:31:32.176" v="4573" actId="478"/>
          <ac:spMkLst>
            <pc:docMk/>
            <pc:sldMk cId="3272681048" sldId="636"/>
            <ac:spMk id="13" creationId="{E8BD5773-E25B-BD20-F2FF-86BA0671B203}"/>
          </ac:spMkLst>
        </pc:spChg>
        <pc:spChg chg="add del mod">
          <ac:chgData name="Bill Lord" userId="b68276031ed32d04" providerId="LiveId" clId="{AFCFA38D-A037-4CB4-9487-3F99B59202A1}" dt="2023-11-29T23:34:39.202" v="4574" actId="478"/>
          <ac:spMkLst>
            <pc:docMk/>
            <pc:sldMk cId="3272681048" sldId="636"/>
            <ac:spMk id="14" creationId="{1CD66967-F535-564B-EEAF-9285B67D922B}"/>
          </ac:spMkLst>
        </pc:spChg>
      </pc:sldChg>
      <pc:sldChg chg="addSp delSp modSp mod">
        <pc:chgData name="Bill Lord" userId="b68276031ed32d04" providerId="LiveId" clId="{AFCFA38D-A037-4CB4-9487-3F99B59202A1}" dt="2023-11-29T23:37:47.569" v="4575" actId="478"/>
        <pc:sldMkLst>
          <pc:docMk/>
          <pc:sldMk cId="121138866" sldId="637"/>
        </pc:sldMkLst>
        <pc:spChg chg="mod">
          <ac:chgData name="Bill Lord" userId="b68276031ed32d04" providerId="LiveId" clId="{AFCFA38D-A037-4CB4-9487-3F99B59202A1}" dt="2023-11-29T15:10:30.881" v="3449"/>
          <ac:spMkLst>
            <pc:docMk/>
            <pc:sldMk cId="121138866" sldId="637"/>
            <ac:spMk id="4" creationId="{3492D7D0-CD2C-4BB6-680D-DEE2471983C0}"/>
          </ac:spMkLst>
        </pc:spChg>
        <pc:spChg chg="add del mod">
          <ac:chgData name="Bill Lord" userId="b68276031ed32d04" providerId="LiveId" clId="{AFCFA38D-A037-4CB4-9487-3F99B59202A1}" dt="2023-11-29T23:37:47.569" v="4575" actId="478"/>
          <ac:spMkLst>
            <pc:docMk/>
            <pc:sldMk cId="121138866" sldId="637"/>
            <ac:spMk id="6" creationId="{4C5483B3-7CB7-52FC-586A-8A6FE9E17855}"/>
          </ac:spMkLst>
        </pc:spChg>
      </pc:sldChg>
      <pc:sldChg chg="del">
        <pc:chgData name="Bill Lord" userId="b68276031ed32d04" providerId="LiveId" clId="{AFCFA38D-A037-4CB4-9487-3F99B59202A1}" dt="2023-11-29T18:09:31.139" v="3464" actId="2696"/>
        <pc:sldMkLst>
          <pc:docMk/>
          <pc:sldMk cId="857187255" sldId="638"/>
        </pc:sldMkLst>
      </pc:sldChg>
      <pc:sldChg chg="add">
        <pc:chgData name="Bill Lord" userId="b68276031ed32d04" providerId="LiveId" clId="{AFCFA38D-A037-4CB4-9487-3F99B59202A1}" dt="2023-11-29T18:09:40.916" v="3465"/>
        <pc:sldMkLst>
          <pc:docMk/>
          <pc:sldMk cId="1675510786" sldId="638"/>
        </pc:sldMkLst>
      </pc:sldChg>
      <pc:sldChg chg="del">
        <pc:chgData name="Bill Lord" userId="b68276031ed32d04" providerId="LiveId" clId="{AFCFA38D-A037-4CB4-9487-3F99B59202A1}" dt="2023-11-29T18:09:31.139" v="3464" actId="2696"/>
        <pc:sldMkLst>
          <pc:docMk/>
          <pc:sldMk cId="2472989116" sldId="639"/>
        </pc:sldMkLst>
      </pc:sldChg>
      <pc:sldChg chg="add">
        <pc:chgData name="Bill Lord" userId="b68276031ed32d04" providerId="LiveId" clId="{AFCFA38D-A037-4CB4-9487-3F99B59202A1}" dt="2023-11-29T18:09:40.916" v="3465"/>
        <pc:sldMkLst>
          <pc:docMk/>
          <pc:sldMk cId="3900382933" sldId="639"/>
        </pc:sldMkLst>
      </pc:sldChg>
      <pc:sldChg chg="del">
        <pc:chgData name="Bill Lord" userId="b68276031ed32d04" providerId="LiveId" clId="{AFCFA38D-A037-4CB4-9487-3F99B59202A1}" dt="2023-11-29T18:09:31.139" v="3464" actId="2696"/>
        <pc:sldMkLst>
          <pc:docMk/>
          <pc:sldMk cId="998233015" sldId="640"/>
        </pc:sldMkLst>
      </pc:sldChg>
      <pc:sldChg chg="add">
        <pc:chgData name="Bill Lord" userId="b68276031ed32d04" providerId="LiveId" clId="{AFCFA38D-A037-4CB4-9487-3F99B59202A1}" dt="2023-11-29T18:09:40.916" v="3465"/>
        <pc:sldMkLst>
          <pc:docMk/>
          <pc:sldMk cId="1650597967" sldId="640"/>
        </pc:sldMkLst>
      </pc:sldChg>
      <pc:sldChg chg="del">
        <pc:chgData name="Bill Lord" userId="b68276031ed32d04" providerId="LiveId" clId="{AFCFA38D-A037-4CB4-9487-3F99B59202A1}" dt="2023-11-29T18:09:31.139" v="3464" actId="2696"/>
        <pc:sldMkLst>
          <pc:docMk/>
          <pc:sldMk cId="1634694540" sldId="641"/>
        </pc:sldMkLst>
      </pc:sldChg>
      <pc:sldChg chg="add">
        <pc:chgData name="Bill Lord" userId="b68276031ed32d04" providerId="LiveId" clId="{AFCFA38D-A037-4CB4-9487-3F99B59202A1}" dt="2023-11-29T18:09:40.916" v="3465"/>
        <pc:sldMkLst>
          <pc:docMk/>
          <pc:sldMk cId="1847912662" sldId="641"/>
        </pc:sldMkLst>
      </pc:sldChg>
      <pc:sldChg chg="add">
        <pc:chgData name="Bill Lord" userId="b68276031ed32d04" providerId="LiveId" clId="{AFCFA38D-A037-4CB4-9487-3F99B59202A1}" dt="2023-11-29T18:09:40.916" v="3465"/>
        <pc:sldMkLst>
          <pc:docMk/>
          <pc:sldMk cId="957375513" sldId="642"/>
        </pc:sldMkLst>
      </pc:sldChg>
      <pc:sldChg chg="del">
        <pc:chgData name="Bill Lord" userId="b68276031ed32d04" providerId="LiveId" clId="{AFCFA38D-A037-4CB4-9487-3F99B59202A1}" dt="2023-11-29T18:09:31.139" v="3464" actId="2696"/>
        <pc:sldMkLst>
          <pc:docMk/>
          <pc:sldMk cId="1813920011" sldId="642"/>
        </pc:sldMkLst>
      </pc:sldChg>
      <pc:sldChg chg="del">
        <pc:chgData name="Bill Lord" userId="b68276031ed32d04" providerId="LiveId" clId="{AFCFA38D-A037-4CB4-9487-3F99B59202A1}" dt="2023-11-29T18:09:31.139" v="3464" actId="2696"/>
        <pc:sldMkLst>
          <pc:docMk/>
          <pc:sldMk cId="9882781" sldId="643"/>
        </pc:sldMkLst>
      </pc:sldChg>
      <pc:sldChg chg="add">
        <pc:chgData name="Bill Lord" userId="b68276031ed32d04" providerId="LiveId" clId="{AFCFA38D-A037-4CB4-9487-3F99B59202A1}" dt="2023-11-29T18:09:40.916" v="3465"/>
        <pc:sldMkLst>
          <pc:docMk/>
          <pc:sldMk cId="2189075916" sldId="643"/>
        </pc:sldMkLst>
      </pc:sldChg>
      <pc:sldChg chg="del">
        <pc:chgData name="Bill Lord" userId="b68276031ed32d04" providerId="LiveId" clId="{AFCFA38D-A037-4CB4-9487-3F99B59202A1}" dt="2023-11-29T18:09:31.139" v="3464" actId="2696"/>
        <pc:sldMkLst>
          <pc:docMk/>
          <pc:sldMk cId="1543290590" sldId="644"/>
        </pc:sldMkLst>
      </pc:sldChg>
      <pc:sldChg chg="add">
        <pc:chgData name="Bill Lord" userId="b68276031ed32d04" providerId="LiveId" clId="{AFCFA38D-A037-4CB4-9487-3F99B59202A1}" dt="2023-11-29T18:09:40.916" v="3465"/>
        <pc:sldMkLst>
          <pc:docMk/>
          <pc:sldMk cId="3583242558" sldId="644"/>
        </pc:sldMkLst>
      </pc:sldChg>
      <pc:sldChg chg="add">
        <pc:chgData name="Bill Lord" userId="b68276031ed32d04" providerId="LiveId" clId="{AFCFA38D-A037-4CB4-9487-3F99B59202A1}" dt="2023-11-29T18:09:40.916" v="3465"/>
        <pc:sldMkLst>
          <pc:docMk/>
          <pc:sldMk cId="1158484196" sldId="645"/>
        </pc:sldMkLst>
      </pc:sldChg>
      <pc:sldChg chg="del">
        <pc:chgData name="Bill Lord" userId="b68276031ed32d04" providerId="LiveId" clId="{AFCFA38D-A037-4CB4-9487-3F99B59202A1}" dt="2023-11-29T18:09:31.139" v="3464" actId="2696"/>
        <pc:sldMkLst>
          <pc:docMk/>
          <pc:sldMk cId="1547048285" sldId="645"/>
        </pc:sldMkLst>
      </pc:sldChg>
      <pc:sldChg chg="del">
        <pc:chgData name="Bill Lord" userId="b68276031ed32d04" providerId="LiveId" clId="{AFCFA38D-A037-4CB4-9487-3F99B59202A1}" dt="2023-11-29T18:09:31.139" v="3464" actId="2696"/>
        <pc:sldMkLst>
          <pc:docMk/>
          <pc:sldMk cId="414737839" sldId="646"/>
        </pc:sldMkLst>
      </pc:sldChg>
      <pc:sldChg chg="add">
        <pc:chgData name="Bill Lord" userId="b68276031ed32d04" providerId="LiveId" clId="{AFCFA38D-A037-4CB4-9487-3F99B59202A1}" dt="2023-11-29T18:09:40.916" v="3465"/>
        <pc:sldMkLst>
          <pc:docMk/>
          <pc:sldMk cId="3040073841" sldId="646"/>
        </pc:sldMkLst>
      </pc:sldChg>
      <pc:sldChg chg="del">
        <pc:chgData name="Bill Lord" userId="b68276031ed32d04" providerId="LiveId" clId="{AFCFA38D-A037-4CB4-9487-3F99B59202A1}" dt="2023-11-27T15:46:26.314" v="81" actId="47"/>
        <pc:sldMkLst>
          <pc:docMk/>
          <pc:sldMk cId="459411633" sldId="647"/>
        </pc:sldMkLst>
      </pc:sldChg>
      <pc:sldChg chg="addSp delSp modSp add mod">
        <pc:chgData name="Bill Lord" userId="b68276031ed32d04" providerId="LiveId" clId="{AFCFA38D-A037-4CB4-9487-3F99B59202A1}" dt="2023-11-29T21:10:25.279" v="4561" actId="20577"/>
        <pc:sldMkLst>
          <pc:docMk/>
          <pc:sldMk cId="1206647481" sldId="647"/>
        </pc:sldMkLst>
        <pc:spChg chg="add del">
          <ac:chgData name="Bill Lord" userId="b68276031ed32d04" providerId="LiveId" clId="{AFCFA38D-A037-4CB4-9487-3F99B59202A1}" dt="2023-11-29T21:09:18.962" v="4548" actId="21"/>
          <ac:spMkLst>
            <pc:docMk/>
            <pc:sldMk cId="1206647481" sldId="647"/>
            <ac:spMk id="3" creationId="{1E0887B5-9544-1B94-C29D-8B41A3F30ED5}"/>
          </ac:spMkLst>
        </pc:spChg>
        <pc:spChg chg="mod">
          <ac:chgData name="Bill Lord" userId="b68276031ed32d04" providerId="LiveId" clId="{AFCFA38D-A037-4CB4-9487-3F99B59202A1}" dt="2023-11-29T21:10:25.279" v="4561" actId="20577"/>
          <ac:spMkLst>
            <pc:docMk/>
            <pc:sldMk cId="1206647481" sldId="647"/>
            <ac:spMk id="4" creationId="{00000000-0000-0000-0000-000000000000}"/>
          </ac:spMkLst>
        </pc:spChg>
        <pc:spChg chg="add del mod">
          <ac:chgData name="Bill Lord" userId="b68276031ed32d04" providerId="LiveId" clId="{AFCFA38D-A037-4CB4-9487-3F99B59202A1}" dt="2023-11-29T21:09:39.570" v="4551" actId="478"/>
          <ac:spMkLst>
            <pc:docMk/>
            <pc:sldMk cId="1206647481" sldId="647"/>
            <ac:spMk id="5" creationId="{24A178A4-4EB1-CA29-3BB9-F5A8D12D1D9F}"/>
          </ac:spMkLst>
        </pc:spChg>
      </pc:sldChg>
      <pc:sldChg chg="addSp delSp modSp add mod ord">
        <pc:chgData name="Bill Lord" userId="b68276031ed32d04" providerId="LiveId" clId="{AFCFA38D-A037-4CB4-9487-3F99B59202A1}" dt="2023-11-29T19:05:11.907" v="4408" actId="13926"/>
        <pc:sldMkLst>
          <pc:docMk/>
          <pc:sldMk cId="2318591625" sldId="648"/>
        </pc:sldMkLst>
        <pc:spChg chg="mod">
          <ac:chgData name="Bill Lord" userId="b68276031ed32d04" providerId="LiveId" clId="{AFCFA38D-A037-4CB4-9487-3F99B59202A1}" dt="2023-11-28T19:43:42.254" v="1920" actId="207"/>
          <ac:spMkLst>
            <pc:docMk/>
            <pc:sldMk cId="2318591625" sldId="648"/>
            <ac:spMk id="2" creationId="{00000000-0000-0000-0000-000000000000}"/>
          </ac:spMkLst>
        </pc:spChg>
        <pc:spChg chg="mod">
          <ac:chgData name="Bill Lord" userId="b68276031ed32d04" providerId="LiveId" clId="{AFCFA38D-A037-4CB4-9487-3F99B59202A1}" dt="2023-11-27T19:38:53.836" v="365"/>
          <ac:spMkLst>
            <pc:docMk/>
            <pc:sldMk cId="2318591625" sldId="648"/>
            <ac:spMk id="7" creationId="{1C685531-9E30-93B4-50DE-9B13244D09D0}"/>
          </ac:spMkLst>
        </pc:spChg>
        <pc:spChg chg="mod">
          <ac:chgData name="Bill Lord" userId="b68276031ed32d04" providerId="LiveId" clId="{AFCFA38D-A037-4CB4-9487-3F99B59202A1}" dt="2023-11-27T19:38:53.836" v="365"/>
          <ac:spMkLst>
            <pc:docMk/>
            <pc:sldMk cId="2318591625" sldId="648"/>
            <ac:spMk id="8" creationId="{EAA88C29-13A1-6F73-5D9F-87F335BC732E}"/>
          </ac:spMkLst>
        </pc:spChg>
        <pc:spChg chg="mod">
          <ac:chgData name="Bill Lord" userId="b68276031ed32d04" providerId="LiveId" clId="{AFCFA38D-A037-4CB4-9487-3F99B59202A1}" dt="2023-11-27T19:38:53.836" v="365"/>
          <ac:spMkLst>
            <pc:docMk/>
            <pc:sldMk cId="2318591625" sldId="648"/>
            <ac:spMk id="9" creationId="{21706F57-2D49-2DE6-3F6C-5026BA9E0E35}"/>
          </ac:spMkLst>
        </pc:spChg>
        <pc:spChg chg="mod">
          <ac:chgData name="Bill Lord" userId="b68276031ed32d04" providerId="LiveId" clId="{AFCFA38D-A037-4CB4-9487-3F99B59202A1}" dt="2023-11-27T19:38:53.836" v="365"/>
          <ac:spMkLst>
            <pc:docMk/>
            <pc:sldMk cId="2318591625" sldId="648"/>
            <ac:spMk id="10" creationId="{3D9CE078-6734-0E06-8621-D62FA0467A37}"/>
          </ac:spMkLst>
        </pc:spChg>
        <pc:spChg chg="mod">
          <ac:chgData name="Bill Lord" userId="b68276031ed32d04" providerId="LiveId" clId="{AFCFA38D-A037-4CB4-9487-3F99B59202A1}" dt="2023-11-27T19:38:53.836" v="365"/>
          <ac:spMkLst>
            <pc:docMk/>
            <pc:sldMk cId="2318591625" sldId="648"/>
            <ac:spMk id="11" creationId="{4404250A-EE89-9CF1-D115-D7E6C7667557}"/>
          </ac:spMkLst>
        </pc:spChg>
        <pc:spChg chg="mod">
          <ac:chgData name="Bill Lord" userId="b68276031ed32d04" providerId="LiveId" clId="{AFCFA38D-A037-4CB4-9487-3F99B59202A1}" dt="2023-11-27T19:38:53.836" v="365"/>
          <ac:spMkLst>
            <pc:docMk/>
            <pc:sldMk cId="2318591625" sldId="648"/>
            <ac:spMk id="12" creationId="{494D11B2-2969-65A7-633C-7EEB94B7B965}"/>
          </ac:spMkLst>
        </pc:spChg>
        <pc:spChg chg="mod">
          <ac:chgData name="Bill Lord" userId="b68276031ed32d04" providerId="LiveId" clId="{AFCFA38D-A037-4CB4-9487-3F99B59202A1}" dt="2023-11-27T19:38:53.836" v="365"/>
          <ac:spMkLst>
            <pc:docMk/>
            <pc:sldMk cId="2318591625" sldId="648"/>
            <ac:spMk id="13" creationId="{95D00A2A-0357-179E-3635-3520A702E6BC}"/>
          </ac:spMkLst>
        </pc:spChg>
        <pc:spChg chg="mod">
          <ac:chgData name="Bill Lord" userId="b68276031ed32d04" providerId="LiveId" clId="{AFCFA38D-A037-4CB4-9487-3F99B59202A1}" dt="2023-11-27T19:38:53.836" v="365"/>
          <ac:spMkLst>
            <pc:docMk/>
            <pc:sldMk cId="2318591625" sldId="648"/>
            <ac:spMk id="14" creationId="{CD425A74-A04A-FC0F-7B88-911F15E8DFC3}"/>
          </ac:spMkLst>
        </pc:spChg>
        <pc:spChg chg="mod">
          <ac:chgData name="Bill Lord" userId="b68276031ed32d04" providerId="LiveId" clId="{AFCFA38D-A037-4CB4-9487-3F99B59202A1}" dt="2023-11-27T19:38:53.836" v="365"/>
          <ac:spMkLst>
            <pc:docMk/>
            <pc:sldMk cId="2318591625" sldId="648"/>
            <ac:spMk id="15" creationId="{4B5CA85E-B591-1E1F-1949-F29D88D0D09D}"/>
          </ac:spMkLst>
        </pc:spChg>
        <pc:spChg chg="mod">
          <ac:chgData name="Bill Lord" userId="b68276031ed32d04" providerId="LiveId" clId="{AFCFA38D-A037-4CB4-9487-3F99B59202A1}" dt="2023-11-27T19:38:53.836" v="365"/>
          <ac:spMkLst>
            <pc:docMk/>
            <pc:sldMk cId="2318591625" sldId="648"/>
            <ac:spMk id="16" creationId="{43A5F3F7-49F3-BC69-A7FE-250D9EA72123}"/>
          </ac:spMkLst>
        </pc:spChg>
        <pc:spChg chg="mod">
          <ac:chgData name="Bill Lord" userId="b68276031ed32d04" providerId="LiveId" clId="{AFCFA38D-A037-4CB4-9487-3F99B59202A1}" dt="2023-11-27T19:38:53.836" v="365"/>
          <ac:spMkLst>
            <pc:docMk/>
            <pc:sldMk cId="2318591625" sldId="648"/>
            <ac:spMk id="17" creationId="{F61B71E2-A976-E8D3-DF66-9C16A6F9A7BE}"/>
          </ac:spMkLst>
        </pc:spChg>
        <pc:spChg chg="mod">
          <ac:chgData name="Bill Lord" userId="b68276031ed32d04" providerId="LiveId" clId="{AFCFA38D-A037-4CB4-9487-3F99B59202A1}" dt="2023-11-27T19:38:53.836" v="365"/>
          <ac:spMkLst>
            <pc:docMk/>
            <pc:sldMk cId="2318591625" sldId="648"/>
            <ac:spMk id="18" creationId="{C86B291A-5B15-CD74-8B4F-1BC65CB9C778}"/>
          </ac:spMkLst>
        </pc:spChg>
        <pc:spChg chg="mod">
          <ac:chgData name="Bill Lord" userId="b68276031ed32d04" providerId="LiveId" clId="{AFCFA38D-A037-4CB4-9487-3F99B59202A1}" dt="2023-11-27T19:38:53.836" v="365"/>
          <ac:spMkLst>
            <pc:docMk/>
            <pc:sldMk cId="2318591625" sldId="648"/>
            <ac:spMk id="19" creationId="{C4AD475D-6B1E-217A-EA1C-38D6A3F56093}"/>
          </ac:spMkLst>
        </pc:spChg>
        <pc:spChg chg="mod">
          <ac:chgData name="Bill Lord" userId="b68276031ed32d04" providerId="LiveId" clId="{AFCFA38D-A037-4CB4-9487-3F99B59202A1}" dt="2023-11-27T19:38:53.836" v="365"/>
          <ac:spMkLst>
            <pc:docMk/>
            <pc:sldMk cId="2318591625" sldId="648"/>
            <ac:spMk id="20" creationId="{F3DCB177-F676-7B4C-6204-A253D313D7F6}"/>
          </ac:spMkLst>
        </pc:spChg>
        <pc:spChg chg="mod">
          <ac:chgData name="Bill Lord" userId="b68276031ed32d04" providerId="LiveId" clId="{AFCFA38D-A037-4CB4-9487-3F99B59202A1}" dt="2023-11-27T19:38:53.836" v="365"/>
          <ac:spMkLst>
            <pc:docMk/>
            <pc:sldMk cId="2318591625" sldId="648"/>
            <ac:spMk id="21" creationId="{F1D544DA-0815-D50D-FA76-CD0EB98550E5}"/>
          </ac:spMkLst>
        </pc:spChg>
        <pc:spChg chg="mod">
          <ac:chgData name="Bill Lord" userId="b68276031ed32d04" providerId="LiveId" clId="{AFCFA38D-A037-4CB4-9487-3F99B59202A1}" dt="2023-11-27T19:38:53.836" v="365"/>
          <ac:spMkLst>
            <pc:docMk/>
            <pc:sldMk cId="2318591625" sldId="648"/>
            <ac:spMk id="22" creationId="{1CCAA3A0-11CB-6D87-5CBC-D48529506FD8}"/>
          </ac:spMkLst>
        </pc:spChg>
        <pc:spChg chg="mod">
          <ac:chgData name="Bill Lord" userId="b68276031ed32d04" providerId="LiveId" clId="{AFCFA38D-A037-4CB4-9487-3F99B59202A1}" dt="2023-11-27T19:38:53.836" v="365"/>
          <ac:spMkLst>
            <pc:docMk/>
            <pc:sldMk cId="2318591625" sldId="648"/>
            <ac:spMk id="23" creationId="{83509DE6-0B04-4B63-FAFE-C782D7FDB440}"/>
          </ac:spMkLst>
        </pc:spChg>
        <pc:spChg chg="mod">
          <ac:chgData name="Bill Lord" userId="b68276031ed32d04" providerId="LiveId" clId="{AFCFA38D-A037-4CB4-9487-3F99B59202A1}" dt="2023-11-27T19:38:53.836" v="365"/>
          <ac:spMkLst>
            <pc:docMk/>
            <pc:sldMk cId="2318591625" sldId="648"/>
            <ac:spMk id="24" creationId="{23585591-4628-C915-EB66-A2A7ECB45468}"/>
          </ac:spMkLst>
        </pc:spChg>
        <pc:spChg chg="add del mod">
          <ac:chgData name="Bill Lord" userId="b68276031ed32d04" providerId="LiveId" clId="{AFCFA38D-A037-4CB4-9487-3F99B59202A1}" dt="2023-11-28T19:42:50.522" v="1902" actId="478"/>
          <ac:spMkLst>
            <pc:docMk/>
            <pc:sldMk cId="2318591625" sldId="648"/>
            <ac:spMk id="25" creationId="{5B3D0764-3A57-9812-937A-3855396E9353}"/>
          </ac:spMkLst>
        </pc:spChg>
        <pc:spChg chg="mod">
          <ac:chgData name="Bill Lord" userId="b68276031ed32d04" providerId="LiveId" clId="{AFCFA38D-A037-4CB4-9487-3F99B59202A1}" dt="2023-11-28T19:47:07.351" v="1925"/>
          <ac:spMkLst>
            <pc:docMk/>
            <pc:sldMk cId="2318591625" sldId="648"/>
            <ac:spMk id="28" creationId="{8FEA9FAD-F3DC-A4F0-5A2D-42C6C5B7C34F}"/>
          </ac:spMkLst>
        </pc:spChg>
        <pc:spChg chg="mod">
          <ac:chgData name="Bill Lord" userId="b68276031ed32d04" providerId="LiveId" clId="{AFCFA38D-A037-4CB4-9487-3F99B59202A1}" dt="2023-11-28T19:47:07.351" v="1925"/>
          <ac:spMkLst>
            <pc:docMk/>
            <pc:sldMk cId="2318591625" sldId="648"/>
            <ac:spMk id="29" creationId="{B3D9A068-C569-E52B-C16A-561666C05723}"/>
          </ac:spMkLst>
        </pc:spChg>
        <pc:spChg chg="mod">
          <ac:chgData name="Bill Lord" userId="b68276031ed32d04" providerId="LiveId" clId="{AFCFA38D-A037-4CB4-9487-3F99B59202A1}" dt="2023-11-28T19:47:07.351" v="1925"/>
          <ac:spMkLst>
            <pc:docMk/>
            <pc:sldMk cId="2318591625" sldId="648"/>
            <ac:spMk id="30" creationId="{B86BCDC3-FF61-6513-F09A-800F8662616B}"/>
          </ac:spMkLst>
        </pc:spChg>
        <pc:spChg chg="mod">
          <ac:chgData name="Bill Lord" userId="b68276031ed32d04" providerId="LiveId" clId="{AFCFA38D-A037-4CB4-9487-3F99B59202A1}" dt="2023-11-28T19:47:07.351" v="1925"/>
          <ac:spMkLst>
            <pc:docMk/>
            <pc:sldMk cId="2318591625" sldId="648"/>
            <ac:spMk id="31" creationId="{8FD3F8EF-30A3-7F1F-EFC2-CF53F003AA18}"/>
          </ac:spMkLst>
        </pc:spChg>
        <pc:spChg chg="mod">
          <ac:chgData name="Bill Lord" userId="b68276031ed32d04" providerId="LiveId" clId="{AFCFA38D-A037-4CB4-9487-3F99B59202A1}" dt="2023-11-28T19:47:07.351" v="1925"/>
          <ac:spMkLst>
            <pc:docMk/>
            <pc:sldMk cId="2318591625" sldId="648"/>
            <ac:spMk id="32" creationId="{ACB950BE-E84C-0181-D5E8-A187131AF6E8}"/>
          </ac:spMkLst>
        </pc:spChg>
        <pc:spChg chg="add mod">
          <ac:chgData name="Bill Lord" userId="b68276031ed32d04" providerId="LiveId" clId="{AFCFA38D-A037-4CB4-9487-3F99B59202A1}" dt="2023-11-29T19:05:11.907" v="4408" actId="13926"/>
          <ac:spMkLst>
            <pc:docMk/>
            <pc:sldMk cId="2318591625" sldId="648"/>
            <ac:spMk id="33" creationId="{20AABFD0-824A-E526-ADA8-C617B0A960F8}"/>
          </ac:spMkLst>
        </pc:spChg>
        <pc:grpChg chg="add del mod">
          <ac:chgData name="Bill Lord" userId="b68276031ed32d04" providerId="LiveId" clId="{AFCFA38D-A037-4CB4-9487-3F99B59202A1}" dt="2023-11-28T19:47:05.536" v="1924" actId="478"/>
          <ac:grpSpMkLst>
            <pc:docMk/>
            <pc:sldMk cId="2318591625" sldId="648"/>
            <ac:grpSpMk id="4" creationId="{9AFDD32D-571F-46AB-392A-A5155DAD23B9}"/>
          </ac:grpSpMkLst>
        </pc:grpChg>
        <pc:grpChg chg="add mod">
          <ac:chgData name="Bill Lord" userId="b68276031ed32d04" providerId="LiveId" clId="{AFCFA38D-A037-4CB4-9487-3F99B59202A1}" dt="2023-11-28T20:04:08.152" v="1939" actId="14100"/>
          <ac:grpSpMkLst>
            <pc:docMk/>
            <pc:sldMk cId="2318591625" sldId="648"/>
            <ac:grpSpMk id="26" creationId="{86D5E960-0F86-3199-DC38-940459E0F38E}"/>
          </ac:grpSpMkLst>
        </pc:grpChg>
        <pc:grpChg chg="mod">
          <ac:chgData name="Bill Lord" userId="b68276031ed32d04" providerId="LiveId" clId="{AFCFA38D-A037-4CB4-9487-3F99B59202A1}" dt="2023-11-28T19:47:07.351" v="1925"/>
          <ac:grpSpMkLst>
            <pc:docMk/>
            <pc:sldMk cId="2318591625" sldId="648"/>
            <ac:grpSpMk id="27" creationId="{31B77389-BE13-40FB-15FE-F40EB69EDF9D}"/>
          </ac:grpSpMkLst>
        </pc:grpChg>
        <pc:picChg chg="mod">
          <ac:chgData name="Bill Lord" userId="b68276031ed32d04" providerId="LiveId" clId="{AFCFA38D-A037-4CB4-9487-3F99B59202A1}" dt="2023-11-27T19:38:53.836" v="365"/>
          <ac:picMkLst>
            <pc:docMk/>
            <pc:sldMk cId="2318591625" sldId="648"/>
            <ac:picMk id="5" creationId="{EB5EF67B-74C8-9684-CBF5-3621737BE072}"/>
          </ac:picMkLst>
        </pc:picChg>
        <pc:picChg chg="mod">
          <ac:chgData name="Bill Lord" userId="b68276031ed32d04" providerId="LiveId" clId="{AFCFA38D-A037-4CB4-9487-3F99B59202A1}" dt="2023-11-27T19:38:53.836" v="365"/>
          <ac:picMkLst>
            <pc:docMk/>
            <pc:sldMk cId="2318591625" sldId="648"/>
            <ac:picMk id="6" creationId="{8D72D63A-BFD5-EAC8-4D4A-C1AAA37E8017}"/>
          </ac:picMkLst>
        </pc:picChg>
      </pc:sldChg>
      <pc:sldChg chg="addSp delSp modSp add mod ord">
        <pc:chgData name="Bill Lord" userId="b68276031ed32d04" providerId="LiveId" clId="{AFCFA38D-A037-4CB4-9487-3F99B59202A1}" dt="2023-11-28T19:43:13.395" v="1904"/>
        <pc:sldMkLst>
          <pc:docMk/>
          <pc:sldMk cId="272739842" sldId="649"/>
        </pc:sldMkLst>
        <pc:spChg chg="mod">
          <ac:chgData name="Bill Lord" userId="b68276031ed32d04" providerId="LiveId" clId="{AFCFA38D-A037-4CB4-9487-3F99B59202A1}" dt="2023-11-27T19:18:59.820" v="139" actId="20577"/>
          <ac:spMkLst>
            <pc:docMk/>
            <pc:sldMk cId="272739842" sldId="649"/>
            <ac:spMk id="2" creationId="{00000000-0000-0000-0000-000000000000}"/>
          </ac:spMkLst>
        </pc:spChg>
        <pc:spChg chg="add mod">
          <ac:chgData name="Bill Lord" userId="b68276031ed32d04" providerId="LiveId" clId="{AFCFA38D-A037-4CB4-9487-3F99B59202A1}" dt="2023-11-27T19:56:36.138" v="511" actId="14100"/>
          <ac:spMkLst>
            <pc:docMk/>
            <pc:sldMk cId="272739842" sldId="649"/>
            <ac:spMk id="4" creationId="{8C39ED6E-C6DA-7A05-BB47-D506949CF5EB}"/>
          </ac:spMkLst>
        </pc:spChg>
        <pc:spChg chg="add mod topLvl">
          <ac:chgData name="Bill Lord" userId="b68276031ed32d04" providerId="LiveId" clId="{AFCFA38D-A037-4CB4-9487-3F99B59202A1}" dt="2023-11-27T19:55:45.429" v="492" actId="165"/>
          <ac:spMkLst>
            <pc:docMk/>
            <pc:sldMk cId="272739842" sldId="649"/>
            <ac:spMk id="5" creationId="{536E4150-3D43-0D2F-2176-1CAE10DF4443}"/>
          </ac:spMkLst>
        </pc:spChg>
        <pc:spChg chg="add mod topLvl">
          <ac:chgData name="Bill Lord" userId="b68276031ed32d04" providerId="LiveId" clId="{AFCFA38D-A037-4CB4-9487-3F99B59202A1}" dt="2023-11-27T19:55:45.429" v="492" actId="165"/>
          <ac:spMkLst>
            <pc:docMk/>
            <pc:sldMk cId="272739842" sldId="649"/>
            <ac:spMk id="6" creationId="{7A7D3D3E-F733-9B4C-F1ED-793241232D83}"/>
          </ac:spMkLst>
        </pc:spChg>
        <pc:spChg chg="add mod topLvl">
          <ac:chgData name="Bill Lord" userId="b68276031ed32d04" providerId="LiveId" clId="{AFCFA38D-A037-4CB4-9487-3F99B59202A1}" dt="2023-11-27T19:55:45.429" v="492" actId="165"/>
          <ac:spMkLst>
            <pc:docMk/>
            <pc:sldMk cId="272739842" sldId="649"/>
            <ac:spMk id="7" creationId="{132AD1CC-0D92-AFEE-12D8-078B1D84062A}"/>
          </ac:spMkLst>
        </pc:spChg>
        <pc:spChg chg="add mod topLvl">
          <ac:chgData name="Bill Lord" userId="b68276031ed32d04" providerId="LiveId" clId="{AFCFA38D-A037-4CB4-9487-3F99B59202A1}" dt="2023-11-27T19:55:51.718" v="493" actId="14100"/>
          <ac:spMkLst>
            <pc:docMk/>
            <pc:sldMk cId="272739842" sldId="649"/>
            <ac:spMk id="8" creationId="{4C9D27F9-2961-ADC2-56E8-5FC6695286CD}"/>
          </ac:spMkLst>
        </pc:spChg>
        <pc:spChg chg="mod">
          <ac:chgData name="Bill Lord" userId="b68276031ed32d04" providerId="LiveId" clId="{AFCFA38D-A037-4CB4-9487-3F99B59202A1}" dt="2023-11-27T19:42:41.576" v="366"/>
          <ac:spMkLst>
            <pc:docMk/>
            <pc:sldMk cId="272739842" sldId="649"/>
            <ac:spMk id="11" creationId="{E408382F-C380-EBC6-6A7B-7A5A1600F6ED}"/>
          </ac:spMkLst>
        </pc:spChg>
        <pc:spChg chg="mod">
          <ac:chgData name="Bill Lord" userId="b68276031ed32d04" providerId="LiveId" clId="{AFCFA38D-A037-4CB4-9487-3F99B59202A1}" dt="2023-11-27T19:47:28.467" v="411" actId="20577"/>
          <ac:spMkLst>
            <pc:docMk/>
            <pc:sldMk cId="272739842" sldId="649"/>
            <ac:spMk id="12" creationId="{08CE113D-840E-E5E5-FDE5-F733AEECD68D}"/>
          </ac:spMkLst>
        </pc:spChg>
        <pc:spChg chg="mod">
          <ac:chgData name="Bill Lord" userId="b68276031ed32d04" providerId="LiveId" clId="{AFCFA38D-A037-4CB4-9487-3F99B59202A1}" dt="2023-11-27T19:48:20.863" v="436" actId="20577"/>
          <ac:spMkLst>
            <pc:docMk/>
            <pc:sldMk cId="272739842" sldId="649"/>
            <ac:spMk id="13" creationId="{9E459B32-CD90-7CEF-CC14-B52A3B8A645A}"/>
          </ac:spMkLst>
        </pc:spChg>
        <pc:spChg chg="add mod">
          <ac:chgData name="Bill Lord" userId="b68276031ed32d04" providerId="LiveId" clId="{AFCFA38D-A037-4CB4-9487-3F99B59202A1}" dt="2023-11-28T14:30:36.063" v="539" actId="164"/>
          <ac:spMkLst>
            <pc:docMk/>
            <pc:sldMk cId="272739842" sldId="649"/>
            <ac:spMk id="14" creationId="{27293269-40D3-A52D-1251-F07F870A8E58}"/>
          </ac:spMkLst>
        </pc:spChg>
        <pc:spChg chg="add mod">
          <ac:chgData name="Bill Lord" userId="b68276031ed32d04" providerId="LiveId" clId="{AFCFA38D-A037-4CB4-9487-3F99B59202A1}" dt="2023-11-28T14:30:36.063" v="539" actId="164"/>
          <ac:spMkLst>
            <pc:docMk/>
            <pc:sldMk cId="272739842" sldId="649"/>
            <ac:spMk id="15" creationId="{8D82D379-F24A-648F-7A83-51BE8FB6B5D6}"/>
          </ac:spMkLst>
        </pc:spChg>
        <pc:grpChg chg="add del mod">
          <ac:chgData name="Bill Lord" userId="b68276031ed32d04" providerId="LiveId" clId="{AFCFA38D-A037-4CB4-9487-3F99B59202A1}" dt="2023-11-27T19:55:45.429" v="492" actId="165"/>
          <ac:grpSpMkLst>
            <pc:docMk/>
            <pc:sldMk cId="272739842" sldId="649"/>
            <ac:grpSpMk id="9" creationId="{A673B6EA-5914-EEA4-EFD0-1E57614FB3BC}"/>
          </ac:grpSpMkLst>
        </pc:grpChg>
        <pc:grpChg chg="add mod">
          <ac:chgData name="Bill Lord" userId="b68276031ed32d04" providerId="LiveId" clId="{AFCFA38D-A037-4CB4-9487-3F99B59202A1}" dt="2023-11-28T14:30:36.063" v="539" actId="164"/>
          <ac:grpSpMkLst>
            <pc:docMk/>
            <pc:sldMk cId="272739842" sldId="649"/>
            <ac:grpSpMk id="10" creationId="{62CF2287-0279-8CF1-23C6-F4871F5B4AC2}"/>
          </ac:grpSpMkLst>
        </pc:grpChg>
        <pc:grpChg chg="add mod">
          <ac:chgData name="Bill Lord" userId="b68276031ed32d04" providerId="LiveId" clId="{AFCFA38D-A037-4CB4-9487-3F99B59202A1}" dt="2023-11-28T14:30:36.063" v="539" actId="164"/>
          <ac:grpSpMkLst>
            <pc:docMk/>
            <pc:sldMk cId="272739842" sldId="649"/>
            <ac:grpSpMk id="16" creationId="{145EFA0C-9E87-86AC-5F16-C97075197885}"/>
          </ac:grpSpMkLst>
        </pc:grpChg>
      </pc:sldChg>
      <pc:sldChg chg="addSp delSp modSp add mod ord">
        <pc:chgData name="Bill Lord" userId="b68276031ed32d04" providerId="LiveId" clId="{AFCFA38D-A037-4CB4-9487-3F99B59202A1}" dt="2023-11-28T15:01:13.454" v="939" actId="20577"/>
        <pc:sldMkLst>
          <pc:docMk/>
          <pc:sldMk cId="1846491717" sldId="650"/>
        </pc:sldMkLst>
        <pc:spChg chg="mod">
          <ac:chgData name="Bill Lord" userId="b68276031ed32d04" providerId="LiveId" clId="{AFCFA38D-A037-4CB4-9487-3F99B59202A1}" dt="2023-11-28T15:01:13.454" v="939" actId="20577"/>
          <ac:spMkLst>
            <pc:docMk/>
            <pc:sldMk cId="1846491717" sldId="650"/>
            <ac:spMk id="2" creationId="{00000000-0000-0000-0000-000000000000}"/>
          </ac:spMkLst>
        </pc:spChg>
        <pc:spChg chg="del">
          <ac:chgData name="Bill Lord" userId="b68276031ed32d04" providerId="LiveId" clId="{AFCFA38D-A037-4CB4-9487-3F99B59202A1}" dt="2023-11-28T14:31:29.172" v="591" actId="21"/>
          <ac:spMkLst>
            <pc:docMk/>
            <pc:sldMk cId="1846491717" sldId="650"/>
            <ac:spMk id="25" creationId="{5B3D0764-3A57-9812-937A-3855396E9353}"/>
          </ac:spMkLst>
        </pc:spChg>
        <pc:spChg chg="mod">
          <ac:chgData name="Bill Lord" userId="b68276031ed32d04" providerId="LiveId" clId="{AFCFA38D-A037-4CB4-9487-3F99B59202A1}" dt="2023-11-28T14:31:21.510" v="590" actId="20577"/>
          <ac:spMkLst>
            <pc:docMk/>
            <pc:sldMk cId="1846491717" sldId="650"/>
            <ac:spMk id="28" creationId="{4D0260E3-993D-2A5D-FF6F-37099042635A}"/>
          </ac:spMkLst>
        </pc:spChg>
        <pc:spChg chg="mod">
          <ac:chgData name="Bill Lord" userId="b68276031ed32d04" providerId="LiveId" clId="{AFCFA38D-A037-4CB4-9487-3F99B59202A1}" dt="2023-11-28T14:30:49.292" v="542"/>
          <ac:spMkLst>
            <pc:docMk/>
            <pc:sldMk cId="1846491717" sldId="650"/>
            <ac:spMk id="29" creationId="{73389BFB-905E-2E46-3F9E-E2E102AF5E81}"/>
          </ac:spMkLst>
        </pc:spChg>
        <pc:spChg chg="mod">
          <ac:chgData name="Bill Lord" userId="b68276031ed32d04" providerId="LiveId" clId="{AFCFA38D-A037-4CB4-9487-3F99B59202A1}" dt="2023-11-28T14:30:49.292" v="542"/>
          <ac:spMkLst>
            <pc:docMk/>
            <pc:sldMk cId="1846491717" sldId="650"/>
            <ac:spMk id="30" creationId="{B5C61766-1DAA-6A0E-E74F-FC1ED0404764}"/>
          </ac:spMkLst>
        </pc:spChg>
        <pc:spChg chg="mod">
          <ac:chgData name="Bill Lord" userId="b68276031ed32d04" providerId="LiveId" clId="{AFCFA38D-A037-4CB4-9487-3F99B59202A1}" dt="2023-11-28T14:30:59.686" v="555" actId="20577"/>
          <ac:spMkLst>
            <pc:docMk/>
            <pc:sldMk cId="1846491717" sldId="650"/>
            <ac:spMk id="31" creationId="{A6B2532B-F1D3-6CED-072E-12A1A61B0847}"/>
          </ac:spMkLst>
        </pc:spChg>
        <pc:spChg chg="mod">
          <ac:chgData name="Bill Lord" userId="b68276031ed32d04" providerId="LiveId" clId="{AFCFA38D-A037-4CB4-9487-3F99B59202A1}" dt="2023-11-28T14:31:16.978" v="580" actId="20577"/>
          <ac:spMkLst>
            <pc:docMk/>
            <pc:sldMk cId="1846491717" sldId="650"/>
            <ac:spMk id="32" creationId="{BD3ABB1E-8152-DF2D-2F2C-03EAFFD75F2F}"/>
          </ac:spMkLst>
        </pc:spChg>
        <pc:spChg chg="add del mod">
          <ac:chgData name="Bill Lord" userId="b68276031ed32d04" providerId="LiveId" clId="{AFCFA38D-A037-4CB4-9487-3F99B59202A1}" dt="2023-11-28T14:45:47.745" v="607" actId="478"/>
          <ac:spMkLst>
            <pc:docMk/>
            <pc:sldMk cId="1846491717" sldId="650"/>
            <ac:spMk id="33" creationId="{FF7BA4C2-D46C-324C-6406-2D1BA8EFD27F}"/>
          </ac:spMkLst>
        </pc:spChg>
        <pc:grpChg chg="del">
          <ac:chgData name="Bill Lord" userId="b68276031ed32d04" providerId="LiveId" clId="{AFCFA38D-A037-4CB4-9487-3F99B59202A1}" dt="2023-11-28T14:29:59.040" v="536" actId="478"/>
          <ac:grpSpMkLst>
            <pc:docMk/>
            <pc:sldMk cId="1846491717" sldId="650"/>
            <ac:grpSpMk id="4" creationId="{9AFDD32D-571F-46AB-392A-A5155DAD23B9}"/>
          </ac:grpSpMkLst>
        </pc:grpChg>
        <pc:grpChg chg="add mod">
          <ac:chgData name="Bill Lord" userId="b68276031ed32d04" providerId="LiveId" clId="{AFCFA38D-A037-4CB4-9487-3F99B59202A1}" dt="2023-11-28T14:31:39.095" v="594" actId="1076"/>
          <ac:grpSpMkLst>
            <pc:docMk/>
            <pc:sldMk cId="1846491717" sldId="650"/>
            <ac:grpSpMk id="26" creationId="{ED427A04-3835-5292-0186-4DC98B81E2D4}"/>
          </ac:grpSpMkLst>
        </pc:grpChg>
        <pc:grpChg chg="mod">
          <ac:chgData name="Bill Lord" userId="b68276031ed32d04" providerId="LiveId" clId="{AFCFA38D-A037-4CB4-9487-3F99B59202A1}" dt="2023-11-28T14:30:49.292" v="542"/>
          <ac:grpSpMkLst>
            <pc:docMk/>
            <pc:sldMk cId="1846491717" sldId="650"/>
            <ac:grpSpMk id="27" creationId="{19C893DF-012D-CC95-CD0E-AA03D3555581}"/>
          </ac:grpSpMkLst>
        </pc:grpChg>
      </pc:sldChg>
      <pc:sldChg chg="addSp delSp modSp add mod">
        <pc:chgData name="Bill Lord" userId="b68276031ed32d04" providerId="LiveId" clId="{AFCFA38D-A037-4CB4-9487-3F99B59202A1}" dt="2023-11-28T18:48:44.162" v="1872" actId="207"/>
        <pc:sldMkLst>
          <pc:docMk/>
          <pc:sldMk cId="2171381997" sldId="651"/>
        </pc:sldMkLst>
        <pc:spChg chg="mod">
          <ac:chgData name="Bill Lord" userId="b68276031ed32d04" providerId="LiveId" clId="{AFCFA38D-A037-4CB4-9487-3F99B59202A1}" dt="2023-11-28T17:37:26.146" v="1736" actId="27636"/>
          <ac:spMkLst>
            <pc:docMk/>
            <pc:sldMk cId="2171381997" sldId="651"/>
            <ac:spMk id="2" creationId="{00000000-0000-0000-0000-000000000000}"/>
          </ac:spMkLst>
        </pc:spChg>
        <pc:spChg chg="add del mod">
          <ac:chgData name="Bill Lord" userId="b68276031ed32d04" providerId="LiveId" clId="{AFCFA38D-A037-4CB4-9487-3F99B59202A1}" dt="2023-11-28T15:25:02.573" v="1713" actId="478"/>
          <ac:spMkLst>
            <pc:docMk/>
            <pc:sldMk cId="2171381997" sldId="651"/>
            <ac:spMk id="4" creationId="{B4440161-D1FA-20D8-A81B-E021C6E2DA4C}"/>
          </ac:spMkLst>
        </pc:spChg>
        <pc:spChg chg="add mod">
          <ac:chgData name="Bill Lord" userId="b68276031ed32d04" providerId="LiveId" clId="{AFCFA38D-A037-4CB4-9487-3F99B59202A1}" dt="2023-11-28T18:20:28.168" v="1844" actId="12788"/>
          <ac:spMkLst>
            <pc:docMk/>
            <pc:sldMk cId="2171381997" sldId="651"/>
            <ac:spMk id="5" creationId="{4F267FED-B6FE-EFE8-34D6-8AFCC62E2F07}"/>
          </ac:spMkLst>
        </pc:spChg>
        <pc:spChg chg="add del">
          <ac:chgData name="Bill Lord" userId="b68276031ed32d04" providerId="LiveId" clId="{AFCFA38D-A037-4CB4-9487-3F99B59202A1}" dt="2023-11-28T17:54:40.500" v="1816"/>
          <ac:spMkLst>
            <pc:docMk/>
            <pc:sldMk cId="2171381997" sldId="651"/>
            <ac:spMk id="7" creationId="{B95F61BC-7EA9-DC33-AA5E-C3FCB7F9847B}"/>
          </ac:spMkLst>
        </pc:spChg>
        <pc:spChg chg="add mod ord">
          <ac:chgData name="Bill Lord" userId="b68276031ed32d04" providerId="LiveId" clId="{AFCFA38D-A037-4CB4-9487-3F99B59202A1}" dt="2023-11-28T18:20:46.714" v="1846" actId="465"/>
          <ac:spMkLst>
            <pc:docMk/>
            <pc:sldMk cId="2171381997" sldId="651"/>
            <ac:spMk id="9" creationId="{5553CB6A-7396-3EB3-5421-3993924EA161}"/>
          </ac:spMkLst>
        </pc:spChg>
        <pc:spChg chg="add del">
          <ac:chgData name="Bill Lord" userId="b68276031ed32d04" providerId="LiveId" clId="{AFCFA38D-A037-4CB4-9487-3F99B59202A1}" dt="2023-11-28T18:00:56.392" v="1833"/>
          <ac:spMkLst>
            <pc:docMk/>
            <pc:sldMk cId="2171381997" sldId="651"/>
            <ac:spMk id="13" creationId="{24C882E2-6AE1-00CD-ABD9-3DA4C5150F4C}"/>
          </ac:spMkLst>
        </pc:spChg>
        <pc:spChg chg="del mod">
          <ac:chgData name="Bill Lord" userId="b68276031ed32d04" providerId="LiveId" clId="{AFCFA38D-A037-4CB4-9487-3F99B59202A1}" dt="2023-11-28T17:37:47.289" v="1739" actId="478"/>
          <ac:spMkLst>
            <pc:docMk/>
            <pc:sldMk cId="2171381997" sldId="651"/>
            <ac:spMk id="28" creationId="{4D0260E3-993D-2A5D-FF6F-37099042635A}"/>
          </ac:spMkLst>
        </pc:spChg>
        <pc:spChg chg="mod">
          <ac:chgData name="Bill Lord" userId="b68276031ed32d04" providerId="LiveId" clId="{AFCFA38D-A037-4CB4-9487-3F99B59202A1}" dt="2023-11-28T18:48:44.162" v="1872" actId="207"/>
          <ac:spMkLst>
            <pc:docMk/>
            <pc:sldMk cId="2171381997" sldId="651"/>
            <ac:spMk id="30" creationId="{B5C61766-1DAA-6A0E-E74F-FC1ED0404764}"/>
          </ac:spMkLst>
        </pc:spChg>
        <pc:spChg chg="mod">
          <ac:chgData name="Bill Lord" userId="b68276031ed32d04" providerId="LiveId" clId="{AFCFA38D-A037-4CB4-9487-3F99B59202A1}" dt="2023-11-28T18:48:34.368" v="1871" actId="207"/>
          <ac:spMkLst>
            <pc:docMk/>
            <pc:sldMk cId="2171381997" sldId="651"/>
            <ac:spMk id="31" creationId="{A6B2532B-F1D3-6CED-072E-12A1A61B0847}"/>
          </ac:spMkLst>
        </pc:spChg>
        <pc:spChg chg="del">
          <ac:chgData name="Bill Lord" userId="b68276031ed32d04" providerId="LiveId" clId="{AFCFA38D-A037-4CB4-9487-3F99B59202A1}" dt="2023-11-28T15:00:20.441" v="906" actId="478"/>
          <ac:spMkLst>
            <pc:docMk/>
            <pc:sldMk cId="2171381997" sldId="651"/>
            <ac:spMk id="33" creationId="{FF7BA4C2-D46C-324C-6406-2D1BA8EFD27F}"/>
          </ac:spMkLst>
        </pc:spChg>
        <pc:grpChg chg="add mod">
          <ac:chgData name="Bill Lord" userId="b68276031ed32d04" providerId="LiveId" clId="{AFCFA38D-A037-4CB4-9487-3F99B59202A1}" dt="2023-11-28T18:21:00.065" v="1847" actId="465"/>
          <ac:grpSpMkLst>
            <pc:docMk/>
            <pc:sldMk cId="2171381997" sldId="651"/>
            <ac:grpSpMk id="6" creationId="{70142C67-1467-A3EB-D970-FE8977EF239A}"/>
          </ac:grpSpMkLst>
        </pc:grpChg>
        <pc:grpChg chg="mod">
          <ac:chgData name="Bill Lord" userId="b68276031ed32d04" providerId="LiveId" clId="{AFCFA38D-A037-4CB4-9487-3F99B59202A1}" dt="2023-11-28T17:44:07.408" v="1745" actId="1076"/>
          <ac:grpSpMkLst>
            <pc:docMk/>
            <pc:sldMk cId="2171381997" sldId="651"/>
            <ac:grpSpMk id="26" creationId="{ED427A04-3835-5292-0186-4DC98B81E2D4}"/>
          </ac:grpSpMkLst>
        </pc:grpChg>
        <pc:picChg chg="add mod">
          <ac:chgData name="Bill Lord" userId="b68276031ed32d04" providerId="LiveId" clId="{AFCFA38D-A037-4CB4-9487-3F99B59202A1}" dt="2023-11-28T18:21:00.065" v="1847" actId="465"/>
          <ac:picMkLst>
            <pc:docMk/>
            <pc:sldMk cId="2171381997" sldId="651"/>
            <ac:picMk id="8" creationId="{6263A7D0-3159-7F92-4F61-5572B9E04F71}"/>
          </ac:picMkLst>
        </pc:picChg>
        <pc:picChg chg="add mod">
          <ac:chgData name="Bill Lord" userId="b68276031ed32d04" providerId="LiveId" clId="{AFCFA38D-A037-4CB4-9487-3F99B59202A1}" dt="2023-11-28T18:21:00.065" v="1847" actId="465"/>
          <ac:picMkLst>
            <pc:docMk/>
            <pc:sldMk cId="2171381997" sldId="651"/>
            <ac:picMk id="14" creationId="{13BD841F-5479-2239-C609-A8D1FECAA7DD}"/>
          </ac:picMkLst>
        </pc:picChg>
        <pc:picChg chg="add mod">
          <ac:chgData name="Bill Lord" userId="b68276031ed32d04" providerId="LiveId" clId="{AFCFA38D-A037-4CB4-9487-3F99B59202A1}" dt="2023-11-28T18:21:00.065" v="1847" actId="465"/>
          <ac:picMkLst>
            <pc:docMk/>
            <pc:sldMk cId="2171381997" sldId="651"/>
            <ac:picMk id="18" creationId="{2927A554-F16F-A22E-4D81-BE6FCFD62200}"/>
          </ac:picMkLst>
        </pc:picChg>
        <pc:picChg chg="add mod">
          <ac:chgData name="Bill Lord" userId="b68276031ed32d04" providerId="LiveId" clId="{AFCFA38D-A037-4CB4-9487-3F99B59202A1}" dt="2023-11-28T18:20:28.168" v="1844" actId="12788"/>
          <ac:picMkLst>
            <pc:docMk/>
            <pc:sldMk cId="2171381997" sldId="651"/>
            <ac:picMk id="1026" creationId="{AEF7AB9B-1B29-8255-ED93-1A608A7CF485}"/>
          </ac:picMkLst>
        </pc:picChg>
        <pc:picChg chg="add mod">
          <ac:chgData name="Bill Lord" userId="b68276031ed32d04" providerId="LiveId" clId="{AFCFA38D-A037-4CB4-9487-3F99B59202A1}" dt="2023-11-28T18:21:00.065" v="1847" actId="465"/>
          <ac:picMkLst>
            <pc:docMk/>
            <pc:sldMk cId="2171381997" sldId="651"/>
            <ac:picMk id="1032" creationId="{933E02D6-1C4A-A6AF-C224-BCEEE6BF9BE0}"/>
          </ac:picMkLst>
        </pc:picChg>
        <pc:cxnChg chg="add mod">
          <ac:chgData name="Bill Lord" userId="b68276031ed32d04" providerId="LiveId" clId="{AFCFA38D-A037-4CB4-9487-3F99B59202A1}" dt="2023-11-28T18:21:00.065" v="1847" actId="465"/>
          <ac:cxnSpMkLst>
            <pc:docMk/>
            <pc:sldMk cId="2171381997" sldId="651"/>
            <ac:cxnSpMk id="11" creationId="{C27DE56A-AD4E-A9C3-701A-C092219D5020}"/>
          </ac:cxnSpMkLst>
        </pc:cxnChg>
        <pc:cxnChg chg="add mod">
          <ac:chgData name="Bill Lord" userId="b68276031ed32d04" providerId="LiveId" clId="{AFCFA38D-A037-4CB4-9487-3F99B59202A1}" dt="2023-11-28T18:21:00.065" v="1847" actId="465"/>
          <ac:cxnSpMkLst>
            <pc:docMk/>
            <pc:sldMk cId="2171381997" sldId="651"/>
            <ac:cxnSpMk id="12" creationId="{2CB4E169-50D0-A5D7-DF04-340C0D96EA48}"/>
          </ac:cxnSpMkLst>
        </pc:cxnChg>
        <pc:cxnChg chg="add mod">
          <ac:chgData name="Bill Lord" userId="b68276031ed32d04" providerId="LiveId" clId="{AFCFA38D-A037-4CB4-9487-3F99B59202A1}" dt="2023-11-28T18:21:00.065" v="1847" actId="465"/>
          <ac:cxnSpMkLst>
            <pc:docMk/>
            <pc:sldMk cId="2171381997" sldId="651"/>
            <ac:cxnSpMk id="15" creationId="{1D26EAC2-0A82-AACF-D6A8-57E29A8470AD}"/>
          </ac:cxnSpMkLst>
        </pc:cxnChg>
        <pc:cxnChg chg="add mod">
          <ac:chgData name="Bill Lord" userId="b68276031ed32d04" providerId="LiveId" clId="{AFCFA38D-A037-4CB4-9487-3F99B59202A1}" dt="2023-11-28T18:21:00.065" v="1847" actId="465"/>
          <ac:cxnSpMkLst>
            <pc:docMk/>
            <pc:sldMk cId="2171381997" sldId="651"/>
            <ac:cxnSpMk id="16" creationId="{F191CE66-C13B-567E-17E7-A57A29518E66}"/>
          </ac:cxnSpMkLst>
        </pc:cxnChg>
      </pc:sldChg>
      <pc:sldChg chg="addSp delSp modSp add mod ord">
        <pc:chgData name="Bill Lord" userId="b68276031ed32d04" providerId="LiveId" clId="{AFCFA38D-A037-4CB4-9487-3F99B59202A1}" dt="2023-11-28T17:42:15.383" v="1744" actId="20577"/>
        <pc:sldMkLst>
          <pc:docMk/>
          <pc:sldMk cId="2213560570" sldId="652"/>
        </pc:sldMkLst>
        <pc:spChg chg="mod">
          <ac:chgData name="Bill Lord" userId="b68276031ed32d04" providerId="LiveId" clId="{AFCFA38D-A037-4CB4-9487-3F99B59202A1}" dt="2023-11-28T17:37:05.413" v="1733" actId="207"/>
          <ac:spMkLst>
            <pc:docMk/>
            <pc:sldMk cId="2213560570" sldId="652"/>
            <ac:spMk id="2" creationId="{00000000-0000-0000-0000-000000000000}"/>
          </ac:spMkLst>
        </pc:spChg>
        <pc:spChg chg="mod">
          <ac:chgData name="Bill Lord" userId="b68276031ed32d04" providerId="LiveId" clId="{AFCFA38D-A037-4CB4-9487-3F99B59202A1}" dt="2023-11-28T15:06:14.674" v="1156" actId="1076"/>
          <ac:spMkLst>
            <pc:docMk/>
            <pc:sldMk cId="2213560570" sldId="652"/>
            <ac:spMk id="4" creationId="{B4440161-D1FA-20D8-A81B-E021C6E2DA4C}"/>
          </ac:spMkLst>
        </pc:spChg>
        <pc:spChg chg="add mod">
          <ac:chgData name="Bill Lord" userId="b68276031ed32d04" providerId="LiveId" clId="{AFCFA38D-A037-4CB4-9487-3F99B59202A1}" dt="2023-11-28T15:24:11.636" v="1712" actId="20577"/>
          <ac:spMkLst>
            <pc:docMk/>
            <pc:sldMk cId="2213560570" sldId="652"/>
            <ac:spMk id="5" creationId="{8F976AC7-BACF-136B-87D5-C04562E28BFE}"/>
          </ac:spMkLst>
        </pc:spChg>
        <pc:spChg chg="add mod">
          <ac:chgData name="Bill Lord" userId="b68276031ed32d04" providerId="LiveId" clId="{AFCFA38D-A037-4CB4-9487-3F99B59202A1}" dt="2023-11-28T15:05:12.244" v="1121" actId="20577"/>
          <ac:spMkLst>
            <pc:docMk/>
            <pc:sldMk cId="2213560570" sldId="652"/>
            <ac:spMk id="6" creationId="{4603F3E9-CA3F-3DEA-3B44-EAB9D58D0A34}"/>
          </ac:spMkLst>
        </pc:spChg>
        <pc:spChg chg="add mod">
          <ac:chgData name="Bill Lord" userId="b68276031ed32d04" providerId="LiveId" clId="{AFCFA38D-A037-4CB4-9487-3F99B59202A1}" dt="2023-11-28T15:21:46.017" v="1546" actId="1076"/>
          <ac:spMkLst>
            <pc:docMk/>
            <pc:sldMk cId="2213560570" sldId="652"/>
            <ac:spMk id="7" creationId="{046E024E-A71D-5381-9A26-F9A73EAC55F9}"/>
          </ac:spMkLst>
        </pc:spChg>
        <pc:spChg chg="add mod">
          <ac:chgData name="Bill Lord" userId="b68276031ed32d04" providerId="LiveId" clId="{AFCFA38D-A037-4CB4-9487-3F99B59202A1}" dt="2023-11-28T17:42:15.383" v="1744" actId="20577"/>
          <ac:spMkLst>
            <pc:docMk/>
            <pc:sldMk cId="2213560570" sldId="652"/>
            <ac:spMk id="8" creationId="{29A67DB6-BA4A-9504-9CB8-E7C1C9C6184D}"/>
          </ac:spMkLst>
        </pc:spChg>
        <pc:grpChg chg="del">
          <ac:chgData name="Bill Lord" userId="b68276031ed32d04" providerId="LiveId" clId="{AFCFA38D-A037-4CB4-9487-3F99B59202A1}" dt="2023-11-28T15:01:40.892" v="941" actId="478"/>
          <ac:grpSpMkLst>
            <pc:docMk/>
            <pc:sldMk cId="2213560570" sldId="652"/>
            <ac:grpSpMk id="26" creationId="{ED427A04-3835-5292-0186-4DC98B81E2D4}"/>
          </ac:grpSpMkLst>
        </pc:grpChg>
      </pc:sldChg>
      <pc:sldChg chg="addSp modSp add mod ord">
        <pc:chgData name="Bill Lord" userId="b68276031ed32d04" providerId="LiveId" clId="{AFCFA38D-A037-4CB4-9487-3F99B59202A1}" dt="2023-11-28T18:57:16.859" v="1900" actId="207"/>
        <pc:sldMkLst>
          <pc:docMk/>
          <pc:sldMk cId="3393429934" sldId="653"/>
        </pc:sldMkLst>
        <pc:spChg chg="mod">
          <ac:chgData name="Bill Lord" userId="b68276031ed32d04" providerId="LiveId" clId="{AFCFA38D-A037-4CB4-9487-3F99B59202A1}" dt="2023-11-28T18:23:04.610" v="1868" actId="27636"/>
          <ac:spMkLst>
            <pc:docMk/>
            <pc:sldMk cId="3393429934" sldId="653"/>
            <ac:spMk id="2" creationId="{00000000-0000-0000-0000-000000000000}"/>
          </ac:spMkLst>
        </pc:spChg>
        <pc:spChg chg="add mod">
          <ac:chgData name="Bill Lord" userId="b68276031ed32d04" providerId="LiveId" clId="{AFCFA38D-A037-4CB4-9487-3F99B59202A1}" dt="2023-11-28T18:56:49.159" v="1898" actId="12788"/>
          <ac:spMkLst>
            <pc:docMk/>
            <pc:sldMk cId="3393429934" sldId="653"/>
            <ac:spMk id="4" creationId="{79EC37DF-53E6-4191-4C33-1FBA4496E4F8}"/>
          </ac:spMkLst>
        </pc:spChg>
        <pc:spChg chg="add mod">
          <ac:chgData name="Bill Lord" userId="b68276031ed32d04" providerId="LiveId" clId="{AFCFA38D-A037-4CB4-9487-3F99B59202A1}" dt="2023-11-28T18:57:16.859" v="1900" actId="207"/>
          <ac:spMkLst>
            <pc:docMk/>
            <pc:sldMk cId="3393429934" sldId="653"/>
            <ac:spMk id="9" creationId="{D4415B95-B068-7873-FB23-784A7D36800F}"/>
          </ac:spMkLst>
        </pc:spChg>
        <pc:spChg chg="mod">
          <ac:chgData name="Bill Lord" userId="b68276031ed32d04" providerId="LiveId" clId="{AFCFA38D-A037-4CB4-9487-3F99B59202A1}" dt="2023-11-28T18:49:40.584" v="1875" actId="207"/>
          <ac:spMkLst>
            <pc:docMk/>
            <pc:sldMk cId="3393429934" sldId="653"/>
            <ac:spMk id="28" creationId="{4D0260E3-993D-2A5D-FF6F-37099042635A}"/>
          </ac:spMkLst>
        </pc:spChg>
        <pc:spChg chg="mod">
          <ac:chgData name="Bill Lord" userId="b68276031ed32d04" providerId="LiveId" clId="{AFCFA38D-A037-4CB4-9487-3F99B59202A1}" dt="2023-11-28T18:49:16.815" v="1873" actId="207"/>
          <ac:spMkLst>
            <pc:docMk/>
            <pc:sldMk cId="3393429934" sldId="653"/>
            <ac:spMk id="30" creationId="{B5C61766-1DAA-6A0E-E74F-FC1ED0404764}"/>
          </ac:spMkLst>
        </pc:spChg>
        <pc:spChg chg="mod">
          <ac:chgData name="Bill Lord" userId="b68276031ed32d04" providerId="LiveId" clId="{AFCFA38D-A037-4CB4-9487-3F99B59202A1}" dt="2023-11-28T18:49:24.359" v="1874" actId="207"/>
          <ac:spMkLst>
            <pc:docMk/>
            <pc:sldMk cId="3393429934" sldId="653"/>
            <ac:spMk id="31" creationId="{A6B2532B-F1D3-6CED-072E-12A1A61B0847}"/>
          </ac:spMkLst>
        </pc:spChg>
        <pc:grpChg chg="mod">
          <ac:chgData name="Bill Lord" userId="b68276031ed32d04" providerId="LiveId" clId="{AFCFA38D-A037-4CB4-9487-3F99B59202A1}" dt="2023-11-28T18:23:10.510" v="1869" actId="1076"/>
          <ac:grpSpMkLst>
            <pc:docMk/>
            <pc:sldMk cId="3393429934" sldId="653"/>
            <ac:grpSpMk id="26" creationId="{ED427A04-3835-5292-0186-4DC98B81E2D4}"/>
          </ac:grpSpMkLst>
        </pc:grpChg>
        <pc:picChg chg="add mod">
          <ac:chgData name="Bill Lord" userId="b68276031ed32d04" providerId="LiveId" clId="{AFCFA38D-A037-4CB4-9487-3F99B59202A1}" dt="2023-11-28T18:57:01.391" v="1899" actId="465"/>
          <ac:picMkLst>
            <pc:docMk/>
            <pc:sldMk cId="3393429934" sldId="653"/>
            <ac:picMk id="2050" creationId="{2732EFCB-A3BF-B2E8-D50C-F93E94D7B560}"/>
          </ac:picMkLst>
        </pc:picChg>
        <pc:picChg chg="add mod">
          <ac:chgData name="Bill Lord" userId="b68276031ed32d04" providerId="LiveId" clId="{AFCFA38D-A037-4CB4-9487-3F99B59202A1}" dt="2023-11-28T18:57:01.391" v="1899" actId="465"/>
          <ac:picMkLst>
            <pc:docMk/>
            <pc:sldMk cId="3393429934" sldId="653"/>
            <ac:picMk id="2052" creationId="{DE260FFB-8547-9ED1-76C9-55438B37F842}"/>
          </ac:picMkLst>
        </pc:picChg>
        <pc:picChg chg="add mod">
          <ac:chgData name="Bill Lord" userId="b68276031ed32d04" providerId="LiveId" clId="{AFCFA38D-A037-4CB4-9487-3F99B59202A1}" dt="2023-11-28T18:57:01.391" v="1899" actId="465"/>
          <ac:picMkLst>
            <pc:docMk/>
            <pc:sldMk cId="3393429934" sldId="653"/>
            <ac:picMk id="2054" creationId="{12585FD1-0B49-4DE0-EC2C-FA971B85E1EB}"/>
          </ac:picMkLst>
        </pc:picChg>
        <pc:picChg chg="add mod">
          <ac:chgData name="Bill Lord" userId="b68276031ed32d04" providerId="LiveId" clId="{AFCFA38D-A037-4CB4-9487-3F99B59202A1}" dt="2023-11-28T18:57:01.391" v="1899" actId="465"/>
          <ac:picMkLst>
            <pc:docMk/>
            <pc:sldMk cId="3393429934" sldId="653"/>
            <ac:picMk id="2056" creationId="{D3C6F08A-67EC-A059-E23D-834388DAF1DE}"/>
          </ac:picMkLst>
        </pc:picChg>
        <pc:picChg chg="add mod">
          <ac:chgData name="Bill Lord" userId="b68276031ed32d04" providerId="LiveId" clId="{AFCFA38D-A037-4CB4-9487-3F99B59202A1}" dt="2023-11-28T18:57:01.391" v="1899" actId="465"/>
          <ac:picMkLst>
            <pc:docMk/>
            <pc:sldMk cId="3393429934" sldId="653"/>
            <ac:picMk id="2058" creationId="{0A86C852-209B-8576-CD1B-9B5219435C06}"/>
          </ac:picMkLst>
        </pc:picChg>
        <pc:cxnChg chg="add mod">
          <ac:chgData name="Bill Lord" userId="b68276031ed32d04" providerId="LiveId" clId="{AFCFA38D-A037-4CB4-9487-3F99B59202A1}" dt="2023-11-28T18:57:01.391" v="1899" actId="465"/>
          <ac:cxnSpMkLst>
            <pc:docMk/>
            <pc:sldMk cId="3393429934" sldId="653"/>
            <ac:cxnSpMk id="5" creationId="{1911203E-78DE-D7CF-2F3E-C098915E45D1}"/>
          </ac:cxnSpMkLst>
        </pc:cxnChg>
        <pc:cxnChg chg="add mod">
          <ac:chgData name="Bill Lord" userId="b68276031ed32d04" providerId="LiveId" clId="{AFCFA38D-A037-4CB4-9487-3F99B59202A1}" dt="2023-11-28T18:57:01.391" v="1899" actId="465"/>
          <ac:cxnSpMkLst>
            <pc:docMk/>
            <pc:sldMk cId="3393429934" sldId="653"/>
            <ac:cxnSpMk id="6" creationId="{4AECE5D5-0022-A317-CC6B-4DCF2BC232D5}"/>
          </ac:cxnSpMkLst>
        </pc:cxnChg>
        <pc:cxnChg chg="add mod">
          <ac:chgData name="Bill Lord" userId="b68276031ed32d04" providerId="LiveId" clId="{AFCFA38D-A037-4CB4-9487-3F99B59202A1}" dt="2023-11-28T18:57:01.391" v="1899" actId="465"/>
          <ac:cxnSpMkLst>
            <pc:docMk/>
            <pc:sldMk cId="3393429934" sldId="653"/>
            <ac:cxnSpMk id="7" creationId="{D24862C1-064F-6F9F-70FA-F8A16DF49999}"/>
          </ac:cxnSpMkLst>
        </pc:cxnChg>
        <pc:cxnChg chg="add mod">
          <ac:chgData name="Bill Lord" userId="b68276031ed32d04" providerId="LiveId" clId="{AFCFA38D-A037-4CB4-9487-3F99B59202A1}" dt="2023-11-28T18:57:01.391" v="1899" actId="465"/>
          <ac:cxnSpMkLst>
            <pc:docMk/>
            <pc:sldMk cId="3393429934" sldId="653"/>
            <ac:cxnSpMk id="8" creationId="{6456EBA7-031E-99DE-9FE4-B9AD51BC505C}"/>
          </ac:cxnSpMkLst>
        </pc:cxnChg>
      </pc:sldChg>
      <pc:sldChg chg="modSp add del mod">
        <pc:chgData name="Bill Lord" userId="b68276031ed32d04" providerId="LiveId" clId="{AFCFA38D-A037-4CB4-9487-3F99B59202A1}" dt="2023-11-28T21:27:30.556" v="3068" actId="47"/>
        <pc:sldMkLst>
          <pc:docMk/>
          <pc:sldMk cId="1680617518" sldId="654"/>
        </pc:sldMkLst>
        <pc:spChg chg="mod">
          <ac:chgData name="Bill Lord" userId="b68276031ed32d04" providerId="LiveId" clId="{AFCFA38D-A037-4CB4-9487-3F99B59202A1}" dt="2023-11-28T20:15:05.252" v="2075" actId="14100"/>
          <ac:spMkLst>
            <pc:docMk/>
            <pc:sldMk cId="1680617518" sldId="654"/>
            <ac:spMk id="23" creationId="{CA6A3B77-2C47-BC39-4FEF-DE860BAD7E52}"/>
          </ac:spMkLst>
        </pc:spChg>
      </pc:sldChg>
      <pc:sldChg chg="add del ord">
        <pc:chgData name="Bill Lord" userId="b68276031ed32d04" providerId="LiveId" clId="{AFCFA38D-A037-4CB4-9487-3F99B59202A1}" dt="2023-11-28T21:27:44.591" v="3069" actId="47"/>
        <pc:sldMkLst>
          <pc:docMk/>
          <pc:sldMk cId="2190612328" sldId="655"/>
        </pc:sldMkLst>
      </pc:sldChg>
      <pc:sldChg chg="addSp delSp modSp add mod">
        <pc:chgData name="Bill Lord" userId="b68276031ed32d04" providerId="LiveId" clId="{AFCFA38D-A037-4CB4-9487-3F99B59202A1}" dt="2023-11-28T20:19:18.108" v="2105" actId="1076"/>
        <pc:sldMkLst>
          <pc:docMk/>
          <pc:sldMk cId="3457708792" sldId="656"/>
        </pc:sldMkLst>
        <pc:spChg chg="mod">
          <ac:chgData name="Bill Lord" userId="b68276031ed32d04" providerId="LiveId" clId="{AFCFA38D-A037-4CB4-9487-3F99B59202A1}" dt="2023-11-28T20:18:26.554" v="2098" actId="1076"/>
          <ac:spMkLst>
            <pc:docMk/>
            <pc:sldMk cId="3457708792" sldId="656"/>
            <ac:spMk id="2" creationId="{00000000-0000-0000-0000-000000000000}"/>
          </ac:spMkLst>
        </pc:spChg>
        <pc:spChg chg="add mod ord">
          <ac:chgData name="Bill Lord" userId="b68276031ed32d04" providerId="LiveId" clId="{AFCFA38D-A037-4CB4-9487-3F99B59202A1}" dt="2023-11-28T20:18:17.881" v="2096" actId="164"/>
          <ac:spMkLst>
            <pc:docMk/>
            <pc:sldMk cId="3457708792" sldId="656"/>
            <ac:spMk id="9" creationId="{60C10D8B-3D17-082B-9D5A-2D7BE1FF3010}"/>
          </ac:spMkLst>
        </pc:spChg>
        <pc:spChg chg="add mod ord">
          <ac:chgData name="Bill Lord" userId="b68276031ed32d04" providerId="LiveId" clId="{AFCFA38D-A037-4CB4-9487-3F99B59202A1}" dt="2023-11-28T20:18:17.881" v="2096" actId="164"/>
          <ac:spMkLst>
            <pc:docMk/>
            <pc:sldMk cId="3457708792" sldId="656"/>
            <ac:spMk id="10" creationId="{CC58B0DA-B3F3-C233-1E12-C0319DDBF1EA}"/>
          </ac:spMkLst>
        </pc:spChg>
        <pc:spChg chg="add mod ord">
          <ac:chgData name="Bill Lord" userId="b68276031ed32d04" providerId="LiveId" clId="{AFCFA38D-A037-4CB4-9487-3F99B59202A1}" dt="2023-11-28T20:18:17.881" v="2096" actId="164"/>
          <ac:spMkLst>
            <pc:docMk/>
            <pc:sldMk cId="3457708792" sldId="656"/>
            <ac:spMk id="11" creationId="{01249CC3-2DD5-8FCF-AD06-769B2D944B41}"/>
          </ac:spMkLst>
        </pc:spChg>
        <pc:spChg chg="add mod ord">
          <ac:chgData name="Bill Lord" userId="b68276031ed32d04" providerId="LiveId" clId="{AFCFA38D-A037-4CB4-9487-3F99B59202A1}" dt="2023-11-28T20:18:57.665" v="2102" actId="164"/>
          <ac:spMkLst>
            <pc:docMk/>
            <pc:sldMk cId="3457708792" sldId="656"/>
            <ac:spMk id="12" creationId="{AE99326D-4E40-CE27-185B-F7052A3BA31D}"/>
          </ac:spMkLst>
        </pc:spChg>
        <pc:spChg chg="mod">
          <ac:chgData name="Bill Lord" userId="b68276031ed32d04" providerId="LiveId" clId="{AFCFA38D-A037-4CB4-9487-3F99B59202A1}" dt="2023-11-28T20:18:57.665" v="2102" actId="164"/>
          <ac:spMkLst>
            <pc:docMk/>
            <pc:sldMk cId="3457708792" sldId="656"/>
            <ac:spMk id="33" creationId="{20AABFD0-824A-E526-ADA8-C617B0A960F8}"/>
          </ac:spMkLst>
        </pc:spChg>
        <pc:grpChg chg="add mod">
          <ac:chgData name="Bill Lord" userId="b68276031ed32d04" providerId="LiveId" clId="{AFCFA38D-A037-4CB4-9487-3F99B59202A1}" dt="2023-11-28T20:19:06.848" v="2104" actId="1076"/>
          <ac:grpSpMkLst>
            <pc:docMk/>
            <pc:sldMk cId="3457708792" sldId="656"/>
            <ac:grpSpMk id="13" creationId="{646DC50A-6D67-5F85-C252-D55763B9E1A1}"/>
          </ac:grpSpMkLst>
        </pc:grpChg>
        <pc:grpChg chg="add mod">
          <ac:chgData name="Bill Lord" userId="b68276031ed32d04" providerId="LiveId" clId="{AFCFA38D-A037-4CB4-9487-3F99B59202A1}" dt="2023-11-28T20:18:40.082" v="2100" actId="164"/>
          <ac:grpSpMkLst>
            <pc:docMk/>
            <pc:sldMk cId="3457708792" sldId="656"/>
            <ac:grpSpMk id="14" creationId="{83AF14EB-C153-8631-97B8-3C7EA5C29839}"/>
          </ac:grpSpMkLst>
        </pc:grpChg>
        <pc:grpChg chg="add mod">
          <ac:chgData name="Bill Lord" userId="b68276031ed32d04" providerId="LiveId" clId="{AFCFA38D-A037-4CB4-9487-3F99B59202A1}" dt="2023-11-28T20:19:18.108" v="2105" actId="1076"/>
          <ac:grpSpMkLst>
            <pc:docMk/>
            <pc:sldMk cId="3457708792" sldId="656"/>
            <ac:grpSpMk id="15" creationId="{55824724-EE28-A8F7-0A5D-9E9B29AFAE5D}"/>
          </ac:grpSpMkLst>
        </pc:grpChg>
        <pc:grpChg chg="del">
          <ac:chgData name="Bill Lord" userId="b68276031ed32d04" providerId="LiveId" clId="{AFCFA38D-A037-4CB4-9487-3F99B59202A1}" dt="2023-11-28T20:07:12.639" v="1941" actId="478"/>
          <ac:grpSpMkLst>
            <pc:docMk/>
            <pc:sldMk cId="3457708792" sldId="656"/>
            <ac:grpSpMk id="26" creationId="{86D5E960-0F86-3199-DC38-940459E0F38E}"/>
          </ac:grpSpMkLst>
        </pc:grpChg>
        <pc:picChg chg="add mod modCrop">
          <ac:chgData name="Bill Lord" userId="b68276031ed32d04" providerId="LiveId" clId="{AFCFA38D-A037-4CB4-9487-3F99B59202A1}" dt="2023-11-28T20:18:57.665" v="2102" actId="164"/>
          <ac:picMkLst>
            <pc:docMk/>
            <pc:sldMk cId="3457708792" sldId="656"/>
            <ac:picMk id="5" creationId="{FCE3BB4C-ED7A-E78C-BC6D-B2C45B4CE97F}"/>
          </ac:picMkLst>
        </pc:picChg>
        <pc:picChg chg="add mod modCrop">
          <ac:chgData name="Bill Lord" userId="b68276031ed32d04" providerId="LiveId" clId="{AFCFA38D-A037-4CB4-9487-3F99B59202A1}" dt="2023-11-28T20:18:57.665" v="2102" actId="164"/>
          <ac:picMkLst>
            <pc:docMk/>
            <pc:sldMk cId="3457708792" sldId="656"/>
            <ac:picMk id="6" creationId="{7081816B-7716-6417-C9DD-DF69F869AC94}"/>
          </ac:picMkLst>
        </pc:picChg>
        <pc:picChg chg="add del mod">
          <ac:chgData name="Bill Lord" userId="b68276031ed32d04" providerId="LiveId" clId="{AFCFA38D-A037-4CB4-9487-3F99B59202A1}" dt="2023-11-28T20:11:07.493" v="1991" actId="478"/>
          <ac:picMkLst>
            <pc:docMk/>
            <pc:sldMk cId="3457708792" sldId="656"/>
            <ac:picMk id="7" creationId="{4AB6A198-1B55-8887-E697-A8B20AA6A40B}"/>
          </ac:picMkLst>
        </pc:picChg>
        <pc:picChg chg="add del mod">
          <ac:chgData name="Bill Lord" userId="b68276031ed32d04" providerId="LiveId" clId="{AFCFA38D-A037-4CB4-9487-3F99B59202A1}" dt="2023-11-28T20:11:31.562" v="1992" actId="478"/>
          <ac:picMkLst>
            <pc:docMk/>
            <pc:sldMk cId="3457708792" sldId="656"/>
            <ac:picMk id="8" creationId="{9087640E-CF18-AE80-C02D-5D98BA56713B}"/>
          </ac:picMkLst>
        </pc:picChg>
      </pc:sldChg>
      <pc:sldChg chg="addSp delSp modSp add mod">
        <pc:chgData name="Bill Lord" userId="b68276031ed32d04" providerId="LiveId" clId="{AFCFA38D-A037-4CB4-9487-3F99B59202A1}" dt="2023-11-28T21:19:54.060" v="3013" actId="1076"/>
        <pc:sldMkLst>
          <pc:docMk/>
          <pc:sldMk cId="1443667831" sldId="657"/>
        </pc:sldMkLst>
        <pc:spChg chg="mod">
          <ac:chgData name="Bill Lord" userId="b68276031ed32d04" providerId="LiveId" clId="{AFCFA38D-A037-4CB4-9487-3F99B59202A1}" dt="2023-11-28T20:44:03.110" v="2110" actId="20577"/>
          <ac:spMkLst>
            <pc:docMk/>
            <pc:sldMk cId="1443667831" sldId="657"/>
            <ac:spMk id="2" creationId="{00000000-0000-0000-0000-000000000000}"/>
          </ac:spMkLst>
        </pc:spChg>
        <pc:spChg chg="mod">
          <ac:chgData name="Bill Lord" userId="b68276031ed32d04" providerId="LiveId" clId="{AFCFA38D-A037-4CB4-9487-3F99B59202A1}" dt="2023-11-28T20:52:16.340" v="2308" actId="14100"/>
          <ac:spMkLst>
            <pc:docMk/>
            <pc:sldMk cId="1443667831" sldId="657"/>
            <ac:spMk id="4" creationId="{8C39ED6E-C6DA-7A05-BB47-D506949CF5EB}"/>
          </ac:spMkLst>
        </pc:spChg>
        <pc:spChg chg="del">
          <ac:chgData name="Bill Lord" userId="b68276031ed32d04" providerId="LiveId" clId="{AFCFA38D-A037-4CB4-9487-3F99B59202A1}" dt="2023-11-28T20:52:29.344" v="2309" actId="478"/>
          <ac:spMkLst>
            <pc:docMk/>
            <pc:sldMk cId="1443667831" sldId="657"/>
            <ac:spMk id="5" creationId="{536E4150-3D43-0D2F-2176-1CAE10DF4443}"/>
          </ac:spMkLst>
        </pc:spChg>
        <pc:spChg chg="del">
          <ac:chgData name="Bill Lord" userId="b68276031ed32d04" providerId="LiveId" clId="{AFCFA38D-A037-4CB4-9487-3F99B59202A1}" dt="2023-11-28T20:52:29.344" v="2309" actId="478"/>
          <ac:spMkLst>
            <pc:docMk/>
            <pc:sldMk cId="1443667831" sldId="657"/>
            <ac:spMk id="6" creationId="{7A7D3D3E-F733-9B4C-F1ED-793241232D83}"/>
          </ac:spMkLst>
        </pc:spChg>
        <pc:spChg chg="del">
          <ac:chgData name="Bill Lord" userId="b68276031ed32d04" providerId="LiveId" clId="{AFCFA38D-A037-4CB4-9487-3F99B59202A1}" dt="2023-11-28T20:52:29.344" v="2309" actId="478"/>
          <ac:spMkLst>
            <pc:docMk/>
            <pc:sldMk cId="1443667831" sldId="657"/>
            <ac:spMk id="7" creationId="{132AD1CC-0D92-AFEE-12D8-078B1D84062A}"/>
          </ac:spMkLst>
        </pc:spChg>
        <pc:spChg chg="del">
          <ac:chgData name="Bill Lord" userId="b68276031ed32d04" providerId="LiveId" clId="{AFCFA38D-A037-4CB4-9487-3F99B59202A1}" dt="2023-11-28T20:52:29.344" v="2309" actId="478"/>
          <ac:spMkLst>
            <pc:docMk/>
            <pc:sldMk cId="1443667831" sldId="657"/>
            <ac:spMk id="8" creationId="{4C9D27F9-2961-ADC2-56E8-5FC6695286CD}"/>
          </ac:spMkLst>
        </pc:spChg>
        <pc:spChg chg="add mod">
          <ac:chgData name="Bill Lord" userId="b68276031ed32d04" providerId="LiveId" clId="{AFCFA38D-A037-4CB4-9487-3F99B59202A1}" dt="2023-11-28T21:19:54.060" v="3013" actId="1076"/>
          <ac:spMkLst>
            <pc:docMk/>
            <pc:sldMk cId="1443667831" sldId="657"/>
            <ac:spMk id="9" creationId="{68274C09-9705-3355-F13D-6361ACA4B96E}"/>
          </ac:spMkLst>
        </pc:spChg>
        <pc:spChg chg="mod">
          <ac:chgData name="Bill Lord" userId="b68276031ed32d04" providerId="LiveId" clId="{AFCFA38D-A037-4CB4-9487-3F99B59202A1}" dt="2023-11-28T20:53:50.106" v="2347" actId="20577"/>
          <ac:spMkLst>
            <pc:docMk/>
            <pc:sldMk cId="1443667831" sldId="657"/>
            <ac:spMk id="12" creationId="{08CE113D-840E-E5E5-FDE5-F733AEECD68D}"/>
          </ac:spMkLst>
        </pc:spChg>
        <pc:spChg chg="mod">
          <ac:chgData name="Bill Lord" userId="b68276031ed32d04" providerId="LiveId" clId="{AFCFA38D-A037-4CB4-9487-3F99B59202A1}" dt="2023-11-28T20:53:15.414" v="2334" actId="20577"/>
          <ac:spMkLst>
            <pc:docMk/>
            <pc:sldMk cId="1443667831" sldId="657"/>
            <ac:spMk id="13" creationId="{9E459B32-CD90-7CEF-CC14-B52A3B8A645A}"/>
          </ac:spMkLst>
        </pc:spChg>
        <pc:spChg chg="mod">
          <ac:chgData name="Bill Lord" userId="b68276031ed32d04" providerId="LiveId" clId="{AFCFA38D-A037-4CB4-9487-3F99B59202A1}" dt="2023-11-28T20:53:31.928" v="2343" actId="20577"/>
          <ac:spMkLst>
            <pc:docMk/>
            <pc:sldMk cId="1443667831" sldId="657"/>
            <ac:spMk id="14" creationId="{27293269-40D3-A52D-1251-F07F870A8E58}"/>
          </ac:spMkLst>
        </pc:spChg>
        <pc:grpChg chg="mod">
          <ac:chgData name="Bill Lord" userId="b68276031ed32d04" providerId="LiveId" clId="{AFCFA38D-A037-4CB4-9487-3F99B59202A1}" dt="2023-11-28T20:52:35.818" v="2310" actId="1076"/>
          <ac:grpSpMkLst>
            <pc:docMk/>
            <pc:sldMk cId="1443667831" sldId="657"/>
            <ac:grpSpMk id="16" creationId="{145EFA0C-9E87-86AC-5F16-C97075197885}"/>
          </ac:grpSpMkLst>
        </pc:grpChg>
      </pc:sldChg>
      <pc:sldChg chg="addSp delSp modSp add mod ord">
        <pc:chgData name="Bill Lord" userId="b68276031ed32d04" providerId="LiveId" clId="{AFCFA38D-A037-4CB4-9487-3F99B59202A1}" dt="2023-11-28T21:17:57.962" v="2947" actId="207"/>
        <pc:sldMkLst>
          <pc:docMk/>
          <pc:sldMk cId="4259411627" sldId="658"/>
        </pc:sldMkLst>
        <pc:spChg chg="mod">
          <ac:chgData name="Bill Lord" userId="b68276031ed32d04" providerId="LiveId" clId="{AFCFA38D-A037-4CB4-9487-3F99B59202A1}" dt="2023-11-28T21:00:15.653" v="2372" actId="14100"/>
          <ac:spMkLst>
            <pc:docMk/>
            <pc:sldMk cId="4259411627" sldId="658"/>
            <ac:spMk id="2" creationId="{00000000-0000-0000-0000-000000000000}"/>
          </ac:spMkLst>
        </pc:spChg>
        <pc:spChg chg="add mod ord">
          <ac:chgData name="Bill Lord" userId="b68276031ed32d04" providerId="LiveId" clId="{AFCFA38D-A037-4CB4-9487-3F99B59202A1}" dt="2023-11-28T21:16:29.253" v="2942" actId="171"/>
          <ac:spMkLst>
            <pc:docMk/>
            <pc:sldMk cId="4259411627" sldId="658"/>
            <ac:spMk id="4" creationId="{1BF9F656-CE42-4014-C503-A4E9750339DF}"/>
          </ac:spMkLst>
        </pc:spChg>
        <pc:spChg chg="mod topLvl">
          <ac:chgData name="Bill Lord" userId="b68276031ed32d04" providerId="LiveId" clId="{AFCFA38D-A037-4CB4-9487-3F99B59202A1}" dt="2023-11-28T21:10:28.836" v="2715" actId="20577"/>
          <ac:spMkLst>
            <pc:docMk/>
            <pc:sldMk cId="4259411627" sldId="658"/>
            <ac:spMk id="9" creationId="{60C10D8B-3D17-082B-9D5A-2D7BE1FF3010}"/>
          </ac:spMkLst>
        </pc:spChg>
        <pc:spChg chg="mod topLvl">
          <ac:chgData name="Bill Lord" userId="b68276031ed32d04" providerId="LiveId" clId="{AFCFA38D-A037-4CB4-9487-3F99B59202A1}" dt="2023-11-28T21:10:23.615" v="2710" actId="14100"/>
          <ac:spMkLst>
            <pc:docMk/>
            <pc:sldMk cId="4259411627" sldId="658"/>
            <ac:spMk id="10" creationId="{CC58B0DA-B3F3-C233-1E12-C0319DDBF1EA}"/>
          </ac:spMkLst>
        </pc:spChg>
        <pc:spChg chg="mod topLvl">
          <ac:chgData name="Bill Lord" userId="b68276031ed32d04" providerId="LiveId" clId="{AFCFA38D-A037-4CB4-9487-3F99B59202A1}" dt="2023-11-28T21:17:46.298" v="2946" actId="207"/>
          <ac:spMkLst>
            <pc:docMk/>
            <pc:sldMk cId="4259411627" sldId="658"/>
            <ac:spMk id="11" creationId="{01249CC3-2DD5-8FCF-AD06-769B2D944B41}"/>
          </ac:spMkLst>
        </pc:spChg>
        <pc:spChg chg="mod ord topLvl">
          <ac:chgData name="Bill Lord" userId="b68276031ed32d04" providerId="LiveId" clId="{AFCFA38D-A037-4CB4-9487-3F99B59202A1}" dt="2023-11-28T21:17:57.962" v="2947" actId="207"/>
          <ac:spMkLst>
            <pc:docMk/>
            <pc:sldMk cId="4259411627" sldId="658"/>
            <ac:spMk id="12" creationId="{AE99326D-4E40-CE27-185B-F7052A3BA31D}"/>
          </ac:spMkLst>
        </pc:spChg>
        <pc:spChg chg="add del mod topLvl">
          <ac:chgData name="Bill Lord" userId="b68276031ed32d04" providerId="LiveId" clId="{AFCFA38D-A037-4CB4-9487-3F99B59202A1}" dt="2023-11-28T21:17:06.745" v="2944" actId="165"/>
          <ac:spMkLst>
            <pc:docMk/>
            <pc:sldMk cId="4259411627" sldId="658"/>
            <ac:spMk id="33" creationId="{20AABFD0-824A-E526-ADA8-C617B0A960F8}"/>
          </ac:spMkLst>
        </pc:spChg>
        <pc:grpChg chg="del">
          <ac:chgData name="Bill Lord" userId="b68276031ed32d04" providerId="LiveId" clId="{AFCFA38D-A037-4CB4-9487-3F99B59202A1}" dt="2023-11-28T21:01:00.019" v="2388" actId="165"/>
          <ac:grpSpMkLst>
            <pc:docMk/>
            <pc:sldMk cId="4259411627" sldId="658"/>
            <ac:grpSpMk id="13" creationId="{646DC50A-6D67-5F85-C252-D55763B9E1A1}"/>
          </ac:grpSpMkLst>
        </pc:grpChg>
        <pc:grpChg chg="del">
          <ac:chgData name="Bill Lord" userId="b68276031ed32d04" providerId="LiveId" clId="{AFCFA38D-A037-4CB4-9487-3F99B59202A1}" dt="2023-11-28T21:17:06.745" v="2944" actId="165"/>
          <ac:grpSpMkLst>
            <pc:docMk/>
            <pc:sldMk cId="4259411627" sldId="658"/>
            <ac:grpSpMk id="15" creationId="{55824724-EE28-A8F7-0A5D-9E9B29AFAE5D}"/>
          </ac:grpSpMkLst>
        </pc:grpChg>
        <pc:picChg chg="del">
          <ac:chgData name="Bill Lord" userId="b68276031ed32d04" providerId="LiveId" clId="{AFCFA38D-A037-4CB4-9487-3F99B59202A1}" dt="2023-11-28T21:11:20.866" v="2766" actId="478"/>
          <ac:picMkLst>
            <pc:docMk/>
            <pc:sldMk cId="4259411627" sldId="658"/>
            <ac:picMk id="5" creationId="{FCE3BB4C-ED7A-E78C-BC6D-B2C45B4CE97F}"/>
          </ac:picMkLst>
        </pc:picChg>
        <pc:picChg chg="del">
          <ac:chgData name="Bill Lord" userId="b68276031ed32d04" providerId="LiveId" clId="{AFCFA38D-A037-4CB4-9487-3F99B59202A1}" dt="2023-11-28T21:11:24.363" v="2767" actId="478"/>
          <ac:picMkLst>
            <pc:docMk/>
            <pc:sldMk cId="4259411627" sldId="658"/>
            <ac:picMk id="6" creationId="{7081816B-7716-6417-C9DD-DF69F869AC94}"/>
          </ac:picMkLst>
        </pc:picChg>
      </pc:sldChg>
      <pc:sldChg chg="delSp modSp add mod">
        <pc:chgData name="Bill Lord" userId="b68276031ed32d04" providerId="LiveId" clId="{AFCFA38D-A037-4CB4-9487-3F99B59202A1}" dt="2023-11-29T19:06:28.428" v="4409" actId="478"/>
        <pc:sldMkLst>
          <pc:docMk/>
          <pc:sldMk cId="4151625305" sldId="659"/>
        </pc:sldMkLst>
        <pc:spChg chg="mod">
          <ac:chgData name="Bill Lord" userId="b68276031ed32d04" providerId="LiveId" clId="{AFCFA38D-A037-4CB4-9487-3F99B59202A1}" dt="2023-11-28T21:24:28.185" v="3016" actId="20577"/>
          <ac:spMkLst>
            <pc:docMk/>
            <pc:sldMk cId="4151625305" sldId="659"/>
            <ac:spMk id="2" creationId="{00000000-0000-0000-0000-000000000000}"/>
          </ac:spMkLst>
        </pc:spChg>
        <pc:spChg chg="del mod">
          <ac:chgData name="Bill Lord" userId="b68276031ed32d04" providerId="LiveId" clId="{AFCFA38D-A037-4CB4-9487-3F99B59202A1}" dt="2023-11-28T21:25:50.905" v="3050" actId="478"/>
          <ac:spMkLst>
            <pc:docMk/>
            <pc:sldMk cId="4151625305" sldId="659"/>
            <ac:spMk id="4" creationId="{8C39ED6E-C6DA-7A05-BB47-D506949CF5EB}"/>
          </ac:spMkLst>
        </pc:spChg>
        <pc:spChg chg="del mod">
          <ac:chgData name="Bill Lord" userId="b68276031ed32d04" providerId="LiveId" clId="{AFCFA38D-A037-4CB4-9487-3F99B59202A1}" dt="2023-11-29T19:06:28.428" v="4409" actId="478"/>
          <ac:spMkLst>
            <pc:docMk/>
            <pc:sldMk cId="4151625305" sldId="659"/>
            <ac:spMk id="9" creationId="{68274C09-9705-3355-F13D-6361ACA4B96E}"/>
          </ac:spMkLst>
        </pc:spChg>
        <pc:spChg chg="mod">
          <ac:chgData name="Bill Lord" userId="b68276031ed32d04" providerId="LiveId" clId="{AFCFA38D-A037-4CB4-9487-3F99B59202A1}" dt="2023-11-28T21:25:30.506" v="3048" actId="20577"/>
          <ac:spMkLst>
            <pc:docMk/>
            <pc:sldMk cId="4151625305" sldId="659"/>
            <ac:spMk id="12" creationId="{08CE113D-840E-E5E5-FDE5-F733AEECD68D}"/>
          </ac:spMkLst>
        </pc:spChg>
        <pc:spChg chg="mod">
          <ac:chgData name="Bill Lord" userId="b68276031ed32d04" providerId="LiveId" clId="{AFCFA38D-A037-4CB4-9487-3F99B59202A1}" dt="2023-11-28T21:26:44.692" v="3058" actId="20577"/>
          <ac:spMkLst>
            <pc:docMk/>
            <pc:sldMk cId="4151625305" sldId="659"/>
            <ac:spMk id="13" creationId="{9E459B32-CD90-7CEF-CC14-B52A3B8A645A}"/>
          </ac:spMkLst>
        </pc:spChg>
        <pc:spChg chg="mod">
          <ac:chgData name="Bill Lord" userId="b68276031ed32d04" providerId="LiveId" clId="{AFCFA38D-A037-4CB4-9487-3F99B59202A1}" dt="2023-11-28T21:27:17.749" v="3066" actId="14100"/>
          <ac:spMkLst>
            <pc:docMk/>
            <pc:sldMk cId="4151625305" sldId="659"/>
            <ac:spMk id="15" creationId="{8D82D379-F24A-648F-7A83-51BE8FB6B5D6}"/>
          </ac:spMkLst>
        </pc:spChg>
        <pc:grpChg chg="mod">
          <ac:chgData name="Bill Lord" userId="b68276031ed32d04" providerId="LiveId" clId="{AFCFA38D-A037-4CB4-9487-3F99B59202A1}" dt="2023-11-28T21:26:00.829" v="3051" actId="1076"/>
          <ac:grpSpMkLst>
            <pc:docMk/>
            <pc:sldMk cId="4151625305" sldId="659"/>
            <ac:grpSpMk id="16" creationId="{145EFA0C-9E87-86AC-5F16-C97075197885}"/>
          </ac:grpSpMkLst>
        </pc:grpChg>
      </pc:sldChg>
      <pc:sldChg chg="delSp modSp add mod">
        <pc:chgData name="Bill Lord" userId="b68276031ed32d04" providerId="LiveId" clId="{AFCFA38D-A037-4CB4-9487-3F99B59202A1}" dt="2023-11-28T21:31:26.645" v="3168" actId="20577"/>
        <pc:sldMkLst>
          <pc:docMk/>
          <pc:sldMk cId="4144241097" sldId="660"/>
        </pc:sldMkLst>
        <pc:spChg chg="mod">
          <ac:chgData name="Bill Lord" userId="b68276031ed32d04" providerId="LiveId" clId="{AFCFA38D-A037-4CB4-9487-3F99B59202A1}" dt="2023-11-28T21:28:12.431" v="3089" actId="20577"/>
          <ac:spMkLst>
            <pc:docMk/>
            <pc:sldMk cId="4144241097" sldId="660"/>
            <ac:spMk id="2" creationId="{00000000-0000-0000-0000-000000000000}"/>
          </ac:spMkLst>
        </pc:spChg>
        <pc:spChg chg="del">
          <ac:chgData name="Bill Lord" userId="b68276031ed32d04" providerId="LiveId" clId="{AFCFA38D-A037-4CB4-9487-3F99B59202A1}" dt="2023-11-28T21:28:20.120" v="3090" actId="478"/>
          <ac:spMkLst>
            <pc:docMk/>
            <pc:sldMk cId="4144241097" sldId="660"/>
            <ac:spMk id="9" creationId="{68274C09-9705-3355-F13D-6361ACA4B96E}"/>
          </ac:spMkLst>
        </pc:spChg>
        <pc:spChg chg="mod">
          <ac:chgData name="Bill Lord" userId="b68276031ed32d04" providerId="LiveId" clId="{AFCFA38D-A037-4CB4-9487-3F99B59202A1}" dt="2023-11-28T21:30:35.130" v="3145" actId="20577"/>
          <ac:spMkLst>
            <pc:docMk/>
            <pc:sldMk cId="4144241097" sldId="660"/>
            <ac:spMk id="12" creationId="{08CE113D-840E-E5E5-FDE5-F733AEECD68D}"/>
          </ac:spMkLst>
        </pc:spChg>
        <pc:spChg chg="mod">
          <ac:chgData name="Bill Lord" userId="b68276031ed32d04" providerId="LiveId" clId="{AFCFA38D-A037-4CB4-9487-3F99B59202A1}" dt="2023-11-28T21:31:07.324" v="3158" actId="20577"/>
          <ac:spMkLst>
            <pc:docMk/>
            <pc:sldMk cId="4144241097" sldId="660"/>
            <ac:spMk id="13" creationId="{9E459B32-CD90-7CEF-CC14-B52A3B8A645A}"/>
          </ac:spMkLst>
        </pc:spChg>
        <pc:spChg chg="mod">
          <ac:chgData name="Bill Lord" userId="b68276031ed32d04" providerId="LiveId" clId="{AFCFA38D-A037-4CB4-9487-3F99B59202A1}" dt="2023-11-28T21:31:15.389" v="3165" actId="20577"/>
          <ac:spMkLst>
            <pc:docMk/>
            <pc:sldMk cId="4144241097" sldId="660"/>
            <ac:spMk id="14" creationId="{27293269-40D3-A52D-1251-F07F870A8E58}"/>
          </ac:spMkLst>
        </pc:spChg>
        <pc:spChg chg="mod">
          <ac:chgData name="Bill Lord" userId="b68276031ed32d04" providerId="LiveId" clId="{AFCFA38D-A037-4CB4-9487-3F99B59202A1}" dt="2023-11-28T21:31:26.645" v="3168" actId="20577"/>
          <ac:spMkLst>
            <pc:docMk/>
            <pc:sldMk cId="4144241097" sldId="660"/>
            <ac:spMk id="15" creationId="{8D82D379-F24A-648F-7A83-51BE8FB6B5D6}"/>
          </ac:spMkLst>
        </pc:spChg>
      </pc:sldChg>
      <pc:sldChg chg="modSp add mod">
        <pc:chgData name="Bill Lord" userId="b68276031ed32d04" providerId="LiveId" clId="{AFCFA38D-A037-4CB4-9487-3F99B59202A1}" dt="2023-11-30T00:01:26.992" v="4586" actId="20577"/>
        <pc:sldMkLst>
          <pc:docMk/>
          <pc:sldMk cId="1547390672" sldId="661"/>
        </pc:sldMkLst>
        <pc:spChg chg="mod">
          <ac:chgData name="Bill Lord" userId="b68276031ed32d04" providerId="LiveId" clId="{AFCFA38D-A037-4CB4-9487-3F99B59202A1}" dt="2023-11-28T21:31:57.054" v="3182" actId="20577"/>
          <ac:spMkLst>
            <pc:docMk/>
            <pc:sldMk cId="1547390672" sldId="661"/>
            <ac:spMk id="2" creationId="{00000000-0000-0000-0000-000000000000}"/>
          </ac:spMkLst>
        </pc:spChg>
        <pc:spChg chg="mod">
          <ac:chgData name="Bill Lord" userId="b68276031ed32d04" providerId="LiveId" clId="{AFCFA38D-A037-4CB4-9487-3F99B59202A1}" dt="2023-11-30T00:01:26.992" v="4586" actId="20577"/>
          <ac:spMkLst>
            <pc:docMk/>
            <pc:sldMk cId="1547390672" sldId="661"/>
            <ac:spMk id="12" creationId="{08CE113D-840E-E5E5-FDE5-F733AEECD68D}"/>
          </ac:spMkLst>
        </pc:spChg>
      </pc:sldChg>
      <pc:sldChg chg="addSp delSp modSp add mod">
        <pc:chgData name="Bill Lord" userId="b68276031ed32d04" providerId="LiveId" clId="{AFCFA38D-A037-4CB4-9487-3F99B59202A1}" dt="2023-11-29T18:47:44.897" v="4405" actId="1076"/>
        <pc:sldMkLst>
          <pc:docMk/>
          <pc:sldMk cId="1404521654" sldId="662"/>
        </pc:sldMkLst>
        <pc:spChg chg="mod">
          <ac:chgData name="Bill Lord" userId="b68276031ed32d04" providerId="LiveId" clId="{AFCFA38D-A037-4CB4-9487-3F99B59202A1}" dt="2023-11-29T13:55:48.135" v="3243" actId="20577"/>
          <ac:spMkLst>
            <pc:docMk/>
            <pc:sldMk cId="1404521654" sldId="662"/>
            <ac:spMk id="2" creationId="{00000000-0000-0000-0000-000000000000}"/>
          </ac:spMkLst>
        </pc:spChg>
        <pc:spChg chg="add mod">
          <ac:chgData name="Bill Lord" userId="b68276031ed32d04" providerId="LiveId" clId="{AFCFA38D-A037-4CB4-9487-3F99B59202A1}" dt="2023-11-29T18:19:03.930" v="3557" actId="1076"/>
          <ac:spMkLst>
            <pc:docMk/>
            <pc:sldMk cId="1404521654" sldId="662"/>
            <ac:spMk id="4" creationId="{3140137A-F83B-5879-7F72-EFF8BAB84FD4}"/>
          </ac:spMkLst>
        </pc:spChg>
        <pc:spChg chg="add mod">
          <ac:chgData name="Bill Lord" userId="b68276031ed32d04" providerId="LiveId" clId="{AFCFA38D-A037-4CB4-9487-3F99B59202A1}" dt="2023-11-29T18:19:03.930" v="3557" actId="1076"/>
          <ac:spMkLst>
            <pc:docMk/>
            <pc:sldMk cId="1404521654" sldId="662"/>
            <ac:spMk id="5" creationId="{37723DD4-F4E0-9187-AFEA-B8C3474CB186}"/>
          </ac:spMkLst>
        </pc:spChg>
        <pc:spChg chg="add mod">
          <ac:chgData name="Bill Lord" userId="b68276031ed32d04" providerId="LiveId" clId="{AFCFA38D-A037-4CB4-9487-3F99B59202A1}" dt="2023-11-29T18:19:03.930" v="3557" actId="1076"/>
          <ac:spMkLst>
            <pc:docMk/>
            <pc:sldMk cId="1404521654" sldId="662"/>
            <ac:spMk id="6" creationId="{6A7235E4-BEE2-A353-D9F5-5BFDC964CC69}"/>
          </ac:spMkLst>
        </pc:spChg>
        <pc:spChg chg="add mod">
          <ac:chgData name="Bill Lord" userId="b68276031ed32d04" providerId="LiveId" clId="{AFCFA38D-A037-4CB4-9487-3F99B59202A1}" dt="2023-11-29T18:19:03.930" v="3557" actId="1076"/>
          <ac:spMkLst>
            <pc:docMk/>
            <pc:sldMk cId="1404521654" sldId="662"/>
            <ac:spMk id="7" creationId="{9B401A99-AF73-DD15-387C-6F8B3D2F4F0D}"/>
          </ac:spMkLst>
        </pc:spChg>
        <pc:spChg chg="add mod">
          <ac:chgData name="Bill Lord" userId="b68276031ed32d04" providerId="LiveId" clId="{AFCFA38D-A037-4CB4-9487-3F99B59202A1}" dt="2023-11-29T18:19:03.930" v="3557" actId="1076"/>
          <ac:spMkLst>
            <pc:docMk/>
            <pc:sldMk cId="1404521654" sldId="662"/>
            <ac:spMk id="8" creationId="{8F36428C-561D-EF85-7AE3-C7C757419BF4}"/>
          </ac:spMkLst>
        </pc:spChg>
        <pc:spChg chg="add mod">
          <ac:chgData name="Bill Lord" userId="b68276031ed32d04" providerId="LiveId" clId="{AFCFA38D-A037-4CB4-9487-3F99B59202A1}" dt="2023-11-29T18:47:44.897" v="4405" actId="1076"/>
          <ac:spMkLst>
            <pc:docMk/>
            <pc:sldMk cId="1404521654" sldId="662"/>
            <ac:spMk id="9" creationId="{03AB493F-8ADC-229E-B4BA-549B1DC4C121}"/>
          </ac:spMkLst>
        </pc:spChg>
        <pc:spChg chg="mod">
          <ac:chgData name="Bill Lord" userId="b68276031ed32d04" providerId="LiveId" clId="{AFCFA38D-A037-4CB4-9487-3F99B59202A1}" dt="2023-11-29T18:46:02.886" v="4320" actId="20577"/>
          <ac:spMkLst>
            <pc:docMk/>
            <pc:sldMk cId="1404521654" sldId="662"/>
            <ac:spMk id="12" creationId="{00000000-0000-0000-0000-000000000000}"/>
          </ac:spMkLst>
        </pc:spChg>
        <pc:cxnChg chg="add mod">
          <ac:chgData name="Bill Lord" userId="b68276031ed32d04" providerId="LiveId" clId="{AFCFA38D-A037-4CB4-9487-3F99B59202A1}" dt="2023-11-29T18:19:03.930" v="3557" actId="1076"/>
          <ac:cxnSpMkLst>
            <pc:docMk/>
            <pc:sldMk cId="1404521654" sldId="662"/>
            <ac:cxnSpMk id="10" creationId="{F903E929-EC13-93D3-CFF0-15D069B1C604}"/>
          </ac:cxnSpMkLst>
        </pc:cxnChg>
        <pc:cxnChg chg="add mod">
          <ac:chgData name="Bill Lord" userId="b68276031ed32d04" providerId="LiveId" clId="{AFCFA38D-A037-4CB4-9487-3F99B59202A1}" dt="2023-11-29T18:19:03.930" v="3557" actId="1076"/>
          <ac:cxnSpMkLst>
            <pc:docMk/>
            <pc:sldMk cId="1404521654" sldId="662"/>
            <ac:cxnSpMk id="13" creationId="{3C5E249D-C803-6D03-807A-F7D9969AD759}"/>
          </ac:cxnSpMkLst>
        </pc:cxnChg>
        <pc:cxnChg chg="add mod">
          <ac:chgData name="Bill Lord" userId="b68276031ed32d04" providerId="LiveId" clId="{AFCFA38D-A037-4CB4-9487-3F99B59202A1}" dt="2023-11-29T18:19:03.930" v="3557" actId="1076"/>
          <ac:cxnSpMkLst>
            <pc:docMk/>
            <pc:sldMk cId="1404521654" sldId="662"/>
            <ac:cxnSpMk id="15" creationId="{5AB2D45E-7DEF-7F29-6EDB-D090344A8C0A}"/>
          </ac:cxnSpMkLst>
        </pc:cxnChg>
        <pc:cxnChg chg="add del">
          <ac:chgData name="Bill Lord" userId="b68276031ed32d04" providerId="LiveId" clId="{AFCFA38D-A037-4CB4-9487-3F99B59202A1}" dt="2023-11-29T14:40:51.354" v="3419" actId="478"/>
          <ac:cxnSpMkLst>
            <pc:docMk/>
            <pc:sldMk cId="1404521654" sldId="662"/>
            <ac:cxnSpMk id="18" creationId="{5362DCCA-4593-F7EF-65F1-BE1D049996D9}"/>
          </ac:cxnSpMkLst>
        </pc:cxnChg>
        <pc:cxnChg chg="add mod">
          <ac:chgData name="Bill Lord" userId="b68276031ed32d04" providerId="LiveId" clId="{AFCFA38D-A037-4CB4-9487-3F99B59202A1}" dt="2023-11-29T18:19:03.930" v="3557" actId="1076"/>
          <ac:cxnSpMkLst>
            <pc:docMk/>
            <pc:sldMk cId="1404521654" sldId="662"/>
            <ac:cxnSpMk id="20" creationId="{1032DE26-36EC-947A-5CEE-0D2EF148D96F}"/>
          </ac:cxnSpMkLst>
        </pc:cxnChg>
        <pc:cxnChg chg="add mod">
          <ac:chgData name="Bill Lord" userId="b68276031ed32d04" providerId="LiveId" clId="{AFCFA38D-A037-4CB4-9487-3F99B59202A1}" dt="2023-11-29T18:19:03.930" v="3557" actId="1076"/>
          <ac:cxnSpMkLst>
            <pc:docMk/>
            <pc:sldMk cId="1404521654" sldId="662"/>
            <ac:cxnSpMk id="22" creationId="{8B310B38-F355-47EE-B174-2FBF2C9D3D82}"/>
          </ac:cxnSpMkLst>
        </pc:cxnChg>
        <pc:cxnChg chg="add mod">
          <ac:chgData name="Bill Lord" userId="b68276031ed32d04" providerId="LiveId" clId="{AFCFA38D-A037-4CB4-9487-3F99B59202A1}" dt="2023-11-29T18:19:03.930" v="3557" actId="1076"/>
          <ac:cxnSpMkLst>
            <pc:docMk/>
            <pc:sldMk cId="1404521654" sldId="662"/>
            <ac:cxnSpMk id="24" creationId="{218F9446-3D26-F749-EBF4-EAAC09017EF8}"/>
          </ac:cxnSpMkLst>
        </pc:cxnChg>
      </pc:sldChg>
    </pc:docChg>
  </pc:docChgLst>
  <pc:docChgLst>
    <pc:chgData name="Bill Lord" userId="b68276031ed32d04" providerId="LiveId" clId="{FD23F974-D17D-4EF6-AAFC-94EE9BCE9722}"/>
    <pc:docChg chg="undo custSel addSld delSld modSld sldOrd">
      <pc:chgData name="Bill Lord" userId="b68276031ed32d04" providerId="LiveId" clId="{FD23F974-D17D-4EF6-AAFC-94EE9BCE9722}" dt="2024-12-01T22:14:43.389" v="6712" actId="12"/>
      <pc:docMkLst>
        <pc:docMk/>
      </pc:docMkLst>
      <pc:sldChg chg="addSp delSp modSp mod">
        <pc:chgData name="Bill Lord" userId="b68276031ed32d04" providerId="LiveId" clId="{FD23F974-D17D-4EF6-AAFC-94EE9BCE9722}" dt="2024-11-25T15:21:30.183" v="2392" actId="20577"/>
        <pc:sldMkLst>
          <pc:docMk/>
          <pc:sldMk cId="3999202283" sldId="256"/>
        </pc:sldMkLst>
        <pc:spChg chg="mod">
          <ac:chgData name="Bill Lord" userId="b68276031ed32d04" providerId="LiveId" clId="{FD23F974-D17D-4EF6-AAFC-94EE9BCE9722}" dt="2024-11-22T15:14:42.081" v="18" actId="207"/>
          <ac:spMkLst>
            <pc:docMk/>
            <pc:sldMk cId="3999202283" sldId="256"/>
            <ac:spMk id="2" creationId="{00000000-0000-0000-0000-000000000000}"/>
          </ac:spMkLst>
        </pc:spChg>
        <pc:spChg chg="mod">
          <ac:chgData name="Bill Lord" userId="b68276031ed32d04" providerId="LiveId" clId="{FD23F974-D17D-4EF6-AAFC-94EE9BCE9722}" dt="2024-11-25T15:21:30.183" v="2392" actId="20577"/>
          <ac:spMkLst>
            <pc:docMk/>
            <pc:sldMk cId="3999202283" sldId="256"/>
            <ac:spMk id="3" creationId="{00000000-0000-0000-0000-000000000000}"/>
          </ac:spMkLst>
        </pc:spChg>
        <pc:spChg chg="mod">
          <ac:chgData name="Bill Lord" userId="b68276031ed32d04" providerId="LiveId" clId="{FD23F974-D17D-4EF6-AAFC-94EE9BCE9722}" dt="2024-11-22T15:15:15.144" v="21" actId="207"/>
          <ac:spMkLst>
            <pc:docMk/>
            <pc:sldMk cId="3999202283" sldId="256"/>
            <ac:spMk id="4" creationId="{00000000-0000-0000-0000-000000000000}"/>
          </ac:spMkLst>
        </pc:spChg>
        <pc:spChg chg="del">
          <ac:chgData name="Bill Lord" userId="b68276031ed32d04" providerId="LiveId" clId="{FD23F974-D17D-4EF6-AAFC-94EE9BCE9722}" dt="2024-11-22T15:10:10.035" v="4" actId="478"/>
          <ac:spMkLst>
            <pc:docMk/>
            <pc:sldMk cId="3999202283" sldId="256"/>
            <ac:spMk id="5" creationId="{0606267E-7F7D-BC8B-0479-CBB2F63CB36F}"/>
          </ac:spMkLst>
        </pc:spChg>
        <pc:spChg chg="mod">
          <ac:chgData name="Bill Lord" userId="b68276031ed32d04" providerId="LiveId" clId="{FD23F974-D17D-4EF6-AAFC-94EE9BCE9722}" dt="2024-11-22T15:14:19.551" v="16" actId="207"/>
          <ac:spMkLst>
            <pc:docMk/>
            <pc:sldMk cId="3999202283" sldId="256"/>
            <ac:spMk id="6" creationId="{00000000-0000-0000-0000-000000000000}"/>
          </ac:spMkLst>
        </pc:spChg>
        <pc:spChg chg="del mod">
          <ac:chgData name="Bill Lord" userId="b68276031ed32d04" providerId="LiveId" clId="{FD23F974-D17D-4EF6-AAFC-94EE9BCE9722}" dt="2024-11-22T15:15:20.054" v="22" actId="478"/>
          <ac:spMkLst>
            <pc:docMk/>
            <pc:sldMk cId="3999202283" sldId="256"/>
            <ac:spMk id="7" creationId="{00000000-0000-0000-0000-000000000000}"/>
          </ac:spMkLst>
        </pc:spChg>
        <pc:spChg chg="del">
          <ac:chgData name="Bill Lord" userId="b68276031ed32d04" providerId="LiveId" clId="{FD23F974-D17D-4EF6-AAFC-94EE9BCE9722}" dt="2024-11-22T15:10:10.035" v="4" actId="478"/>
          <ac:spMkLst>
            <pc:docMk/>
            <pc:sldMk cId="3999202283" sldId="256"/>
            <ac:spMk id="10" creationId="{8FC29A86-75C2-A41C-CBB8-B02066EECBDB}"/>
          </ac:spMkLst>
        </pc:spChg>
        <pc:spChg chg="del">
          <ac:chgData name="Bill Lord" userId="b68276031ed32d04" providerId="LiveId" clId="{FD23F974-D17D-4EF6-AAFC-94EE9BCE9722}" dt="2024-11-22T15:10:10.035" v="4" actId="478"/>
          <ac:spMkLst>
            <pc:docMk/>
            <pc:sldMk cId="3999202283" sldId="256"/>
            <ac:spMk id="12" creationId="{21A75AB4-EE6C-5BA9-EB9F-34C28FCDFA30}"/>
          </ac:spMkLst>
        </pc:spChg>
        <pc:spChg chg="del mod">
          <ac:chgData name="Bill Lord" userId="b68276031ed32d04" providerId="LiveId" clId="{FD23F974-D17D-4EF6-AAFC-94EE9BCE9722}" dt="2024-11-22T15:10:10.035" v="4" actId="478"/>
          <ac:spMkLst>
            <pc:docMk/>
            <pc:sldMk cId="3999202283" sldId="256"/>
            <ac:spMk id="21" creationId="{E40F7564-BE17-8F65-7C4A-B0A21E9AC3D1}"/>
          </ac:spMkLst>
        </pc:spChg>
        <pc:picChg chg="del">
          <ac:chgData name="Bill Lord" userId="b68276031ed32d04" providerId="LiveId" clId="{FD23F974-D17D-4EF6-AAFC-94EE9BCE9722}" dt="2024-11-22T15:10:10.035" v="4" actId="478"/>
          <ac:picMkLst>
            <pc:docMk/>
            <pc:sldMk cId="3999202283" sldId="256"/>
            <ac:picMk id="11" creationId="{8572639B-377B-6AE6-0E14-4E5C8736150A}"/>
          </ac:picMkLst>
        </pc:picChg>
        <pc:picChg chg="del">
          <ac:chgData name="Bill Lord" userId="b68276031ed32d04" providerId="LiveId" clId="{FD23F974-D17D-4EF6-AAFC-94EE9BCE9722}" dt="2024-11-22T15:10:10.035" v="4" actId="478"/>
          <ac:picMkLst>
            <pc:docMk/>
            <pc:sldMk cId="3999202283" sldId="256"/>
            <ac:picMk id="13" creationId="{AF7220BC-2EF0-A392-7E09-B7A32851440E}"/>
          </ac:picMkLst>
        </pc:picChg>
        <pc:picChg chg="del">
          <ac:chgData name="Bill Lord" userId="b68276031ed32d04" providerId="LiveId" clId="{FD23F974-D17D-4EF6-AAFC-94EE9BCE9722}" dt="2024-11-22T15:09:57.536" v="2" actId="478"/>
          <ac:picMkLst>
            <pc:docMk/>
            <pc:sldMk cId="3999202283" sldId="256"/>
            <ac:picMk id="15" creationId="{2CE6F43F-73B7-102C-C232-28FA90CDCF7E}"/>
          </ac:picMkLst>
        </pc:picChg>
        <pc:picChg chg="del">
          <ac:chgData name="Bill Lord" userId="b68276031ed32d04" providerId="LiveId" clId="{FD23F974-D17D-4EF6-AAFC-94EE9BCE9722}" dt="2024-11-22T15:10:13.390" v="5" actId="478"/>
          <ac:picMkLst>
            <pc:docMk/>
            <pc:sldMk cId="3999202283" sldId="256"/>
            <ac:picMk id="16" creationId="{6E66FA11-2D1F-4F73-4628-F2F26A4DA4D8}"/>
          </ac:picMkLst>
        </pc:picChg>
        <pc:picChg chg="add mod ord">
          <ac:chgData name="Bill Lord" userId="b68276031ed32d04" providerId="LiveId" clId="{FD23F974-D17D-4EF6-AAFC-94EE9BCE9722}" dt="2024-11-22T15:15:31.564" v="24" actId="1076"/>
          <ac:picMkLst>
            <pc:docMk/>
            <pc:sldMk cId="3999202283" sldId="256"/>
            <ac:picMk id="18" creationId="{BD2F5E4D-65D5-71D7-5E3D-11CE3766B5AE}"/>
          </ac:picMkLst>
        </pc:picChg>
        <pc:cxnChg chg="del mod">
          <ac:chgData name="Bill Lord" userId="b68276031ed32d04" providerId="LiveId" clId="{FD23F974-D17D-4EF6-AAFC-94EE9BCE9722}" dt="2024-11-22T15:10:10.035" v="4" actId="478"/>
          <ac:cxnSpMkLst>
            <pc:docMk/>
            <pc:sldMk cId="3999202283" sldId="256"/>
            <ac:cxnSpMk id="8" creationId="{229E4AC8-A9B7-07CF-B5F3-0A17A3067A26}"/>
          </ac:cxnSpMkLst>
        </pc:cxnChg>
        <pc:cxnChg chg="del">
          <ac:chgData name="Bill Lord" userId="b68276031ed32d04" providerId="LiveId" clId="{FD23F974-D17D-4EF6-AAFC-94EE9BCE9722}" dt="2024-11-22T15:10:10.035" v="4" actId="478"/>
          <ac:cxnSpMkLst>
            <pc:docMk/>
            <pc:sldMk cId="3999202283" sldId="256"/>
            <ac:cxnSpMk id="9" creationId="{1492702C-386E-A9B8-F7B5-92FBE2F4FAF4}"/>
          </ac:cxnSpMkLst>
        </pc:cxnChg>
        <pc:cxnChg chg="del mod">
          <ac:chgData name="Bill Lord" userId="b68276031ed32d04" providerId="LiveId" clId="{FD23F974-D17D-4EF6-AAFC-94EE9BCE9722}" dt="2024-11-22T15:10:10.035" v="4" actId="478"/>
          <ac:cxnSpMkLst>
            <pc:docMk/>
            <pc:sldMk cId="3999202283" sldId="256"/>
            <ac:cxnSpMk id="14" creationId="{C1433E2D-BA62-F6A6-CBBC-6B38C55CECA4}"/>
          </ac:cxnSpMkLst>
        </pc:cxnChg>
        <pc:cxnChg chg="del">
          <ac:chgData name="Bill Lord" userId="b68276031ed32d04" providerId="LiveId" clId="{FD23F974-D17D-4EF6-AAFC-94EE9BCE9722}" dt="2024-11-22T15:10:10.035" v="4" actId="478"/>
          <ac:cxnSpMkLst>
            <pc:docMk/>
            <pc:sldMk cId="3999202283" sldId="256"/>
            <ac:cxnSpMk id="20" creationId="{7F8268FD-060E-E94B-B81B-DA2D52C8CC23}"/>
          </ac:cxnSpMkLst>
        </pc:cxnChg>
      </pc:sldChg>
      <pc:sldChg chg="modSp mod">
        <pc:chgData name="Bill Lord" userId="b68276031ed32d04" providerId="LiveId" clId="{FD23F974-D17D-4EF6-AAFC-94EE9BCE9722}" dt="2024-11-22T19:38:39.994" v="260" actId="20577"/>
        <pc:sldMkLst>
          <pc:docMk/>
          <pc:sldMk cId="1450608569" sldId="401"/>
        </pc:sldMkLst>
        <pc:spChg chg="mod">
          <ac:chgData name="Bill Lord" userId="b68276031ed32d04" providerId="LiveId" clId="{FD23F974-D17D-4EF6-AAFC-94EE9BCE9722}" dt="2024-11-22T19:38:39.994" v="260" actId="20577"/>
          <ac:spMkLst>
            <pc:docMk/>
            <pc:sldMk cId="1450608569" sldId="401"/>
            <ac:spMk id="12" creationId="{00000000-0000-0000-0000-000000000000}"/>
          </ac:spMkLst>
        </pc:spChg>
      </pc:sldChg>
      <pc:sldChg chg="add">
        <pc:chgData name="Bill Lord" userId="b68276031ed32d04" providerId="LiveId" clId="{FD23F974-D17D-4EF6-AAFC-94EE9BCE9722}" dt="2024-11-22T15:44:19.249" v="253"/>
        <pc:sldMkLst>
          <pc:docMk/>
          <pc:sldMk cId="3892834761" sldId="421"/>
        </pc:sldMkLst>
      </pc:sldChg>
      <pc:sldChg chg="addSp modSp add mod">
        <pc:chgData name="Bill Lord" userId="b68276031ed32d04" providerId="LiveId" clId="{FD23F974-D17D-4EF6-AAFC-94EE9BCE9722}" dt="2024-11-25T14:26:37.944" v="2204" actId="14100"/>
        <pc:sldMkLst>
          <pc:docMk/>
          <pc:sldMk cId="3629282296" sldId="422"/>
        </pc:sldMkLst>
        <pc:spChg chg="add mod">
          <ac:chgData name="Bill Lord" userId="b68276031ed32d04" providerId="LiveId" clId="{FD23F974-D17D-4EF6-AAFC-94EE9BCE9722}" dt="2024-11-25T14:26:37.944" v="2204" actId="14100"/>
          <ac:spMkLst>
            <pc:docMk/>
            <pc:sldMk cId="3629282296" sldId="422"/>
            <ac:spMk id="6" creationId="{CABA8BCC-AE1D-2755-674D-DF2956183ADA}"/>
          </ac:spMkLst>
        </pc:spChg>
      </pc:sldChg>
      <pc:sldChg chg="del">
        <pc:chgData name="Bill Lord" userId="b68276031ed32d04" providerId="LiveId" clId="{FD23F974-D17D-4EF6-AAFC-94EE9BCE9722}" dt="2024-11-25T14:41:35.326" v="2349" actId="47"/>
        <pc:sldMkLst>
          <pc:docMk/>
          <pc:sldMk cId="3706504203" sldId="510"/>
        </pc:sldMkLst>
      </pc:sldChg>
      <pc:sldChg chg="del">
        <pc:chgData name="Bill Lord" userId="b68276031ed32d04" providerId="LiveId" clId="{FD23F974-D17D-4EF6-AAFC-94EE9BCE9722}" dt="2024-11-25T14:41:43.376" v="2351" actId="47"/>
        <pc:sldMkLst>
          <pc:docMk/>
          <pc:sldMk cId="3189171935" sldId="519"/>
        </pc:sldMkLst>
      </pc:sldChg>
      <pc:sldChg chg="del">
        <pc:chgData name="Bill Lord" userId="b68276031ed32d04" providerId="LiveId" clId="{FD23F974-D17D-4EF6-AAFC-94EE9BCE9722}" dt="2024-11-25T14:41:48.958" v="2352" actId="47"/>
        <pc:sldMkLst>
          <pc:docMk/>
          <pc:sldMk cId="1115133095" sldId="579"/>
        </pc:sldMkLst>
      </pc:sldChg>
      <pc:sldChg chg="del">
        <pc:chgData name="Bill Lord" userId="b68276031ed32d04" providerId="LiveId" clId="{FD23F974-D17D-4EF6-AAFC-94EE9BCE9722}" dt="2024-11-25T14:41:50.069" v="2353" actId="47"/>
        <pc:sldMkLst>
          <pc:docMk/>
          <pc:sldMk cId="366197661" sldId="589"/>
        </pc:sldMkLst>
      </pc:sldChg>
      <pc:sldChg chg="del">
        <pc:chgData name="Bill Lord" userId="b68276031ed32d04" providerId="LiveId" clId="{FD23F974-D17D-4EF6-AAFC-94EE9BCE9722}" dt="2024-11-25T14:41:50.695" v="2354" actId="47"/>
        <pc:sldMkLst>
          <pc:docMk/>
          <pc:sldMk cId="2871119355" sldId="592"/>
        </pc:sldMkLst>
      </pc:sldChg>
      <pc:sldChg chg="del">
        <pc:chgData name="Bill Lord" userId="b68276031ed32d04" providerId="LiveId" clId="{FD23F974-D17D-4EF6-AAFC-94EE9BCE9722}" dt="2024-11-25T14:41:51.914" v="2355" actId="47"/>
        <pc:sldMkLst>
          <pc:docMk/>
          <pc:sldMk cId="2504162185" sldId="593"/>
        </pc:sldMkLst>
      </pc:sldChg>
      <pc:sldChg chg="del">
        <pc:chgData name="Bill Lord" userId="b68276031ed32d04" providerId="LiveId" clId="{FD23F974-D17D-4EF6-AAFC-94EE9BCE9722}" dt="2024-11-25T14:41:53.007" v="2356" actId="47"/>
        <pc:sldMkLst>
          <pc:docMk/>
          <pc:sldMk cId="4118596186" sldId="594"/>
        </pc:sldMkLst>
      </pc:sldChg>
      <pc:sldChg chg="del">
        <pc:chgData name="Bill Lord" userId="b68276031ed32d04" providerId="LiveId" clId="{FD23F974-D17D-4EF6-AAFC-94EE9BCE9722}" dt="2024-11-25T14:41:53.837" v="2357" actId="47"/>
        <pc:sldMkLst>
          <pc:docMk/>
          <pc:sldMk cId="4014314864" sldId="595"/>
        </pc:sldMkLst>
      </pc:sldChg>
      <pc:sldChg chg="addSp modSp mod ord">
        <pc:chgData name="Bill Lord" userId="b68276031ed32d04" providerId="LiveId" clId="{FD23F974-D17D-4EF6-AAFC-94EE9BCE9722}" dt="2024-11-25T15:51:39.627" v="2559" actId="20577"/>
        <pc:sldMkLst>
          <pc:docMk/>
          <pc:sldMk cId="1349766653" sldId="605"/>
        </pc:sldMkLst>
        <pc:spChg chg="mod">
          <ac:chgData name="Bill Lord" userId="b68276031ed32d04" providerId="LiveId" clId="{FD23F974-D17D-4EF6-AAFC-94EE9BCE9722}" dt="2024-11-25T15:24:32.902" v="2403" actId="20577"/>
          <ac:spMkLst>
            <pc:docMk/>
            <pc:sldMk cId="1349766653" sldId="605"/>
            <ac:spMk id="2" creationId="{00000000-0000-0000-0000-000000000000}"/>
          </ac:spMkLst>
        </pc:spChg>
        <pc:spChg chg="add mod">
          <ac:chgData name="Bill Lord" userId="b68276031ed32d04" providerId="LiveId" clId="{FD23F974-D17D-4EF6-AAFC-94EE9BCE9722}" dt="2024-11-25T15:26:09.363" v="2482" actId="207"/>
          <ac:spMkLst>
            <pc:docMk/>
            <pc:sldMk cId="1349766653" sldId="605"/>
            <ac:spMk id="4" creationId="{1838FABE-625F-D3EE-A8EA-2795B21C1CBE}"/>
          </ac:spMkLst>
        </pc:spChg>
        <pc:spChg chg="add mod">
          <ac:chgData name="Bill Lord" userId="b68276031ed32d04" providerId="LiveId" clId="{FD23F974-D17D-4EF6-AAFC-94EE9BCE9722}" dt="2024-11-25T15:51:39.627" v="2559" actId="20577"/>
          <ac:spMkLst>
            <pc:docMk/>
            <pc:sldMk cId="1349766653" sldId="605"/>
            <ac:spMk id="5" creationId="{CDE5F8F4-A167-34A8-9C75-5000B0AB030B}"/>
          </ac:spMkLst>
        </pc:spChg>
      </pc:sldChg>
      <pc:sldChg chg="del">
        <pc:chgData name="Bill Lord" userId="b68276031ed32d04" providerId="LiveId" clId="{FD23F974-D17D-4EF6-AAFC-94EE9BCE9722}" dt="2024-11-25T21:30:32.429" v="6682" actId="47"/>
        <pc:sldMkLst>
          <pc:docMk/>
          <pc:sldMk cId="287922752" sldId="606"/>
        </pc:sldMkLst>
      </pc:sldChg>
      <pc:sldChg chg="del">
        <pc:chgData name="Bill Lord" userId="b68276031ed32d04" providerId="LiveId" clId="{FD23F974-D17D-4EF6-AAFC-94EE9BCE9722}" dt="2024-11-25T21:30:32.900" v="6683" actId="47"/>
        <pc:sldMkLst>
          <pc:docMk/>
          <pc:sldMk cId="3429543873" sldId="607"/>
        </pc:sldMkLst>
      </pc:sldChg>
      <pc:sldChg chg="del">
        <pc:chgData name="Bill Lord" userId="b68276031ed32d04" providerId="LiveId" clId="{FD23F974-D17D-4EF6-AAFC-94EE9BCE9722}" dt="2024-11-25T21:30:31.989" v="6681" actId="47"/>
        <pc:sldMkLst>
          <pc:docMk/>
          <pc:sldMk cId="3935736796" sldId="608"/>
        </pc:sldMkLst>
      </pc:sldChg>
      <pc:sldChg chg="del">
        <pc:chgData name="Bill Lord" userId="b68276031ed32d04" providerId="LiveId" clId="{FD23F974-D17D-4EF6-AAFC-94EE9BCE9722}" dt="2024-11-25T14:41:41.515" v="2350" actId="47"/>
        <pc:sldMkLst>
          <pc:docMk/>
          <pc:sldMk cId="2168062257" sldId="609"/>
        </pc:sldMkLst>
      </pc:sldChg>
      <pc:sldChg chg="add">
        <pc:chgData name="Bill Lord" userId="b68276031ed32d04" providerId="LiveId" clId="{FD23F974-D17D-4EF6-AAFC-94EE9BCE9722}" dt="2024-11-22T19:12:52.286" v="256"/>
        <pc:sldMkLst>
          <pc:docMk/>
          <pc:sldMk cId="2346359717" sldId="614"/>
        </pc:sldMkLst>
      </pc:sldChg>
      <pc:sldChg chg="del">
        <pc:chgData name="Bill Lord" userId="b68276031ed32d04" providerId="LiveId" clId="{FD23F974-D17D-4EF6-AAFC-94EE9BCE9722}" dt="2024-11-25T21:30:34.109" v="6685" actId="47"/>
        <pc:sldMkLst>
          <pc:docMk/>
          <pc:sldMk cId="4042947629" sldId="618"/>
        </pc:sldMkLst>
      </pc:sldChg>
      <pc:sldChg chg="del">
        <pc:chgData name="Bill Lord" userId="b68276031ed32d04" providerId="LiveId" clId="{FD23F974-D17D-4EF6-AAFC-94EE9BCE9722}" dt="2024-11-25T21:30:33.371" v="6684" actId="47"/>
        <pc:sldMkLst>
          <pc:docMk/>
          <pc:sldMk cId="2026398747" sldId="620"/>
        </pc:sldMkLst>
      </pc:sldChg>
      <pc:sldChg chg="del">
        <pc:chgData name="Bill Lord" userId="b68276031ed32d04" providerId="LiveId" clId="{FD23F974-D17D-4EF6-AAFC-94EE9BCE9722}" dt="2024-11-25T21:30:34.627" v="6686" actId="47"/>
        <pc:sldMkLst>
          <pc:docMk/>
          <pc:sldMk cId="2127334691" sldId="622"/>
        </pc:sldMkLst>
      </pc:sldChg>
      <pc:sldChg chg="del">
        <pc:chgData name="Bill Lord" userId="b68276031ed32d04" providerId="LiveId" clId="{FD23F974-D17D-4EF6-AAFC-94EE9BCE9722}" dt="2024-11-25T21:30:35.224" v="6687" actId="47"/>
        <pc:sldMkLst>
          <pc:docMk/>
          <pc:sldMk cId="236799610" sldId="624"/>
        </pc:sldMkLst>
      </pc:sldChg>
      <pc:sldChg chg="del">
        <pc:chgData name="Bill Lord" userId="b68276031ed32d04" providerId="LiveId" clId="{FD23F974-D17D-4EF6-AAFC-94EE9BCE9722}" dt="2024-11-25T21:30:35.761" v="6688" actId="47"/>
        <pc:sldMkLst>
          <pc:docMk/>
          <pc:sldMk cId="2065036389" sldId="625"/>
        </pc:sldMkLst>
      </pc:sldChg>
      <pc:sldChg chg="del">
        <pc:chgData name="Bill Lord" userId="b68276031ed32d04" providerId="LiveId" clId="{FD23F974-D17D-4EF6-AAFC-94EE9BCE9722}" dt="2024-11-25T21:30:36.420" v="6689" actId="47"/>
        <pc:sldMkLst>
          <pc:docMk/>
          <pc:sldMk cId="2389868959" sldId="626"/>
        </pc:sldMkLst>
      </pc:sldChg>
      <pc:sldChg chg="del">
        <pc:chgData name="Bill Lord" userId="b68276031ed32d04" providerId="LiveId" clId="{FD23F974-D17D-4EF6-AAFC-94EE9BCE9722}" dt="2024-11-25T14:39:48.280" v="2337" actId="47"/>
        <pc:sldMkLst>
          <pc:docMk/>
          <pc:sldMk cId="1719245974" sldId="627"/>
        </pc:sldMkLst>
      </pc:sldChg>
      <pc:sldChg chg="del">
        <pc:chgData name="Bill Lord" userId="b68276031ed32d04" providerId="LiveId" clId="{FD23F974-D17D-4EF6-AAFC-94EE9BCE9722}" dt="2024-11-25T14:39:49.797" v="2338" actId="47"/>
        <pc:sldMkLst>
          <pc:docMk/>
          <pc:sldMk cId="2011497714" sldId="628"/>
        </pc:sldMkLst>
      </pc:sldChg>
      <pc:sldChg chg="del">
        <pc:chgData name="Bill Lord" userId="b68276031ed32d04" providerId="LiveId" clId="{FD23F974-D17D-4EF6-AAFC-94EE9BCE9722}" dt="2024-11-25T14:39:50.673" v="2339" actId="47"/>
        <pc:sldMkLst>
          <pc:docMk/>
          <pc:sldMk cId="1003918021" sldId="629"/>
        </pc:sldMkLst>
      </pc:sldChg>
      <pc:sldChg chg="del">
        <pc:chgData name="Bill Lord" userId="b68276031ed32d04" providerId="LiveId" clId="{FD23F974-D17D-4EF6-AAFC-94EE9BCE9722}" dt="2024-11-25T14:39:51.393" v="2340" actId="47"/>
        <pc:sldMkLst>
          <pc:docMk/>
          <pc:sldMk cId="4232225748" sldId="630"/>
        </pc:sldMkLst>
      </pc:sldChg>
      <pc:sldChg chg="del">
        <pc:chgData name="Bill Lord" userId="b68276031ed32d04" providerId="LiveId" clId="{FD23F974-D17D-4EF6-AAFC-94EE9BCE9722}" dt="2024-11-25T14:39:52.083" v="2341" actId="47"/>
        <pc:sldMkLst>
          <pc:docMk/>
          <pc:sldMk cId="2818702322" sldId="631"/>
        </pc:sldMkLst>
      </pc:sldChg>
      <pc:sldChg chg="del">
        <pc:chgData name="Bill Lord" userId="b68276031ed32d04" providerId="LiveId" clId="{FD23F974-D17D-4EF6-AAFC-94EE9BCE9722}" dt="2024-11-25T14:39:52.772" v="2342" actId="47"/>
        <pc:sldMkLst>
          <pc:docMk/>
          <pc:sldMk cId="322831878" sldId="632"/>
        </pc:sldMkLst>
      </pc:sldChg>
      <pc:sldChg chg="del">
        <pc:chgData name="Bill Lord" userId="b68276031ed32d04" providerId="LiveId" clId="{FD23F974-D17D-4EF6-AAFC-94EE9BCE9722}" dt="2024-11-25T14:39:53.461" v="2343" actId="47"/>
        <pc:sldMkLst>
          <pc:docMk/>
          <pc:sldMk cId="2365341346" sldId="633"/>
        </pc:sldMkLst>
      </pc:sldChg>
      <pc:sldChg chg="del">
        <pc:chgData name="Bill Lord" userId="b68276031ed32d04" providerId="LiveId" clId="{FD23F974-D17D-4EF6-AAFC-94EE9BCE9722}" dt="2024-11-25T21:30:37.334" v="6690" actId="47"/>
        <pc:sldMkLst>
          <pc:docMk/>
          <pc:sldMk cId="3797609604" sldId="635"/>
        </pc:sldMkLst>
      </pc:sldChg>
      <pc:sldChg chg="del">
        <pc:chgData name="Bill Lord" userId="b68276031ed32d04" providerId="LiveId" clId="{FD23F974-D17D-4EF6-AAFC-94EE9BCE9722}" dt="2024-11-25T21:30:37.947" v="6691" actId="47"/>
        <pc:sldMkLst>
          <pc:docMk/>
          <pc:sldMk cId="3272681048" sldId="636"/>
        </pc:sldMkLst>
      </pc:sldChg>
      <pc:sldChg chg="del">
        <pc:chgData name="Bill Lord" userId="b68276031ed32d04" providerId="LiveId" clId="{FD23F974-D17D-4EF6-AAFC-94EE9BCE9722}" dt="2024-11-25T21:30:38.595" v="6692" actId="47"/>
        <pc:sldMkLst>
          <pc:docMk/>
          <pc:sldMk cId="121138866" sldId="637"/>
        </pc:sldMkLst>
      </pc:sldChg>
      <pc:sldChg chg="del">
        <pc:chgData name="Bill Lord" userId="b68276031ed32d04" providerId="LiveId" clId="{FD23F974-D17D-4EF6-AAFC-94EE9BCE9722}" dt="2024-11-25T14:41:59.484" v="2362" actId="47"/>
        <pc:sldMkLst>
          <pc:docMk/>
          <pc:sldMk cId="1675510786" sldId="638"/>
        </pc:sldMkLst>
      </pc:sldChg>
      <pc:sldChg chg="del">
        <pc:chgData name="Bill Lord" userId="b68276031ed32d04" providerId="LiveId" clId="{FD23F974-D17D-4EF6-AAFC-94EE9BCE9722}" dt="2024-11-25T14:42:07.201" v="2364" actId="47"/>
        <pc:sldMkLst>
          <pc:docMk/>
          <pc:sldMk cId="3900382933" sldId="639"/>
        </pc:sldMkLst>
      </pc:sldChg>
      <pc:sldChg chg="del">
        <pc:chgData name="Bill Lord" userId="b68276031ed32d04" providerId="LiveId" clId="{FD23F974-D17D-4EF6-AAFC-94EE9BCE9722}" dt="2024-11-25T14:42:20.529" v="2365" actId="47"/>
        <pc:sldMkLst>
          <pc:docMk/>
          <pc:sldMk cId="1650597967" sldId="640"/>
        </pc:sldMkLst>
      </pc:sldChg>
      <pc:sldChg chg="del">
        <pc:chgData name="Bill Lord" userId="b68276031ed32d04" providerId="LiveId" clId="{FD23F974-D17D-4EF6-AAFC-94EE9BCE9722}" dt="2024-11-25T14:42:22.924" v="2366" actId="47"/>
        <pc:sldMkLst>
          <pc:docMk/>
          <pc:sldMk cId="1847912662" sldId="641"/>
        </pc:sldMkLst>
      </pc:sldChg>
      <pc:sldChg chg="del">
        <pc:chgData name="Bill Lord" userId="b68276031ed32d04" providerId="LiveId" clId="{FD23F974-D17D-4EF6-AAFC-94EE9BCE9722}" dt="2024-11-25T14:41:55.872" v="2358" actId="47"/>
        <pc:sldMkLst>
          <pc:docMk/>
          <pc:sldMk cId="957375513" sldId="642"/>
        </pc:sldMkLst>
      </pc:sldChg>
      <pc:sldChg chg="del">
        <pc:chgData name="Bill Lord" userId="b68276031ed32d04" providerId="LiveId" clId="{FD23F974-D17D-4EF6-AAFC-94EE9BCE9722}" dt="2024-11-25T14:41:58.218" v="2360" actId="47"/>
        <pc:sldMkLst>
          <pc:docMk/>
          <pc:sldMk cId="2189075916" sldId="643"/>
        </pc:sldMkLst>
      </pc:sldChg>
      <pc:sldChg chg="del">
        <pc:chgData name="Bill Lord" userId="b68276031ed32d04" providerId="LiveId" clId="{FD23F974-D17D-4EF6-AAFC-94EE9BCE9722}" dt="2024-11-25T14:41:57.528" v="2359" actId="47"/>
        <pc:sldMkLst>
          <pc:docMk/>
          <pc:sldMk cId="3583242558" sldId="644"/>
        </pc:sldMkLst>
      </pc:sldChg>
      <pc:sldChg chg="del">
        <pc:chgData name="Bill Lord" userId="b68276031ed32d04" providerId="LiveId" clId="{FD23F974-D17D-4EF6-AAFC-94EE9BCE9722}" dt="2024-11-25T14:41:58.858" v="2361" actId="47"/>
        <pc:sldMkLst>
          <pc:docMk/>
          <pc:sldMk cId="1158484196" sldId="645"/>
        </pc:sldMkLst>
      </pc:sldChg>
      <pc:sldChg chg="del">
        <pc:chgData name="Bill Lord" userId="b68276031ed32d04" providerId="LiveId" clId="{FD23F974-D17D-4EF6-AAFC-94EE9BCE9722}" dt="2024-11-25T14:42:01.988" v="2363" actId="47"/>
        <pc:sldMkLst>
          <pc:docMk/>
          <pc:sldMk cId="3040073841" sldId="646"/>
        </pc:sldMkLst>
      </pc:sldChg>
      <pc:sldChg chg="addSp delSp modSp mod">
        <pc:chgData name="Bill Lord" userId="b68276031ed32d04" providerId="LiveId" clId="{FD23F974-D17D-4EF6-AAFC-94EE9BCE9722}" dt="2024-11-22T15:24:49.584" v="146" actId="1076"/>
        <pc:sldMkLst>
          <pc:docMk/>
          <pc:sldMk cId="1206647481" sldId="647"/>
        </pc:sldMkLst>
        <pc:spChg chg="add mod">
          <ac:chgData name="Bill Lord" userId="b68276031ed32d04" providerId="LiveId" clId="{FD23F974-D17D-4EF6-AAFC-94EE9BCE9722}" dt="2024-11-22T15:24:49.584" v="146" actId="1076"/>
          <ac:spMkLst>
            <pc:docMk/>
            <pc:sldMk cId="1206647481" sldId="647"/>
            <ac:spMk id="3" creationId="{04A8FD79-771F-DD2C-8E6B-267587DE71F8}"/>
          </ac:spMkLst>
        </pc:spChg>
        <pc:spChg chg="del">
          <ac:chgData name="Bill Lord" userId="b68276031ed32d04" providerId="LiveId" clId="{FD23F974-D17D-4EF6-AAFC-94EE9BCE9722}" dt="2024-11-22T15:24:41.511" v="144" actId="478"/>
          <ac:spMkLst>
            <pc:docMk/>
            <pc:sldMk cId="1206647481" sldId="647"/>
            <ac:spMk id="4" creationId="{00000000-0000-0000-0000-000000000000}"/>
          </ac:spMkLst>
        </pc:spChg>
        <pc:spChg chg="add mod">
          <ac:chgData name="Bill Lord" userId="b68276031ed32d04" providerId="LiveId" clId="{FD23F974-D17D-4EF6-AAFC-94EE9BCE9722}" dt="2024-11-22T15:24:49.584" v="146" actId="1076"/>
          <ac:spMkLst>
            <pc:docMk/>
            <pc:sldMk cId="1206647481" sldId="647"/>
            <ac:spMk id="5" creationId="{8DC01DFF-4E0B-3317-1D80-C02683AAD823}"/>
          </ac:spMkLst>
        </pc:spChg>
      </pc:sldChg>
      <pc:sldChg chg="del">
        <pc:chgData name="Bill Lord" userId="b68276031ed32d04" providerId="LiveId" clId="{FD23F974-D17D-4EF6-AAFC-94EE9BCE9722}" dt="2024-11-25T21:30:40.090" v="6694" actId="47"/>
        <pc:sldMkLst>
          <pc:docMk/>
          <pc:sldMk cId="2318591625" sldId="648"/>
        </pc:sldMkLst>
      </pc:sldChg>
      <pc:sldChg chg="del">
        <pc:chgData name="Bill Lord" userId="b68276031ed32d04" providerId="LiveId" clId="{FD23F974-D17D-4EF6-AAFC-94EE9BCE9722}" dt="2024-11-25T21:30:41.287" v="6696" actId="47"/>
        <pc:sldMkLst>
          <pc:docMk/>
          <pc:sldMk cId="272739842" sldId="649"/>
        </pc:sldMkLst>
      </pc:sldChg>
      <pc:sldChg chg="del">
        <pc:chgData name="Bill Lord" userId="b68276031ed32d04" providerId="LiveId" clId="{FD23F974-D17D-4EF6-AAFC-94EE9BCE9722}" dt="2024-11-25T14:40:52.334" v="2344" actId="47"/>
        <pc:sldMkLst>
          <pc:docMk/>
          <pc:sldMk cId="1846491717" sldId="650"/>
        </pc:sldMkLst>
      </pc:sldChg>
      <pc:sldChg chg="del">
        <pc:chgData name="Bill Lord" userId="b68276031ed32d04" providerId="LiveId" clId="{FD23F974-D17D-4EF6-AAFC-94EE9BCE9722}" dt="2024-11-25T14:41:08.135" v="2345" actId="47"/>
        <pc:sldMkLst>
          <pc:docMk/>
          <pc:sldMk cId="2171381997" sldId="651"/>
        </pc:sldMkLst>
      </pc:sldChg>
      <pc:sldChg chg="del">
        <pc:chgData name="Bill Lord" userId="b68276031ed32d04" providerId="LiveId" clId="{FD23F974-D17D-4EF6-AAFC-94EE9BCE9722}" dt="2024-11-25T21:30:39.382" v="6693" actId="47"/>
        <pc:sldMkLst>
          <pc:docMk/>
          <pc:sldMk cId="2213560570" sldId="652"/>
        </pc:sldMkLst>
      </pc:sldChg>
      <pc:sldChg chg="del">
        <pc:chgData name="Bill Lord" userId="b68276031ed32d04" providerId="LiveId" clId="{FD23F974-D17D-4EF6-AAFC-94EE9BCE9722}" dt="2024-11-25T14:41:09.433" v="2346" actId="47"/>
        <pc:sldMkLst>
          <pc:docMk/>
          <pc:sldMk cId="3393429934" sldId="653"/>
        </pc:sldMkLst>
      </pc:sldChg>
      <pc:sldChg chg="modSp add mod">
        <pc:chgData name="Bill Lord" userId="b68276031ed32d04" providerId="LiveId" clId="{FD23F974-D17D-4EF6-AAFC-94EE9BCE9722}" dt="2024-11-22T21:27:29.791" v="1579" actId="13926"/>
        <pc:sldMkLst>
          <pc:docMk/>
          <pc:sldMk cId="101597572" sldId="654"/>
        </pc:sldMkLst>
        <pc:spChg chg="mod">
          <ac:chgData name="Bill Lord" userId="b68276031ed32d04" providerId="LiveId" clId="{FD23F974-D17D-4EF6-AAFC-94EE9BCE9722}" dt="2024-11-22T21:26:55.201" v="1575" actId="13926"/>
          <ac:spMkLst>
            <pc:docMk/>
            <pc:sldMk cId="101597572" sldId="654"/>
            <ac:spMk id="5" creationId="{0DEA09DA-8AD6-1D7A-39B2-1A7731EFE288}"/>
          </ac:spMkLst>
        </pc:spChg>
        <pc:spChg chg="mod">
          <ac:chgData name="Bill Lord" userId="b68276031ed32d04" providerId="LiveId" clId="{FD23F974-D17D-4EF6-AAFC-94EE9BCE9722}" dt="2024-11-22T21:27:29.791" v="1579" actId="13926"/>
          <ac:spMkLst>
            <pc:docMk/>
            <pc:sldMk cId="101597572" sldId="654"/>
            <ac:spMk id="8" creationId="{F41CFEFF-C5F9-E41F-1B8E-5DAE498FBFD7}"/>
          </ac:spMkLst>
        </pc:spChg>
      </pc:sldChg>
      <pc:sldChg chg="del">
        <pc:chgData name="Bill Lord" userId="b68276031ed32d04" providerId="LiveId" clId="{FD23F974-D17D-4EF6-AAFC-94EE9BCE9722}" dt="2024-11-25T21:30:40.643" v="6695" actId="47"/>
        <pc:sldMkLst>
          <pc:docMk/>
          <pc:sldMk cId="3457708792" sldId="656"/>
        </pc:sldMkLst>
      </pc:sldChg>
      <pc:sldChg chg="del">
        <pc:chgData name="Bill Lord" userId="b68276031ed32d04" providerId="LiveId" clId="{FD23F974-D17D-4EF6-AAFC-94EE9BCE9722}" dt="2024-11-25T21:30:42.027" v="6697" actId="47"/>
        <pc:sldMkLst>
          <pc:docMk/>
          <pc:sldMk cId="1443667831" sldId="657"/>
        </pc:sldMkLst>
      </pc:sldChg>
      <pc:sldChg chg="add del">
        <pc:chgData name="Bill Lord" userId="b68276031ed32d04" providerId="LiveId" clId="{FD23F974-D17D-4EF6-AAFC-94EE9BCE9722}" dt="2024-11-25T14:42:41.513" v="2371" actId="47"/>
        <pc:sldMkLst>
          <pc:docMk/>
          <pc:sldMk cId="4259411627" sldId="658"/>
        </pc:sldMkLst>
      </pc:sldChg>
      <pc:sldChg chg="add del">
        <pc:chgData name="Bill Lord" userId="b68276031ed32d04" providerId="LiveId" clId="{FD23F974-D17D-4EF6-AAFC-94EE9BCE9722}" dt="2024-11-25T21:30:43.509" v="6698" actId="47"/>
        <pc:sldMkLst>
          <pc:docMk/>
          <pc:sldMk cId="4151625305" sldId="659"/>
        </pc:sldMkLst>
      </pc:sldChg>
      <pc:sldChg chg="del">
        <pc:chgData name="Bill Lord" userId="b68276031ed32d04" providerId="LiveId" clId="{FD23F974-D17D-4EF6-AAFC-94EE9BCE9722}" dt="2024-11-25T14:41:19.925" v="2347" actId="47"/>
        <pc:sldMkLst>
          <pc:docMk/>
          <pc:sldMk cId="4144241097" sldId="660"/>
        </pc:sldMkLst>
      </pc:sldChg>
      <pc:sldChg chg="del">
        <pc:chgData name="Bill Lord" userId="b68276031ed32d04" providerId="LiveId" clId="{FD23F974-D17D-4EF6-AAFC-94EE9BCE9722}" dt="2024-11-25T14:41:20.785" v="2348" actId="47"/>
        <pc:sldMkLst>
          <pc:docMk/>
          <pc:sldMk cId="1547390672" sldId="661"/>
        </pc:sldMkLst>
      </pc:sldChg>
      <pc:sldChg chg="addSp modSp del mod">
        <pc:chgData name="Bill Lord" userId="b68276031ed32d04" providerId="LiveId" clId="{FD23F974-D17D-4EF6-AAFC-94EE9BCE9722}" dt="2024-11-25T21:33:32.807" v="6699" actId="47"/>
        <pc:sldMkLst>
          <pc:docMk/>
          <pc:sldMk cId="1404521654" sldId="662"/>
        </pc:sldMkLst>
        <pc:spChg chg="add mod">
          <ac:chgData name="Bill Lord" userId="b68276031ed32d04" providerId="LiveId" clId="{FD23F974-D17D-4EF6-AAFC-94EE9BCE9722}" dt="2024-11-22T19:40:42.650" v="289" actId="13926"/>
          <ac:spMkLst>
            <pc:docMk/>
            <pc:sldMk cId="1404521654" sldId="662"/>
            <ac:spMk id="11" creationId="{551D378A-90B3-540B-D076-AF8A2CB989D4}"/>
          </ac:spMkLst>
        </pc:spChg>
      </pc:sldChg>
      <pc:sldChg chg="addSp delSp modSp add mod ord">
        <pc:chgData name="Bill Lord" userId="b68276031ed32d04" providerId="LiveId" clId="{FD23F974-D17D-4EF6-AAFC-94EE9BCE9722}" dt="2024-11-25T18:17:02.334" v="2758" actId="20577"/>
        <pc:sldMkLst>
          <pc:docMk/>
          <pc:sldMk cId="1271540602" sldId="663"/>
        </pc:sldMkLst>
        <pc:spChg chg="mod">
          <ac:chgData name="Bill Lord" userId="b68276031ed32d04" providerId="LiveId" clId="{FD23F974-D17D-4EF6-AAFC-94EE9BCE9722}" dt="2024-11-25T18:17:02.334" v="2758" actId="20577"/>
          <ac:spMkLst>
            <pc:docMk/>
            <pc:sldMk cId="1271540602" sldId="663"/>
            <ac:spMk id="2" creationId="{630B6D99-CF74-7D2C-0F7D-681F7FAE138D}"/>
          </ac:spMkLst>
        </pc:spChg>
        <pc:spChg chg="del">
          <ac:chgData name="Bill Lord" userId="b68276031ed32d04" providerId="LiveId" clId="{FD23F974-D17D-4EF6-AAFC-94EE9BCE9722}" dt="2024-11-22T15:31:23.045" v="153" actId="478"/>
          <ac:spMkLst>
            <pc:docMk/>
            <pc:sldMk cId="1271540602" sldId="663"/>
            <ac:spMk id="3" creationId="{9BD6409D-1007-574B-CF90-21781217A775}"/>
          </ac:spMkLst>
        </pc:spChg>
        <pc:spChg chg="del">
          <ac:chgData name="Bill Lord" userId="b68276031ed32d04" providerId="LiveId" clId="{FD23F974-D17D-4EF6-AAFC-94EE9BCE9722}" dt="2024-11-22T15:31:04.756" v="150" actId="478"/>
          <ac:spMkLst>
            <pc:docMk/>
            <pc:sldMk cId="1271540602" sldId="663"/>
            <ac:spMk id="4" creationId="{AAFF4645-3D70-643F-836B-DB8CAC453790}"/>
          </ac:spMkLst>
        </pc:spChg>
        <pc:spChg chg="add del mod">
          <ac:chgData name="Bill Lord" userId="b68276031ed32d04" providerId="LiveId" clId="{FD23F974-D17D-4EF6-AAFC-94EE9BCE9722}" dt="2024-11-22T15:31:42.075" v="156" actId="478"/>
          <ac:spMkLst>
            <pc:docMk/>
            <pc:sldMk cId="1271540602" sldId="663"/>
            <ac:spMk id="7" creationId="{0829DDCB-B2C2-52C6-381B-9F9209C2F703}"/>
          </ac:spMkLst>
        </pc:spChg>
        <pc:picChg chg="add del">
          <ac:chgData name="Bill Lord" userId="b68276031ed32d04" providerId="LiveId" clId="{FD23F974-D17D-4EF6-AAFC-94EE9BCE9722}" dt="2024-11-22T15:31:29.635" v="155" actId="478"/>
          <ac:picMkLst>
            <pc:docMk/>
            <pc:sldMk cId="1271540602" sldId="663"/>
            <ac:picMk id="18" creationId="{A49636D8-C8EC-8D0C-B2AE-BB184B777E66}"/>
          </ac:picMkLst>
        </pc:picChg>
      </pc:sldChg>
      <pc:sldChg chg="modSp add mod ord">
        <pc:chgData name="Bill Lord" userId="b68276031ed32d04" providerId="LiveId" clId="{FD23F974-D17D-4EF6-AAFC-94EE9BCE9722}" dt="2024-11-22T15:34:19.942" v="199" actId="20577"/>
        <pc:sldMkLst>
          <pc:docMk/>
          <pc:sldMk cId="1191596633" sldId="664"/>
        </pc:sldMkLst>
        <pc:spChg chg="mod">
          <ac:chgData name="Bill Lord" userId="b68276031ed32d04" providerId="LiveId" clId="{FD23F974-D17D-4EF6-AAFC-94EE9BCE9722}" dt="2024-11-22T15:34:19.942" v="199" actId="20577"/>
          <ac:spMkLst>
            <pc:docMk/>
            <pc:sldMk cId="1191596633" sldId="664"/>
            <ac:spMk id="2" creationId="{87595953-F230-D42A-86B7-600D5AE65342}"/>
          </ac:spMkLst>
        </pc:spChg>
      </pc:sldChg>
      <pc:sldChg chg="modSp add mod">
        <pc:chgData name="Bill Lord" userId="b68276031ed32d04" providerId="LiveId" clId="{FD23F974-D17D-4EF6-AAFC-94EE9BCE9722}" dt="2024-11-22T15:35:38.774" v="223" actId="20577"/>
        <pc:sldMkLst>
          <pc:docMk/>
          <pc:sldMk cId="3091562813" sldId="665"/>
        </pc:sldMkLst>
        <pc:spChg chg="mod">
          <ac:chgData name="Bill Lord" userId="b68276031ed32d04" providerId="LiveId" clId="{FD23F974-D17D-4EF6-AAFC-94EE9BCE9722}" dt="2024-11-22T15:35:38.774" v="223" actId="20577"/>
          <ac:spMkLst>
            <pc:docMk/>
            <pc:sldMk cId="3091562813" sldId="665"/>
            <ac:spMk id="2" creationId="{DDD83912-7149-E5B0-BB84-C06D1A7978DF}"/>
          </ac:spMkLst>
        </pc:spChg>
      </pc:sldChg>
      <pc:sldChg chg="add">
        <pc:chgData name="Bill Lord" userId="b68276031ed32d04" providerId="LiveId" clId="{FD23F974-D17D-4EF6-AAFC-94EE9BCE9722}" dt="2024-11-22T15:35:09.345" v="201" actId="2890"/>
        <pc:sldMkLst>
          <pc:docMk/>
          <pc:sldMk cId="3941416509" sldId="666"/>
        </pc:sldMkLst>
      </pc:sldChg>
      <pc:sldChg chg="modSp add mod">
        <pc:chgData name="Bill Lord" userId="b68276031ed32d04" providerId="LiveId" clId="{FD23F974-D17D-4EF6-AAFC-94EE9BCE9722}" dt="2024-11-22T15:36:06.269" v="233" actId="20577"/>
        <pc:sldMkLst>
          <pc:docMk/>
          <pc:sldMk cId="675765161" sldId="667"/>
        </pc:sldMkLst>
        <pc:spChg chg="mod">
          <ac:chgData name="Bill Lord" userId="b68276031ed32d04" providerId="LiveId" clId="{FD23F974-D17D-4EF6-AAFC-94EE9BCE9722}" dt="2024-11-22T15:36:06.269" v="233" actId="20577"/>
          <ac:spMkLst>
            <pc:docMk/>
            <pc:sldMk cId="675765161" sldId="667"/>
            <ac:spMk id="2" creationId="{43496298-A4A1-4313-0FF7-575C526EF1CF}"/>
          </ac:spMkLst>
        </pc:spChg>
      </pc:sldChg>
      <pc:sldChg chg="modSp add mod">
        <pc:chgData name="Bill Lord" userId="b68276031ed32d04" providerId="LiveId" clId="{FD23F974-D17D-4EF6-AAFC-94EE9BCE9722}" dt="2024-11-22T15:36:18.866" v="245" actId="20577"/>
        <pc:sldMkLst>
          <pc:docMk/>
          <pc:sldMk cId="2044196021" sldId="668"/>
        </pc:sldMkLst>
        <pc:spChg chg="mod">
          <ac:chgData name="Bill Lord" userId="b68276031ed32d04" providerId="LiveId" clId="{FD23F974-D17D-4EF6-AAFC-94EE9BCE9722}" dt="2024-11-22T15:36:18.866" v="245" actId="20577"/>
          <ac:spMkLst>
            <pc:docMk/>
            <pc:sldMk cId="2044196021" sldId="668"/>
            <ac:spMk id="2" creationId="{BA760C00-07AA-6E3B-BE7B-365673C8BAB7}"/>
          </ac:spMkLst>
        </pc:spChg>
      </pc:sldChg>
      <pc:sldChg chg="addSp delSp modSp add mod ord">
        <pc:chgData name="Bill Lord" userId="b68276031ed32d04" providerId="LiveId" clId="{FD23F974-D17D-4EF6-AAFC-94EE9BCE9722}" dt="2024-12-01T22:14:43.389" v="6712" actId="12"/>
        <pc:sldMkLst>
          <pc:docMk/>
          <pc:sldMk cId="152652660" sldId="669"/>
        </pc:sldMkLst>
        <pc:spChg chg="mod">
          <ac:chgData name="Bill Lord" userId="b68276031ed32d04" providerId="LiveId" clId="{FD23F974-D17D-4EF6-AAFC-94EE9BCE9722}" dt="2024-11-22T21:18:58.932" v="1478" actId="14100"/>
          <ac:spMkLst>
            <pc:docMk/>
            <pc:sldMk cId="152652660" sldId="669"/>
            <ac:spMk id="2" creationId="{FB42718F-D6A0-D814-9D07-C75E5985EDCF}"/>
          </ac:spMkLst>
        </pc:spChg>
        <pc:spChg chg="add mod">
          <ac:chgData name="Bill Lord" userId="b68276031ed32d04" providerId="LiveId" clId="{FD23F974-D17D-4EF6-AAFC-94EE9BCE9722}" dt="2024-12-01T22:14:43.389" v="6712" actId="12"/>
          <ac:spMkLst>
            <pc:docMk/>
            <pc:sldMk cId="152652660" sldId="669"/>
            <ac:spMk id="3" creationId="{D2ACF9AC-2BBA-4D11-726E-B3414440C887}"/>
          </ac:spMkLst>
        </pc:spChg>
        <pc:spChg chg="add mod">
          <ac:chgData name="Bill Lord" userId="b68276031ed32d04" providerId="LiveId" clId="{FD23F974-D17D-4EF6-AAFC-94EE9BCE9722}" dt="2024-11-25T20:28:18.907" v="5039" actId="14100"/>
          <ac:spMkLst>
            <pc:docMk/>
            <pc:sldMk cId="152652660" sldId="669"/>
            <ac:spMk id="4" creationId="{064A7FB8-A1AE-5990-0817-A53C4A45ADAE}"/>
          </ac:spMkLst>
        </pc:spChg>
        <pc:spChg chg="add mod">
          <ac:chgData name="Bill Lord" userId="b68276031ed32d04" providerId="LiveId" clId="{FD23F974-D17D-4EF6-AAFC-94EE9BCE9722}" dt="2024-11-22T21:19:02.156" v="1479" actId="1076"/>
          <ac:spMkLst>
            <pc:docMk/>
            <pc:sldMk cId="152652660" sldId="669"/>
            <ac:spMk id="5" creationId="{EEC94CF5-2721-E4B0-30BE-B618A40D3D63}"/>
          </ac:spMkLst>
        </pc:spChg>
        <pc:spChg chg="add del mod">
          <ac:chgData name="Bill Lord" userId="b68276031ed32d04" providerId="LiveId" clId="{FD23F974-D17D-4EF6-AAFC-94EE9BCE9722}" dt="2024-11-22T21:10:26.472" v="1128" actId="478"/>
          <ac:spMkLst>
            <pc:docMk/>
            <pc:sldMk cId="152652660" sldId="669"/>
            <ac:spMk id="8" creationId="{AFD80CEB-8247-346D-5439-8C61D1280C99}"/>
          </ac:spMkLst>
        </pc:spChg>
        <pc:spChg chg="add del mod">
          <ac:chgData name="Bill Lord" userId="b68276031ed32d04" providerId="LiveId" clId="{FD23F974-D17D-4EF6-AAFC-94EE9BCE9722}" dt="2024-11-22T21:25:40.906" v="1574" actId="478"/>
          <ac:spMkLst>
            <pc:docMk/>
            <pc:sldMk cId="152652660" sldId="669"/>
            <ac:spMk id="9" creationId="{B23BEAD0-EE23-331B-9EE7-CA638508FD9E}"/>
          </ac:spMkLst>
        </pc:spChg>
        <pc:picChg chg="del mod">
          <ac:chgData name="Bill Lord" userId="b68276031ed32d04" providerId="LiveId" clId="{FD23F974-D17D-4EF6-AAFC-94EE9BCE9722}" dt="2024-11-22T20:12:07.985" v="556" actId="478"/>
          <ac:picMkLst>
            <pc:docMk/>
            <pc:sldMk cId="152652660" sldId="669"/>
            <ac:picMk id="4" creationId="{C5398096-9C56-6D02-6293-A478CCE929D9}"/>
          </ac:picMkLst>
        </pc:picChg>
        <pc:picChg chg="del">
          <ac:chgData name="Bill Lord" userId="b68276031ed32d04" providerId="LiveId" clId="{FD23F974-D17D-4EF6-AAFC-94EE9BCE9722}" dt="2024-11-22T15:37:02.896" v="247" actId="478"/>
          <ac:picMkLst>
            <pc:docMk/>
            <pc:sldMk cId="152652660" sldId="669"/>
            <ac:picMk id="18" creationId="{00A006D8-963E-E4CB-3239-3FD1756ACD4B}"/>
          </ac:picMkLst>
        </pc:picChg>
      </pc:sldChg>
      <pc:sldChg chg="add">
        <pc:chgData name="Bill Lord" userId="b68276031ed32d04" providerId="LiveId" clId="{FD23F974-D17D-4EF6-AAFC-94EE9BCE9722}" dt="2024-11-22T19:13:53.575" v="257"/>
        <pc:sldMkLst>
          <pc:docMk/>
          <pc:sldMk cId="1997708215" sldId="675"/>
        </pc:sldMkLst>
      </pc:sldChg>
      <pc:sldChg chg="modSp add mod">
        <pc:chgData name="Bill Lord" userId="b68276031ed32d04" providerId="LiveId" clId="{FD23F974-D17D-4EF6-AAFC-94EE9BCE9722}" dt="2024-11-25T16:52:31.399" v="2740" actId="5793"/>
        <pc:sldMkLst>
          <pc:docMk/>
          <pc:sldMk cId="3290851069" sldId="705"/>
        </pc:sldMkLst>
        <pc:spChg chg="mod">
          <ac:chgData name="Bill Lord" userId="b68276031ed32d04" providerId="LiveId" clId="{FD23F974-D17D-4EF6-AAFC-94EE9BCE9722}" dt="2024-11-25T16:52:31.399" v="2740" actId="5793"/>
          <ac:spMkLst>
            <pc:docMk/>
            <pc:sldMk cId="3290851069" sldId="705"/>
            <ac:spMk id="2" creationId="{B39C9748-4497-533C-FD79-88F40AACBC2F}"/>
          </ac:spMkLst>
        </pc:spChg>
      </pc:sldChg>
      <pc:sldChg chg="addSp modSp add mod">
        <pc:chgData name="Bill Lord" userId="b68276031ed32d04" providerId="LiveId" clId="{FD23F974-D17D-4EF6-AAFC-94EE9BCE9722}" dt="2024-11-25T14:14:24.714" v="2054" actId="13926"/>
        <pc:sldMkLst>
          <pc:docMk/>
          <pc:sldMk cId="3255678896" sldId="706"/>
        </pc:sldMkLst>
        <pc:spChg chg="mod">
          <ac:chgData name="Bill Lord" userId="b68276031ed32d04" providerId="LiveId" clId="{FD23F974-D17D-4EF6-AAFC-94EE9BCE9722}" dt="2024-11-25T14:06:11.157" v="1967" actId="13926"/>
          <ac:spMkLst>
            <pc:docMk/>
            <pc:sldMk cId="3255678896" sldId="706"/>
            <ac:spMk id="3" creationId="{35BA8116-46A1-8C1D-B935-90896295679D}"/>
          </ac:spMkLst>
        </pc:spChg>
        <pc:spChg chg="add mod">
          <ac:chgData name="Bill Lord" userId="b68276031ed32d04" providerId="LiveId" clId="{FD23F974-D17D-4EF6-AAFC-94EE9BCE9722}" dt="2024-11-25T14:11:56.603" v="1971" actId="208"/>
          <ac:spMkLst>
            <pc:docMk/>
            <pc:sldMk cId="3255678896" sldId="706"/>
            <ac:spMk id="5" creationId="{2ECF0C7B-7206-D4A6-B23B-B2BBD211472C}"/>
          </ac:spMkLst>
        </pc:spChg>
        <pc:spChg chg="add mod">
          <ac:chgData name="Bill Lord" userId="b68276031ed32d04" providerId="LiveId" clId="{FD23F974-D17D-4EF6-AAFC-94EE9BCE9722}" dt="2024-11-25T14:14:24.714" v="2054" actId="13926"/>
          <ac:spMkLst>
            <pc:docMk/>
            <pc:sldMk cId="3255678896" sldId="706"/>
            <ac:spMk id="7" creationId="{B6E26831-E887-B1D3-B87C-AD6A4BDCD88D}"/>
          </ac:spMkLst>
        </pc:spChg>
      </pc:sldChg>
      <pc:sldChg chg="addSp delSp modSp add mod">
        <pc:chgData name="Bill Lord" userId="b68276031ed32d04" providerId="LiveId" clId="{FD23F974-D17D-4EF6-AAFC-94EE9BCE9722}" dt="2024-11-25T20:30:37.477" v="5150" actId="20577"/>
        <pc:sldMkLst>
          <pc:docMk/>
          <pc:sldMk cId="1378084661" sldId="707"/>
        </pc:sldMkLst>
        <pc:spChg chg="mod">
          <ac:chgData name="Bill Lord" userId="b68276031ed32d04" providerId="LiveId" clId="{FD23F974-D17D-4EF6-AAFC-94EE9BCE9722}" dt="2024-11-22T20:54:35.651" v="837" actId="13926"/>
          <ac:spMkLst>
            <pc:docMk/>
            <pc:sldMk cId="1378084661" sldId="707"/>
            <ac:spMk id="2" creationId="{2992D21B-712B-C792-AFA9-5E2D0CBC193C}"/>
          </ac:spMkLst>
        </pc:spChg>
        <pc:spChg chg="del">
          <ac:chgData name="Bill Lord" userId="b68276031ed32d04" providerId="LiveId" clId="{FD23F974-D17D-4EF6-AAFC-94EE9BCE9722}" dt="2024-11-22T20:54:31.394" v="836" actId="478"/>
          <ac:spMkLst>
            <pc:docMk/>
            <pc:sldMk cId="1378084661" sldId="707"/>
            <ac:spMk id="3" creationId="{B3B7B71D-AFE4-B22F-16AB-0D5761850FB1}"/>
          </ac:spMkLst>
        </pc:spChg>
        <pc:spChg chg="add del mod">
          <ac:chgData name="Bill Lord" userId="b68276031ed32d04" providerId="LiveId" clId="{FD23F974-D17D-4EF6-AAFC-94EE9BCE9722}" dt="2024-11-25T20:30:15.416" v="5105" actId="478"/>
          <ac:spMkLst>
            <pc:docMk/>
            <pc:sldMk cId="1378084661" sldId="707"/>
            <ac:spMk id="4" creationId="{9D3C6D34-9326-4931-5D7C-C41F30456DA9}"/>
          </ac:spMkLst>
        </pc:spChg>
        <pc:spChg chg="mod">
          <ac:chgData name="Bill Lord" userId="b68276031ed32d04" providerId="LiveId" clId="{FD23F974-D17D-4EF6-AAFC-94EE9BCE9722}" dt="2024-11-25T20:30:37.477" v="5150" actId="20577"/>
          <ac:spMkLst>
            <pc:docMk/>
            <pc:sldMk cId="1378084661" sldId="707"/>
            <ac:spMk id="5" creationId="{4DB8FA6D-8F8F-E595-79A3-AE914969B2D2}"/>
          </ac:spMkLst>
        </pc:spChg>
        <pc:spChg chg="del">
          <ac:chgData name="Bill Lord" userId="b68276031ed32d04" providerId="LiveId" clId="{FD23F974-D17D-4EF6-AAFC-94EE9BCE9722}" dt="2024-11-22T20:59:13.373" v="908" actId="478"/>
          <ac:spMkLst>
            <pc:docMk/>
            <pc:sldMk cId="1378084661" sldId="707"/>
            <ac:spMk id="8" creationId="{535F237C-94A9-AEF1-018D-625000966DA0}"/>
          </ac:spMkLst>
        </pc:spChg>
      </pc:sldChg>
      <pc:sldChg chg="modSp add mod ord">
        <pc:chgData name="Bill Lord" userId="b68276031ed32d04" providerId="LiveId" clId="{FD23F974-D17D-4EF6-AAFC-94EE9BCE9722}" dt="2024-11-25T20:38:34.181" v="5175" actId="20577"/>
        <pc:sldMkLst>
          <pc:docMk/>
          <pc:sldMk cId="3731466448" sldId="708"/>
        </pc:sldMkLst>
        <pc:spChg chg="mod">
          <ac:chgData name="Bill Lord" userId="b68276031ed32d04" providerId="LiveId" clId="{FD23F974-D17D-4EF6-AAFC-94EE9BCE9722}" dt="2024-11-25T20:38:34.181" v="5175" actId="20577"/>
          <ac:spMkLst>
            <pc:docMk/>
            <pc:sldMk cId="3731466448" sldId="708"/>
            <ac:spMk id="9" creationId="{86BBBD35-A425-3474-964D-C6CC240F54CD}"/>
          </ac:spMkLst>
        </pc:spChg>
      </pc:sldChg>
      <pc:sldChg chg="delSp modSp add mod setBg">
        <pc:chgData name="Bill Lord" userId="b68276031ed32d04" providerId="LiveId" clId="{FD23F974-D17D-4EF6-AAFC-94EE9BCE9722}" dt="2024-11-25T20:41:46.781" v="5207" actId="13926"/>
        <pc:sldMkLst>
          <pc:docMk/>
          <pc:sldMk cId="1552506539" sldId="709"/>
        </pc:sldMkLst>
        <pc:spChg chg="mod">
          <ac:chgData name="Bill Lord" userId="b68276031ed32d04" providerId="LiveId" clId="{FD23F974-D17D-4EF6-AAFC-94EE9BCE9722}" dt="2024-11-25T14:37:27.443" v="2336" actId="13926"/>
          <ac:spMkLst>
            <pc:docMk/>
            <pc:sldMk cId="1552506539" sldId="709"/>
            <ac:spMk id="2" creationId="{B2DDF35A-9C10-893B-0EC7-607749EF826B}"/>
          </ac:spMkLst>
        </pc:spChg>
        <pc:spChg chg="mod">
          <ac:chgData name="Bill Lord" userId="b68276031ed32d04" providerId="LiveId" clId="{FD23F974-D17D-4EF6-AAFC-94EE9BCE9722}" dt="2024-11-22T21:37:30.845" v="1699" actId="20577"/>
          <ac:spMkLst>
            <pc:docMk/>
            <pc:sldMk cId="1552506539" sldId="709"/>
            <ac:spMk id="3" creationId="{379008C4-781E-CD9C-7887-D99A36B36D42}"/>
          </ac:spMkLst>
        </pc:spChg>
        <pc:spChg chg="del">
          <ac:chgData name="Bill Lord" userId="b68276031ed32d04" providerId="LiveId" clId="{FD23F974-D17D-4EF6-AAFC-94EE9BCE9722}" dt="2024-11-25T20:40:55.826" v="5178" actId="478"/>
          <ac:spMkLst>
            <pc:docMk/>
            <pc:sldMk cId="1552506539" sldId="709"/>
            <ac:spMk id="5" creationId="{21D21859-473E-6A15-AA78-EC570F146582}"/>
          </ac:spMkLst>
        </pc:spChg>
        <pc:spChg chg="mod">
          <ac:chgData name="Bill Lord" userId="b68276031ed32d04" providerId="LiveId" clId="{FD23F974-D17D-4EF6-AAFC-94EE9BCE9722}" dt="2024-11-25T20:41:46.781" v="5207" actId="13926"/>
          <ac:spMkLst>
            <pc:docMk/>
            <pc:sldMk cId="1552506539" sldId="709"/>
            <ac:spMk id="9" creationId="{95B9A534-AD82-EE54-22EB-FD66A19B8DF6}"/>
          </ac:spMkLst>
        </pc:spChg>
      </pc:sldChg>
      <pc:sldChg chg="delSp modSp add mod">
        <pc:chgData name="Bill Lord" userId="b68276031ed32d04" providerId="LiveId" clId="{FD23F974-D17D-4EF6-AAFC-94EE9BCE9722}" dt="2024-11-25T21:33:57.462" v="6710" actId="478"/>
        <pc:sldMkLst>
          <pc:docMk/>
          <pc:sldMk cId="3255488174" sldId="710"/>
        </pc:sldMkLst>
        <pc:spChg chg="del">
          <ac:chgData name="Bill Lord" userId="b68276031ed32d04" providerId="LiveId" clId="{FD23F974-D17D-4EF6-AAFC-94EE9BCE9722}" dt="2024-11-25T21:33:57.462" v="6710" actId="478"/>
          <ac:spMkLst>
            <pc:docMk/>
            <pc:sldMk cId="3255488174" sldId="710"/>
            <ac:spMk id="9" creationId="{5881408F-20B6-36AF-FFC4-D10EE23F6BFE}"/>
          </ac:spMkLst>
        </pc:spChg>
        <pc:spChg chg="mod">
          <ac:chgData name="Bill Lord" userId="b68276031ed32d04" providerId="LiveId" clId="{FD23F974-D17D-4EF6-AAFC-94EE9BCE9722}" dt="2024-11-25T21:33:48.290" v="6709" actId="20577"/>
          <ac:spMkLst>
            <pc:docMk/>
            <pc:sldMk cId="3255488174" sldId="710"/>
            <ac:spMk id="11" creationId="{5AEA5B96-0760-68EC-D942-C252E584CD6C}"/>
          </ac:spMkLst>
        </pc:spChg>
      </pc:sldChg>
      <pc:sldChg chg="add del">
        <pc:chgData name="Bill Lord" userId="b68276031ed32d04" providerId="LiveId" clId="{FD23F974-D17D-4EF6-AAFC-94EE9BCE9722}" dt="2024-11-25T21:30:31.142" v="6680" actId="47"/>
        <pc:sldMkLst>
          <pc:docMk/>
          <pc:sldMk cId="520201495" sldId="711"/>
        </pc:sldMkLst>
      </pc:sldChg>
      <pc:sldChg chg="add">
        <pc:chgData name="Bill Lord" userId="b68276031ed32d04" providerId="LiveId" clId="{FD23F974-D17D-4EF6-AAFC-94EE9BCE9722}" dt="2024-11-25T18:16:50.293" v="2741" actId="2890"/>
        <pc:sldMkLst>
          <pc:docMk/>
          <pc:sldMk cId="3833935360" sldId="712"/>
        </pc:sldMkLst>
      </pc:sldChg>
      <pc:sldChg chg="addSp delSp modSp add mod">
        <pc:chgData name="Bill Lord" userId="b68276031ed32d04" providerId="LiveId" clId="{FD23F974-D17D-4EF6-AAFC-94EE9BCE9722}" dt="2024-11-25T20:34:42.531" v="5171" actId="20577"/>
        <pc:sldMkLst>
          <pc:docMk/>
          <pc:sldMk cId="4089138876" sldId="713"/>
        </pc:sldMkLst>
        <pc:spChg chg="mod">
          <ac:chgData name="Bill Lord" userId="b68276031ed32d04" providerId="LiveId" clId="{FD23F974-D17D-4EF6-AAFC-94EE9BCE9722}" dt="2024-11-25T18:45:49.519" v="3173" actId="20577"/>
          <ac:spMkLst>
            <pc:docMk/>
            <pc:sldMk cId="4089138876" sldId="713"/>
            <ac:spMk id="2" creationId="{BFEAF87B-DD7A-3A59-01BF-FDA98469A427}"/>
          </ac:spMkLst>
        </pc:spChg>
        <pc:spChg chg="add del mod">
          <ac:chgData name="Bill Lord" userId="b68276031ed32d04" providerId="LiveId" clId="{FD23F974-D17D-4EF6-AAFC-94EE9BCE9722}" dt="2024-11-25T18:32:40.956" v="2822" actId="478"/>
          <ac:spMkLst>
            <pc:docMk/>
            <pc:sldMk cId="4089138876" sldId="713"/>
            <ac:spMk id="3" creationId="{53EEB9CE-0E97-C059-DBDD-17802EBE55AC}"/>
          </ac:spMkLst>
        </pc:spChg>
        <pc:spChg chg="del">
          <ac:chgData name="Bill Lord" userId="b68276031ed32d04" providerId="LiveId" clId="{FD23F974-D17D-4EF6-AAFC-94EE9BCE9722}" dt="2024-11-25T18:42:48.403" v="3082" actId="478"/>
          <ac:spMkLst>
            <pc:docMk/>
            <pc:sldMk cId="4089138876" sldId="713"/>
            <ac:spMk id="4" creationId="{975D6FDA-7CB2-B932-4EC3-81EF406AC8FE}"/>
          </ac:spMkLst>
        </pc:spChg>
        <pc:spChg chg="mod">
          <ac:chgData name="Bill Lord" userId="b68276031ed32d04" providerId="LiveId" clId="{FD23F974-D17D-4EF6-AAFC-94EE9BCE9722}" dt="2024-11-25T20:34:42.531" v="5171" actId="20577"/>
          <ac:spMkLst>
            <pc:docMk/>
            <pc:sldMk cId="4089138876" sldId="713"/>
            <ac:spMk id="5" creationId="{477B581E-67DC-763B-333C-2D65F1713480}"/>
          </ac:spMkLst>
        </pc:spChg>
        <pc:spChg chg="add del mod">
          <ac:chgData name="Bill Lord" userId="b68276031ed32d04" providerId="LiveId" clId="{FD23F974-D17D-4EF6-AAFC-94EE9BCE9722}" dt="2024-11-25T18:32:45.521" v="2823" actId="478"/>
          <ac:spMkLst>
            <pc:docMk/>
            <pc:sldMk cId="4089138876" sldId="713"/>
            <ac:spMk id="7" creationId="{7781DC17-0F99-F33D-AF36-EBF74C47C3D6}"/>
          </ac:spMkLst>
        </pc:spChg>
      </pc:sldChg>
      <pc:sldChg chg="delSp modSp add mod">
        <pc:chgData name="Bill Lord" userId="b68276031ed32d04" providerId="LiveId" clId="{FD23F974-D17D-4EF6-AAFC-94EE9BCE9722}" dt="2024-11-25T19:00:05.696" v="3598" actId="20577"/>
        <pc:sldMkLst>
          <pc:docMk/>
          <pc:sldMk cId="1753426218" sldId="714"/>
        </pc:sldMkLst>
        <pc:spChg chg="mod">
          <ac:chgData name="Bill Lord" userId="b68276031ed32d04" providerId="LiveId" clId="{FD23F974-D17D-4EF6-AAFC-94EE9BCE9722}" dt="2024-11-25T18:48:02.930" v="3205" actId="20577"/>
          <ac:spMkLst>
            <pc:docMk/>
            <pc:sldMk cId="1753426218" sldId="714"/>
            <ac:spMk id="2" creationId="{1F316E96-5156-893A-D932-9418B5A42ED5}"/>
          </ac:spMkLst>
        </pc:spChg>
        <pc:spChg chg="del mod">
          <ac:chgData name="Bill Lord" userId="b68276031ed32d04" providerId="LiveId" clId="{FD23F974-D17D-4EF6-AAFC-94EE9BCE9722}" dt="2024-11-25T18:49:04.693" v="3247" actId="478"/>
          <ac:spMkLst>
            <pc:docMk/>
            <pc:sldMk cId="1753426218" sldId="714"/>
            <ac:spMk id="3" creationId="{E849A455-B595-E53D-62C3-84EA1149D890}"/>
          </ac:spMkLst>
        </pc:spChg>
        <pc:spChg chg="del">
          <ac:chgData name="Bill Lord" userId="b68276031ed32d04" providerId="LiveId" clId="{FD23F974-D17D-4EF6-AAFC-94EE9BCE9722}" dt="2024-11-25T18:50:33.658" v="3254" actId="478"/>
          <ac:spMkLst>
            <pc:docMk/>
            <pc:sldMk cId="1753426218" sldId="714"/>
            <ac:spMk id="4" creationId="{66C5B33D-EF34-D081-9E4B-9E501CC41C4B}"/>
          </ac:spMkLst>
        </pc:spChg>
        <pc:spChg chg="mod">
          <ac:chgData name="Bill Lord" userId="b68276031ed32d04" providerId="LiveId" clId="{FD23F974-D17D-4EF6-AAFC-94EE9BCE9722}" dt="2024-11-25T19:00:05.696" v="3598" actId="20577"/>
          <ac:spMkLst>
            <pc:docMk/>
            <pc:sldMk cId="1753426218" sldId="714"/>
            <ac:spMk id="5" creationId="{93399985-092F-25B0-A892-98BF4693BA77}"/>
          </ac:spMkLst>
        </pc:spChg>
        <pc:spChg chg="del">
          <ac:chgData name="Bill Lord" userId="b68276031ed32d04" providerId="LiveId" clId="{FD23F974-D17D-4EF6-AAFC-94EE9BCE9722}" dt="2024-11-25T18:49:08.314" v="3248" actId="478"/>
          <ac:spMkLst>
            <pc:docMk/>
            <pc:sldMk cId="1753426218" sldId="714"/>
            <ac:spMk id="7" creationId="{D0255165-3566-184C-1C45-019B1676A0D7}"/>
          </ac:spMkLst>
        </pc:spChg>
      </pc:sldChg>
      <pc:sldChg chg="delSp modSp add mod">
        <pc:chgData name="Bill Lord" userId="b68276031ed32d04" providerId="LiveId" clId="{FD23F974-D17D-4EF6-AAFC-94EE9BCE9722}" dt="2024-11-25T19:08:45.932" v="3948" actId="20577"/>
        <pc:sldMkLst>
          <pc:docMk/>
          <pc:sldMk cId="3994977297" sldId="715"/>
        </pc:sldMkLst>
        <pc:spChg chg="mod">
          <ac:chgData name="Bill Lord" userId="b68276031ed32d04" providerId="LiveId" clId="{FD23F974-D17D-4EF6-AAFC-94EE9BCE9722}" dt="2024-11-25T19:08:45.932" v="3948" actId="20577"/>
          <ac:spMkLst>
            <pc:docMk/>
            <pc:sldMk cId="3994977297" sldId="715"/>
            <ac:spMk id="2" creationId="{6DFE6BE6-B56D-ED8C-54B3-048273DF1A89}"/>
          </ac:spMkLst>
        </pc:spChg>
        <pc:spChg chg="del mod">
          <ac:chgData name="Bill Lord" userId="b68276031ed32d04" providerId="LiveId" clId="{FD23F974-D17D-4EF6-AAFC-94EE9BCE9722}" dt="2024-11-25T19:02:24.157" v="3623" actId="478"/>
          <ac:spMkLst>
            <pc:docMk/>
            <pc:sldMk cId="3994977297" sldId="715"/>
            <ac:spMk id="3" creationId="{C6C78482-96CD-ADA8-343D-B57CAE051B7F}"/>
          </ac:spMkLst>
        </pc:spChg>
        <pc:spChg chg="del">
          <ac:chgData name="Bill Lord" userId="b68276031ed32d04" providerId="LiveId" clId="{FD23F974-D17D-4EF6-AAFC-94EE9BCE9722}" dt="2024-11-25T19:02:27.632" v="3624" actId="478"/>
          <ac:spMkLst>
            <pc:docMk/>
            <pc:sldMk cId="3994977297" sldId="715"/>
            <ac:spMk id="4" creationId="{56A6D284-08B6-99E9-0E7A-EF237C505709}"/>
          </ac:spMkLst>
        </pc:spChg>
        <pc:spChg chg="mod">
          <ac:chgData name="Bill Lord" userId="b68276031ed32d04" providerId="LiveId" clId="{FD23F974-D17D-4EF6-AAFC-94EE9BCE9722}" dt="2024-11-25T19:08:15.144" v="3908" actId="20577"/>
          <ac:spMkLst>
            <pc:docMk/>
            <pc:sldMk cId="3994977297" sldId="715"/>
            <ac:spMk id="5" creationId="{4E10E35B-A9DF-9253-C4E0-5E032BA1CD99}"/>
          </ac:spMkLst>
        </pc:spChg>
        <pc:spChg chg="del">
          <ac:chgData name="Bill Lord" userId="b68276031ed32d04" providerId="LiveId" clId="{FD23F974-D17D-4EF6-AAFC-94EE9BCE9722}" dt="2024-11-25T19:02:31.952" v="3625" actId="478"/>
          <ac:spMkLst>
            <pc:docMk/>
            <pc:sldMk cId="3994977297" sldId="715"/>
            <ac:spMk id="7" creationId="{827D59D0-4A69-C1A1-9E81-4DC711772F2D}"/>
          </ac:spMkLst>
        </pc:spChg>
      </pc:sldChg>
      <pc:sldChg chg="delSp modSp add mod ord">
        <pc:chgData name="Bill Lord" userId="b68276031ed32d04" providerId="LiveId" clId="{FD23F974-D17D-4EF6-AAFC-94EE9BCE9722}" dt="2024-11-25T19:29:09.831" v="4603" actId="20577"/>
        <pc:sldMkLst>
          <pc:docMk/>
          <pc:sldMk cId="3840094364" sldId="716"/>
        </pc:sldMkLst>
        <pc:spChg chg="mod">
          <ac:chgData name="Bill Lord" userId="b68276031ed32d04" providerId="LiveId" clId="{FD23F974-D17D-4EF6-AAFC-94EE9BCE9722}" dt="2024-11-25T19:22:46.552" v="4274" actId="20577"/>
          <ac:spMkLst>
            <pc:docMk/>
            <pc:sldMk cId="3840094364" sldId="716"/>
            <ac:spMk id="2" creationId="{5A9C9F66-85FB-5EFE-1CAA-AC5D22433570}"/>
          </ac:spMkLst>
        </pc:spChg>
        <pc:spChg chg="del mod">
          <ac:chgData name="Bill Lord" userId="b68276031ed32d04" providerId="LiveId" clId="{FD23F974-D17D-4EF6-AAFC-94EE9BCE9722}" dt="2024-11-25T19:21:49.884" v="4254" actId="478"/>
          <ac:spMkLst>
            <pc:docMk/>
            <pc:sldMk cId="3840094364" sldId="716"/>
            <ac:spMk id="3" creationId="{C138F423-C14E-B5EB-EBCD-9F8BB7DDA297}"/>
          </ac:spMkLst>
        </pc:spChg>
        <pc:spChg chg="del">
          <ac:chgData name="Bill Lord" userId="b68276031ed32d04" providerId="LiveId" clId="{FD23F974-D17D-4EF6-AAFC-94EE9BCE9722}" dt="2024-11-25T19:10:07.575" v="3950" actId="478"/>
          <ac:spMkLst>
            <pc:docMk/>
            <pc:sldMk cId="3840094364" sldId="716"/>
            <ac:spMk id="4" creationId="{3B9C8464-6598-E6EE-BCD0-3A997D186E19}"/>
          </ac:spMkLst>
        </pc:spChg>
        <pc:spChg chg="mod">
          <ac:chgData name="Bill Lord" userId="b68276031ed32d04" providerId="LiveId" clId="{FD23F974-D17D-4EF6-AAFC-94EE9BCE9722}" dt="2024-11-25T19:29:09.831" v="4603" actId="20577"/>
          <ac:spMkLst>
            <pc:docMk/>
            <pc:sldMk cId="3840094364" sldId="716"/>
            <ac:spMk id="5" creationId="{1D051889-A0F9-CFBC-731F-E90AFCD9D59D}"/>
          </ac:spMkLst>
        </pc:spChg>
        <pc:spChg chg="del">
          <ac:chgData name="Bill Lord" userId="b68276031ed32d04" providerId="LiveId" clId="{FD23F974-D17D-4EF6-AAFC-94EE9BCE9722}" dt="2024-11-25T19:22:00.488" v="4256" actId="478"/>
          <ac:spMkLst>
            <pc:docMk/>
            <pc:sldMk cId="3840094364" sldId="716"/>
            <ac:spMk id="7" creationId="{0557BAC0-8002-D5DC-C3E8-AF6165C56F5C}"/>
          </ac:spMkLst>
        </pc:spChg>
      </pc:sldChg>
      <pc:sldChg chg="delSp modSp add mod">
        <pc:chgData name="Bill Lord" userId="b68276031ed32d04" providerId="LiveId" clId="{FD23F974-D17D-4EF6-AAFC-94EE9BCE9722}" dt="2024-11-25T19:20:37.198" v="4221" actId="20577"/>
        <pc:sldMkLst>
          <pc:docMk/>
          <pc:sldMk cId="3825350970" sldId="717"/>
        </pc:sldMkLst>
        <pc:spChg chg="del">
          <ac:chgData name="Bill Lord" userId="b68276031ed32d04" providerId="LiveId" clId="{FD23F974-D17D-4EF6-AAFC-94EE9BCE9722}" dt="2024-11-25T19:17:48.380" v="4085" actId="478"/>
          <ac:spMkLst>
            <pc:docMk/>
            <pc:sldMk cId="3825350970" sldId="717"/>
            <ac:spMk id="3" creationId="{675B2523-3915-D086-0FB6-B1E89CB189B5}"/>
          </ac:spMkLst>
        </pc:spChg>
        <pc:spChg chg="mod">
          <ac:chgData name="Bill Lord" userId="b68276031ed32d04" providerId="LiveId" clId="{FD23F974-D17D-4EF6-AAFC-94EE9BCE9722}" dt="2024-11-25T19:20:37.198" v="4221" actId="20577"/>
          <ac:spMkLst>
            <pc:docMk/>
            <pc:sldMk cId="3825350970" sldId="717"/>
            <ac:spMk id="5" creationId="{AF078C35-3008-31E5-AA1D-2C58EBAB7273}"/>
          </ac:spMkLst>
        </pc:spChg>
        <pc:spChg chg="del">
          <ac:chgData name="Bill Lord" userId="b68276031ed32d04" providerId="LiveId" clId="{FD23F974-D17D-4EF6-AAFC-94EE9BCE9722}" dt="2024-11-25T19:17:52" v="4086" actId="478"/>
          <ac:spMkLst>
            <pc:docMk/>
            <pc:sldMk cId="3825350970" sldId="717"/>
            <ac:spMk id="7" creationId="{F31E8CE5-CC1A-DAC4-8AC4-1D50C6DF42B2}"/>
          </ac:spMkLst>
        </pc:spChg>
      </pc:sldChg>
      <pc:sldChg chg="delSp modSp add mod">
        <pc:chgData name="Bill Lord" userId="b68276031ed32d04" providerId="LiveId" clId="{FD23F974-D17D-4EF6-AAFC-94EE9BCE9722}" dt="2024-11-25T20:22:54.800" v="4818" actId="20577"/>
        <pc:sldMkLst>
          <pc:docMk/>
          <pc:sldMk cId="3279792871" sldId="718"/>
        </pc:sldMkLst>
        <pc:spChg chg="mod">
          <ac:chgData name="Bill Lord" userId="b68276031ed32d04" providerId="LiveId" clId="{FD23F974-D17D-4EF6-AAFC-94EE9BCE9722}" dt="2024-11-25T20:18:09.150" v="4689" actId="20577"/>
          <ac:spMkLst>
            <pc:docMk/>
            <pc:sldMk cId="3279792871" sldId="718"/>
            <ac:spMk id="2" creationId="{2DC9ADF7-4131-DED6-EA1C-749E188F3851}"/>
          </ac:spMkLst>
        </pc:spChg>
        <pc:spChg chg="mod">
          <ac:chgData name="Bill Lord" userId="b68276031ed32d04" providerId="LiveId" clId="{FD23F974-D17D-4EF6-AAFC-94EE9BCE9722}" dt="2024-11-25T20:22:54.800" v="4818" actId="20577"/>
          <ac:spMkLst>
            <pc:docMk/>
            <pc:sldMk cId="3279792871" sldId="718"/>
            <ac:spMk id="5" creationId="{863D9A47-E973-6A0E-E0D6-B2589F442A41}"/>
          </ac:spMkLst>
        </pc:spChg>
        <pc:spChg chg="del">
          <ac:chgData name="Bill Lord" userId="b68276031ed32d04" providerId="LiveId" clId="{FD23F974-D17D-4EF6-AAFC-94EE9BCE9722}" dt="2024-11-25T19:29:53.191" v="4676" actId="478"/>
          <ac:spMkLst>
            <pc:docMk/>
            <pc:sldMk cId="3279792871" sldId="718"/>
            <ac:spMk id="7" creationId="{E780CA6B-E695-ED0F-B992-34A4F0C6B3BC}"/>
          </ac:spMkLst>
        </pc:spChg>
      </pc:sldChg>
      <pc:sldChg chg="delSp add mod">
        <pc:chgData name="Bill Lord" userId="b68276031ed32d04" providerId="LiveId" clId="{FD23F974-D17D-4EF6-AAFC-94EE9BCE9722}" dt="2024-11-25T20:40:37.956" v="5177" actId="478"/>
        <pc:sldMkLst>
          <pc:docMk/>
          <pc:sldMk cId="1609548445" sldId="719"/>
        </pc:sldMkLst>
        <pc:spChg chg="del">
          <ac:chgData name="Bill Lord" userId="b68276031ed32d04" providerId="LiveId" clId="{FD23F974-D17D-4EF6-AAFC-94EE9BCE9722}" dt="2024-11-25T20:40:37.956" v="5177" actId="478"/>
          <ac:spMkLst>
            <pc:docMk/>
            <pc:sldMk cId="1609548445" sldId="719"/>
            <ac:spMk id="5" creationId="{23A75572-80C0-38C0-BD78-B2D3E9663748}"/>
          </ac:spMkLst>
        </pc:spChg>
      </pc:sldChg>
      <pc:sldChg chg="delSp modSp add mod setBg">
        <pc:chgData name="Bill Lord" userId="b68276031ed32d04" providerId="LiveId" clId="{FD23F974-D17D-4EF6-AAFC-94EE9BCE9722}" dt="2024-11-25T20:56:15.266" v="5755" actId="1076"/>
        <pc:sldMkLst>
          <pc:docMk/>
          <pc:sldMk cId="2625783767" sldId="720"/>
        </pc:sldMkLst>
        <pc:spChg chg="mod">
          <ac:chgData name="Bill Lord" userId="b68276031ed32d04" providerId="LiveId" clId="{FD23F974-D17D-4EF6-AAFC-94EE9BCE9722}" dt="2024-11-25T20:56:15.266" v="5755" actId="1076"/>
          <ac:spMkLst>
            <pc:docMk/>
            <pc:sldMk cId="2625783767" sldId="720"/>
            <ac:spMk id="5" creationId="{EF08ED5E-019C-DD28-B105-007E01A49750}"/>
          </ac:spMkLst>
        </pc:spChg>
        <pc:picChg chg="del mod">
          <ac:chgData name="Bill Lord" userId="b68276031ed32d04" providerId="LiveId" clId="{FD23F974-D17D-4EF6-AAFC-94EE9BCE9722}" dt="2024-11-25T20:56:10.466" v="5754" actId="21"/>
          <ac:picMkLst>
            <pc:docMk/>
            <pc:sldMk cId="2625783767" sldId="720"/>
            <ac:picMk id="3" creationId="{52A916C0-8801-FAD1-F4D8-D43325928C0C}"/>
          </ac:picMkLst>
        </pc:picChg>
      </pc:sldChg>
      <pc:sldChg chg="addSp delSp modSp add mod setBg">
        <pc:chgData name="Bill Lord" userId="b68276031ed32d04" providerId="LiveId" clId="{FD23F974-D17D-4EF6-AAFC-94EE9BCE9722}" dt="2024-11-25T21:12:15.004" v="6177" actId="1076"/>
        <pc:sldMkLst>
          <pc:docMk/>
          <pc:sldMk cId="3533220584" sldId="721"/>
        </pc:sldMkLst>
        <pc:spChg chg="mod">
          <ac:chgData name="Bill Lord" userId="b68276031ed32d04" providerId="LiveId" clId="{FD23F974-D17D-4EF6-AAFC-94EE9BCE9722}" dt="2024-11-25T21:12:15.004" v="6177" actId="1076"/>
          <ac:spMkLst>
            <pc:docMk/>
            <pc:sldMk cId="3533220584" sldId="721"/>
            <ac:spMk id="5" creationId="{91FE078D-6425-A9BB-45DE-36ACB5B991D9}"/>
          </ac:spMkLst>
        </pc:spChg>
        <pc:picChg chg="add del mod">
          <ac:chgData name="Bill Lord" userId="b68276031ed32d04" providerId="LiveId" clId="{FD23F974-D17D-4EF6-AAFC-94EE9BCE9722}" dt="2024-11-25T21:12:10.423" v="6176" actId="21"/>
          <ac:picMkLst>
            <pc:docMk/>
            <pc:sldMk cId="3533220584" sldId="721"/>
            <ac:picMk id="3" creationId="{52A916C0-8801-FAD1-F4D8-D43325928C0C}"/>
          </ac:picMkLst>
        </pc:picChg>
        <pc:picChg chg="del mod">
          <ac:chgData name="Bill Lord" userId="b68276031ed32d04" providerId="LiveId" clId="{FD23F974-D17D-4EF6-AAFC-94EE9BCE9722}" dt="2024-11-25T21:12:10.423" v="6176" actId="21"/>
          <ac:picMkLst>
            <pc:docMk/>
            <pc:sldMk cId="3533220584" sldId="721"/>
            <ac:picMk id="4" creationId="{66363562-FD6F-B9CF-EA77-AB4A7CAA0AA1}"/>
          </ac:picMkLst>
        </pc:picChg>
      </pc:sldChg>
      <pc:sldChg chg="addSp delSp modSp add mod setBg">
        <pc:chgData name="Bill Lord" userId="b68276031ed32d04" providerId="LiveId" clId="{FD23F974-D17D-4EF6-AAFC-94EE9BCE9722}" dt="2024-11-25T21:24:50.089" v="6531" actId="20577"/>
        <pc:sldMkLst>
          <pc:docMk/>
          <pc:sldMk cId="1423993306" sldId="722"/>
        </pc:sldMkLst>
        <pc:spChg chg="mod">
          <ac:chgData name="Bill Lord" userId="b68276031ed32d04" providerId="LiveId" clId="{FD23F974-D17D-4EF6-AAFC-94EE9BCE9722}" dt="2024-11-25T21:24:50.089" v="6531" actId="20577"/>
          <ac:spMkLst>
            <pc:docMk/>
            <pc:sldMk cId="1423993306" sldId="722"/>
            <ac:spMk id="5" creationId="{F9932B98-A1F0-28AA-8442-6D6674461DFA}"/>
          </ac:spMkLst>
        </pc:spChg>
        <pc:picChg chg="add del mod">
          <ac:chgData name="Bill Lord" userId="b68276031ed32d04" providerId="LiveId" clId="{FD23F974-D17D-4EF6-AAFC-94EE9BCE9722}" dt="2024-11-25T21:21:55.269" v="6480" actId="478"/>
          <ac:picMkLst>
            <pc:docMk/>
            <pc:sldMk cId="1423993306" sldId="722"/>
            <ac:picMk id="3" creationId="{52A916C0-8801-FAD1-F4D8-D43325928C0C}"/>
          </ac:picMkLst>
        </pc:picChg>
        <pc:picChg chg="add del mod">
          <ac:chgData name="Bill Lord" userId="b68276031ed32d04" providerId="LiveId" clId="{FD23F974-D17D-4EF6-AAFC-94EE9BCE9722}" dt="2024-11-25T21:21:53.663" v="6479" actId="478"/>
          <ac:picMkLst>
            <pc:docMk/>
            <pc:sldMk cId="1423993306" sldId="722"/>
            <ac:picMk id="4" creationId="{66363562-FD6F-B9CF-EA77-AB4A7CAA0AA1}"/>
          </ac:picMkLst>
        </pc:picChg>
      </pc:sldChg>
      <pc:sldChg chg="modSp add mod setBg">
        <pc:chgData name="Bill Lord" userId="b68276031ed32d04" providerId="LiveId" clId="{FD23F974-D17D-4EF6-AAFC-94EE9BCE9722}" dt="2024-11-25T21:28:37.935" v="6679" actId="20577"/>
        <pc:sldMkLst>
          <pc:docMk/>
          <pc:sldMk cId="1918740101" sldId="723"/>
        </pc:sldMkLst>
        <pc:spChg chg="mod">
          <ac:chgData name="Bill Lord" userId="b68276031ed32d04" providerId="LiveId" clId="{FD23F974-D17D-4EF6-AAFC-94EE9BCE9722}" dt="2024-11-25T21:28:37.935" v="6679" actId="20577"/>
          <ac:spMkLst>
            <pc:docMk/>
            <pc:sldMk cId="1918740101" sldId="723"/>
            <ac:spMk id="5" creationId="{C740E0B9-934B-06AD-86B7-EDEC0DD4EF69}"/>
          </ac:spMkLst>
        </pc:spChg>
      </pc:sldChg>
      <pc:sldChg chg="add del setBg">
        <pc:chgData name="Bill Lord" userId="b68276031ed32d04" providerId="LiveId" clId="{FD23F974-D17D-4EF6-AAFC-94EE9BCE9722}" dt="2024-11-25T21:22:13.998" v="6481" actId="47"/>
        <pc:sldMkLst>
          <pc:docMk/>
          <pc:sldMk cId="2949308332" sldId="724"/>
        </pc:sldMkLst>
      </pc:sldChg>
      <pc:sldChg chg="add del setBg">
        <pc:chgData name="Bill Lord" userId="b68276031ed32d04" providerId="LiveId" clId="{FD23F974-D17D-4EF6-AAFC-94EE9BCE9722}" dt="2024-11-25T21:22:16.066" v="6482" actId="47"/>
        <pc:sldMkLst>
          <pc:docMk/>
          <pc:sldMk cId="1045244430" sldId="725"/>
        </pc:sldMkLst>
      </pc:sldChg>
      <pc:sldChg chg="add del setBg">
        <pc:chgData name="Bill Lord" userId="b68276031ed32d04" providerId="LiveId" clId="{FD23F974-D17D-4EF6-AAFC-94EE9BCE9722}" dt="2024-11-25T21:22:20.191" v="6483" actId="47"/>
        <pc:sldMkLst>
          <pc:docMk/>
          <pc:sldMk cId="4235478656" sldId="7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6AFB4B2B-5B13-43BB-B5B3-529AB843FCC0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91EC353-2619-4BD7-951F-20C44840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6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C353-2619-4BD7-951F-20C4484024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32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917E8-943D-B26F-5C95-91EF04F97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64EF6C-C6D3-7938-33AD-311B0D273B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F4FDCB-71F7-BE9A-FD6E-AE7B1BA01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8E101-ABAB-A0DC-2647-E89B1A7B3B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C353-2619-4BD7-951F-20C4484024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69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FEF6A-B401-76B1-2F5C-EA9595A2D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BC09E9-86BB-FAE1-95D7-61B5664F13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24F226-21FB-9A94-BC65-F5E8F2F6AD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1FBA5-9E2A-EB14-1471-0A1FCB211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C353-2619-4BD7-951F-20C4484024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47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3F8A0-4219-506A-3041-9BAC9F985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176EDA-CA45-76DD-7FEE-6BF8AA8D59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65A6D1-9305-71C6-CCAD-67C53EF9B3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D9E48-731A-DC9C-DE13-5B0300A367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C353-2619-4BD7-951F-20C4484024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26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30444-6205-52CF-F854-87E8F61DD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8E8F22-EB5C-283D-62ED-F93213617D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A244AC-889F-4B59-3656-56B034764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9EB25-9438-74AD-E2CF-F5F67AD4AD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C353-2619-4BD7-951F-20C4484024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42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D095D-AD92-EC4A-0B09-7D8DDC2CB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F89185-9C4C-94AD-3B3A-D0910B9D66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DEDC88-26BC-6A36-B53F-1EBFF4CD8E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B771-B8C4-DC77-F531-C18FA86533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C353-2619-4BD7-951F-20C4484024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37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9638E-9982-BDF8-EAA8-D39BE6EE3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F22414-9C73-9FAB-57A0-EF015D14E5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FA211C-E981-5F36-D78F-49CC651518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61284-5896-B74F-8F99-4B204595E7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C353-2619-4BD7-951F-20C4484024D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16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A4E1C-AC62-69BA-A309-7B71DA0A7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43A32A-E8D8-3FA5-F657-38C528B1B3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D7889F-6268-DA43-29A6-9D0B7EEC5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3057D-00F3-9C7F-F89A-7E3FA6A41E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C353-2619-4BD7-951F-20C4484024D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76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D6A83-4A55-44C4-A74A-837C0574B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40CE46-D783-59F0-36A7-D8C127811B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3BE5DC-9DF3-9900-5B32-FEA318005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6CF60-693D-F395-2846-434E867D09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C353-2619-4BD7-951F-20C4484024D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03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D83CA-3BEF-6D68-970A-F37A2F7B8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7423E8-507C-9B27-C324-79140FE7A2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1B4B4F-5947-4F24-477E-6B910C11A1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E9E54-AA01-755D-A1FB-CC1D7D3D05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C353-2619-4BD7-951F-20C4484024D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40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10B9C-EFE9-6BB2-184D-BE24043B5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A5E3EC-65B6-A672-A484-995AE733CF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5DE202-0A2D-AB79-3BE3-237960A6D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05503-F0DA-6CC7-1C21-A7AEEB2062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C353-2619-4BD7-951F-20C4484024D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73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C353-2619-4BD7-951F-20C4484024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08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1CF0D-2840-D7B3-0798-253156F37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7EC05B-D1A5-9D6B-238C-B91D221494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42EC29-A724-D6F5-53BD-DA2C0F05B9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33A16-98A0-0A28-3A5F-2166B58DF5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C353-2619-4BD7-951F-20C4484024D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65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50570-AA78-8D45-552D-DF2F011C2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BB7E93-6A60-077B-6DCC-A0B45E44F9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753BFA-69CD-D986-CB7B-6AD46BD09F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04E57-0EC6-21C5-16BD-C0FC1A6B45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C353-2619-4BD7-951F-20C4484024D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07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7484F-E8BB-DAB3-F554-436273E97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462664-DE22-C7F3-58B6-0236B38850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709422-1C32-80AB-6799-5E7D93F3F1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CA633-C7DC-BCBE-73C3-D584CA4CBB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C353-2619-4BD7-951F-20C4484024D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58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761D8-5EF9-85A9-C803-FF3BD23A4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808090-6542-F46E-9AFF-C65928FEA2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23B3D4-92CD-F847-5321-8DBFC938FE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31CF6-4CC9-5685-B3C1-E7DA8C97CA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C353-2619-4BD7-951F-20C4484024D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969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C109C-FD65-31FC-7AC6-292D9E4CA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F4619E-0B52-E85E-66DC-A5489B4EDF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3B594F-3545-712E-7FC4-02BAA98FAF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B55A8-8756-0D88-BAB4-AFEC7BF895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C353-2619-4BD7-951F-20C4484024D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156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F28CC-4900-2E74-A48B-7F065DE56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1E2424-1110-09FD-11ED-FB018C838C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20E5EF-B04D-9555-06B3-72CFEFFDA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49398-EA5F-E785-281C-F3C34D7EE6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C353-2619-4BD7-951F-20C4484024D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875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C353-2619-4BD7-951F-20C4484024D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72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6DABA-8884-EECF-0EA5-D694E5BC8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5B24E9-DE50-7369-469E-91D188CF1B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1683B9-1188-6D15-14B1-0F2EC2893B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D1151-B3CA-4BCA-F653-A0AFC711FE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C353-2619-4BD7-951F-20C4484024D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46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E45D4-AF7F-844E-25CB-653960A59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02D042-342C-461E-9BA2-898531AD7F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860951-DB6A-68A2-8885-DDFE9A7C8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4FD31-F37B-E22F-623D-64F2D6D6F7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C353-2619-4BD7-951F-20C4484024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43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05422-23F8-D660-6934-FB210760C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926D07-EE2C-7CA2-2E65-7768134BDA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8CF131-8F84-A49B-41DB-3F7AD3207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24C0D-2E49-978C-42B7-CC0C6E0281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C353-2619-4BD7-951F-20C4484024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68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06DD3-BEA6-823D-B224-48846F9DC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0D4C36-D417-A649-F9F8-4D9DF5BD7A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0E9892-17CE-71A9-0007-FC2104A16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885B5-1A9C-E1C0-4C7E-3AA22E7A6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C353-2619-4BD7-951F-20C4484024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67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9598A-0CF8-CBE6-8F70-FA74432B3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585126-DA68-24ED-4A0F-ACBB999CAB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37479B-847E-2E35-1E12-BCC33B833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3BD5F-14B0-2D99-513F-410DE86C9E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C353-2619-4BD7-951F-20C4484024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44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D7DA8-81D3-B322-0C0A-8E2651328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71D924-2270-994C-DB7D-DD7FA13CD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27917F-8BFF-D4F9-11C2-2F87D7959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AEDDD-5599-540D-A55D-72B3905599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C353-2619-4BD7-951F-20C4484024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06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3AB26-5F61-6F52-404B-2A2381053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0C0364-37E1-152D-4CF7-471CA882FD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4781C3-CD8F-B832-4C61-F2DC1B6A55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3D6CB-E42F-871F-818E-2E93B40200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C353-2619-4BD7-951F-20C4484024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70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40765-DDB6-0AB7-60DA-1A51C3F12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CAE510-EFEC-5F7E-6A08-98BEC89427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6E3BBF-BD29-1EE4-3344-4390C210D5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659F5-6AE3-1010-6057-D4DAB6AC22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C353-2619-4BD7-951F-20C4484024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0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CA70-9B4C-4761-89DE-96ABFE52082D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BBF0-7AC7-4757-B695-A62919CB5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01C8-2CB6-459C-9DDC-C751B41FF7CD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BBF0-7AC7-4757-B695-A62919CB5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A417-9B36-424F-81E2-0C419871EC1D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BBF0-7AC7-4757-B695-A62919CB5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3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29D2-D503-459B-A644-3E6567A8839E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BBF0-7AC7-4757-B695-A62919CB5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5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0704-6642-43F7-935B-3857691B802B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BBF0-7AC7-4757-B695-A62919CB5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6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2186-3DD2-4CD9-8AA5-A3EF42DD4730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BBF0-7AC7-4757-B695-A62919CB5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8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20C3-10E8-4470-AA7E-8899AD2C53E9}" type="datetime1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BBF0-7AC7-4757-B695-A62919CB5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2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B46C-4439-429D-96D8-199DBC857C59}" type="datetime1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BBF0-7AC7-4757-B695-A62919CB5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6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5282-A829-4931-AD8F-F0B7EEF34883}" type="datetime1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BBF0-7AC7-4757-B695-A62919CB5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4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86C2-C84B-4E1A-A062-871BC3594A10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BBF0-7AC7-4757-B695-A62919CB5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1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35A2-54D4-4A03-AE35-79D5E469FDE0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BBF0-7AC7-4757-B695-A62919CB5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2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D6ECB-556B-4A15-8066-6480EED0D969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1BBF0-7AC7-4757-B695-A62919CB5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15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close-up of a road&#10;&#10;Description automatically generated">
            <a:extLst>
              <a:ext uri="{FF2B5EF4-FFF2-40B4-BE49-F238E27FC236}">
                <a16:creationId xmlns:a16="http://schemas.microsoft.com/office/drawing/2014/main" id="{BD2F5E4D-65D5-71D7-5E3D-11CE3766B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70389"/>
            <a:ext cx="6858001" cy="121920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59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38912"/>
            <a:ext cx="12192001" cy="612843"/>
          </a:xfrm>
          <a:noFill/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CISC-6100: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0774" y="963962"/>
            <a:ext cx="7092615" cy="407638"/>
          </a:xfrm>
          <a:noFill/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Design Practice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58774" y="6488668"/>
            <a:ext cx="33332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Week 12 -- November 25</a:t>
            </a:r>
          </a:p>
        </p:txBody>
      </p:sp>
    </p:spTree>
    <p:extLst>
      <p:ext uri="{BB962C8B-B14F-4D97-AF65-F5344CB8AC3E}">
        <p14:creationId xmlns:p14="http://schemas.microsoft.com/office/powerpoint/2010/main" val="3999202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CDC4C6-FED7-BFDC-9712-F3D2B70CF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629E8FE-0578-4582-2FAF-4353D13BDA43}"/>
              </a:ext>
            </a:extLst>
          </p:cNvPr>
          <p:cNvSpPr/>
          <p:nvPr/>
        </p:nvSpPr>
        <p:spPr>
          <a:xfrm>
            <a:off x="0" y="0"/>
            <a:ext cx="12192000" cy="59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2D21B-712B-C792-AFA9-5E2D0CBC1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5436"/>
            <a:ext cx="12192001" cy="612843"/>
          </a:xfrm>
          <a:noFill/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  <a:highlight>
                  <a:srgbClr val="800080"/>
                </a:highlight>
              </a:rPr>
              <a:t>Performance specs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8FA6D-8F8F-E595-79A3-AE914969B2D2}"/>
              </a:ext>
            </a:extLst>
          </p:cNvPr>
          <p:cNvSpPr txBox="1"/>
          <p:nvPr/>
        </p:nvSpPr>
        <p:spPr>
          <a:xfrm>
            <a:off x="298938" y="1453662"/>
            <a:ext cx="11670323" cy="421653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Faster URL parser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https://bookshelf.vitalsource.com/reader/books/9781260423297/epubcfi/6/30[%3Bvnd.vst.idref%3Dchapter06]!/4/222/3:197[add%2Citi]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most frequently done by 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would a formal proposal for this project need to include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 of benchmarks and what you hope to achieve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Why some benchmarks may have a higher priority than others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The two most important aspects of the proposal / project: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Performance metrics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Testing plan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Against performance metrics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Correctness</a:t>
            </a:r>
          </a:p>
        </p:txBody>
      </p:sp>
    </p:spTree>
    <p:extLst>
      <p:ext uri="{BB962C8B-B14F-4D97-AF65-F5344CB8AC3E}">
        <p14:creationId xmlns:p14="http://schemas.microsoft.com/office/powerpoint/2010/main" val="1378084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EDF2C5-1DED-508D-DECA-53C9C8F9A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BF12E6-B51D-AEBF-63B8-618E580CFB6C}"/>
              </a:ext>
            </a:extLst>
          </p:cNvPr>
          <p:cNvSpPr/>
          <p:nvPr/>
        </p:nvSpPr>
        <p:spPr>
          <a:xfrm>
            <a:off x="0" y="0"/>
            <a:ext cx="12192000" cy="59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AF87B-DD7A-3A59-01BF-FDA98469A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5436"/>
            <a:ext cx="12192001" cy="612843"/>
          </a:xfrm>
          <a:noFill/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  <a:highlight>
                  <a:srgbClr val="800080"/>
                </a:highlight>
              </a:rPr>
              <a:t>Risk vs. reward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7B581E-67DC-763B-333C-2D65F1713480}"/>
              </a:ext>
            </a:extLst>
          </p:cNvPr>
          <p:cNvSpPr txBox="1"/>
          <p:nvPr/>
        </p:nvSpPr>
        <p:spPr>
          <a:xfrm>
            <a:off x="298938" y="1453662"/>
            <a:ext cx="11670323" cy="369331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Tool kit to create graphical rendering of algorithms for teaching purposes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(IMHO) this is incredibly important, but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types of algorithms can you show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long will it take to build rendering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will it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Static or animated renderings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long/difficult is the learning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What would a formal proposal for this project need to include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Clear understanding of the market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Clear indication that proposal can be realized (prototype?)</a:t>
            </a:r>
          </a:p>
        </p:txBody>
      </p:sp>
    </p:spTree>
    <p:extLst>
      <p:ext uri="{BB962C8B-B14F-4D97-AF65-F5344CB8AC3E}">
        <p14:creationId xmlns:p14="http://schemas.microsoft.com/office/powerpoint/2010/main" val="408913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5486B5-419E-A02A-71B6-781FCC503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A9EE3AF-B22D-9BB5-0641-5607CD7FCB01}"/>
              </a:ext>
            </a:extLst>
          </p:cNvPr>
          <p:cNvSpPr/>
          <p:nvPr/>
        </p:nvSpPr>
        <p:spPr>
          <a:xfrm>
            <a:off x="0" y="0"/>
            <a:ext cx="12192000" cy="59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16E96-5156-893A-D932-9418B5A42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5436"/>
            <a:ext cx="12192001" cy="612843"/>
          </a:xfrm>
          <a:noFill/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  <a:highlight>
                  <a:srgbClr val="800080"/>
                </a:highlight>
              </a:rPr>
              <a:t>Resources available?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399985-092F-25B0-A892-98BF4693BA77}"/>
              </a:ext>
            </a:extLst>
          </p:cNvPr>
          <p:cNvSpPr txBox="1"/>
          <p:nvPr/>
        </p:nvSpPr>
        <p:spPr>
          <a:xfrm>
            <a:off x="298938" y="1453662"/>
            <a:ext cx="11670323" cy="341632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What should I wear to a specific event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Mostly an integration problem with some AI(?)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APIs have to be available for weather, calendar, event description, personal closet contents,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What would a formal proposal for this project need to include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Availability of all information to feed into decision making (in a usable form)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APIs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Screen scraping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What size is your expected market and how do you create revenue</a:t>
            </a:r>
          </a:p>
        </p:txBody>
      </p:sp>
    </p:spTree>
    <p:extLst>
      <p:ext uri="{BB962C8B-B14F-4D97-AF65-F5344CB8AC3E}">
        <p14:creationId xmlns:p14="http://schemas.microsoft.com/office/powerpoint/2010/main" val="1753426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F7DC3B-488E-7D7A-3A0A-FF095EBD7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084FCF0-DF08-8947-3302-9738049F0791}"/>
              </a:ext>
            </a:extLst>
          </p:cNvPr>
          <p:cNvSpPr/>
          <p:nvPr/>
        </p:nvSpPr>
        <p:spPr>
          <a:xfrm>
            <a:off x="0" y="0"/>
            <a:ext cx="12192000" cy="59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E6BE6-B56D-ED8C-54B3-048273DF1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5436"/>
            <a:ext cx="12192001" cy="612843"/>
          </a:xfrm>
          <a:noFill/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  <a:highlight>
                  <a:srgbClr val="800080"/>
                </a:highlight>
              </a:rPr>
              <a:t>Is the technology good enough?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10E35B-A9DF-9253-C4E0-5E032BA1CD99}"/>
              </a:ext>
            </a:extLst>
          </p:cNvPr>
          <p:cNvSpPr txBox="1"/>
          <p:nvPr/>
        </p:nvSpPr>
        <p:spPr>
          <a:xfrm>
            <a:off x="298938" y="1453662"/>
            <a:ext cx="11670323" cy="369331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Use of eye tracking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Providing a capability to be used, not a standalone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would eye-tracking be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Show viewers of top gamers where gamer is focused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 advertisers with how long their adds were looked 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accurate is it (resolution)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What would a formal proposal for this project need to include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 of benchmarks and what you hope to achieve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applications does this enable</a:t>
            </a:r>
          </a:p>
        </p:txBody>
      </p:sp>
    </p:spTree>
    <p:extLst>
      <p:ext uri="{BB962C8B-B14F-4D97-AF65-F5344CB8AC3E}">
        <p14:creationId xmlns:p14="http://schemas.microsoft.com/office/powerpoint/2010/main" val="3994977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33DCE7-C83B-31E9-63CB-D15E46F09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DA72982-B384-0ECA-66BA-D57D95E15725}"/>
              </a:ext>
            </a:extLst>
          </p:cNvPr>
          <p:cNvSpPr/>
          <p:nvPr/>
        </p:nvSpPr>
        <p:spPr>
          <a:xfrm>
            <a:off x="0" y="0"/>
            <a:ext cx="12192000" cy="59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C66D4-164C-D060-62DC-76AF751FA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5436"/>
            <a:ext cx="12192001" cy="612843"/>
          </a:xfrm>
          <a:noFill/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  <a:highlight>
                  <a:srgbClr val="800080"/>
                </a:highlight>
              </a:rPr>
              <a:t>Synchronization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78C35-3008-31E5-AA1D-2C58EBAB7273}"/>
              </a:ext>
            </a:extLst>
          </p:cNvPr>
          <p:cNvSpPr txBox="1"/>
          <p:nvPr/>
        </p:nvSpPr>
        <p:spPr>
          <a:xfrm>
            <a:off x="298938" y="1453662"/>
            <a:ext cx="11670323" cy="3139321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Multi-player distributed Monopoly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Originally turned down for as a Capstone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App-based, not web-based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Synchronization was through a shared DB not a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What would a formal proposal for this project need to include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Business model</a:t>
            </a:r>
          </a:p>
        </p:txBody>
      </p:sp>
    </p:spTree>
    <p:extLst>
      <p:ext uri="{BB962C8B-B14F-4D97-AF65-F5344CB8AC3E}">
        <p14:creationId xmlns:p14="http://schemas.microsoft.com/office/powerpoint/2010/main" val="3825350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6E2DBF-ADAA-4335-C330-6C962918F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7AB061-8DA0-FF9A-3DF0-6C11D10F7D5E}"/>
              </a:ext>
            </a:extLst>
          </p:cNvPr>
          <p:cNvSpPr/>
          <p:nvPr/>
        </p:nvSpPr>
        <p:spPr>
          <a:xfrm>
            <a:off x="0" y="0"/>
            <a:ext cx="12192000" cy="59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C9F66-85FB-5EFE-1CAA-AC5D22433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5436"/>
            <a:ext cx="12192001" cy="612843"/>
          </a:xfrm>
          <a:noFill/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  <a:highlight>
                  <a:srgbClr val="800080"/>
                </a:highlight>
              </a:rPr>
              <a:t>Value proposition?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051889-A0F9-CFBC-731F-E90AFCD9D59D}"/>
              </a:ext>
            </a:extLst>
          </p:cNvPr>
          <p:cNvSpPr txBox="1"/>
          <p:nvPr/>
        </p:nvSpPr>
        <p:spPr>
          <a:xfrm>
            <a:off x="298938" y="1453662"/>
            <a:ext cx="11670323" cy="341632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Stock market trading simulator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plan was to experiment with automated stock trading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Potentially small market, but with deep pockets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strong domain expertise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What would a formal proposal for this project need to include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Team has appropriate skills and domain knowledge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Simulator will accurately mimic actual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 simulator the best way to go (versus “live sandbox system”)</a:t>
            </a:r>
          </a:p>
        </p:txBody>
      </p:sp>
    </p:spTree>
    <p:extLst>
      <p:ext uri="{BB962C8B-B14F-4D97-AF65-F5344CB8AC3E}">
        <p14:creationId xmlns:p14="http://schemas.microsoft.com/office/powerpoint/2010/main" val="3840094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A9815F-2816-EA61-AE19-D97F2B8E0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C6D06C9-A107-6097-8AB0-E974285506A8}"/>
              </a:ext>
            </a:extLst>
          </p:cNvPr>
          <p:cNvSpPr/>
          <p:nvPr/>
        </p:nvSpPr>
        <p:spPr>
          <a:xfrm>
            <a:off x="0" y="0"/>
            <a:ext cx="12192000" cy="59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9ADF7-4131-DED6-EA1C-749E188F3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5436"/>
            <a:ext cx="12192001" cy="612843"/>
          </a:xfrm>
          <a:noFill/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  <a:highlight>
                  <a:srgbClr val="800080"/>
                </a:highlight>
              </a:rPr>
              <a:t>Market growth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D9A47-E973-6A0E-E0D6-B2589F442A41}"/>
              </a:ext>
            </a:extLst>
          </p:cNvPr>
          <p:cNvSpPr txBox="1"/>
          <p:nvPr/>
        </p:nvSpPr>
        <p:spPr>
          <a:xfrm>
            <a:off x="298938" y="1453662"/>
            <a:ext cx="11670323" cy="3139321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Let’s meet – like a dating site, but for planning group outings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Safety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What would a formal proposal for this project need to include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do you start and expand your market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is your revenue 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many years to profitability</a:t>
            </a:r>
          </a:p>
        </p:txBody>
      </p:sp>
    </p:spTree>
    <p:extLst>
      <p:ext uri="{BB962C8B-B14F-4D97-AF65-F5344CB8AC3E}">
        <p14:creationId xmlns:p14="http://schemas.microsoft.com/office/powerpoint/2010/main" val="3279792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819E3C-B38F-74F3-F563-53D7D1283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68E91D-4579-D314-AAE6-5E58833C9E51}"/>
              </a:ext>
            </a:extLst>
          </p:cNvPr>
          <p:cNvSpPr/>
          <p:nvPr/>
        </p:nvSpPr>
        <p:spPr>
          <a:xfrm>
            <a:off x="0" y="0"/>
            <a:ext cx="12192000" cy="59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135A3-5AA0-B6DF-6A06-0C43ADC7A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5436"/>
            <a:ext cx="4819005" cy="612843"/>
          </a:xfrm>
          <a:noFill/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Design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3007DB-C297-47A3-4CDF-856BF0EB62D7}"/>
              </a:ext>
            </a:extLst>
          </p:cNvPr>
          <p:cNvSpPr txBox="1"/>
          <p:nvPr/>
        </p:nvSpPr>
        <p:spPr>
          <a:xfrm>
            <a:off x="284871" y="948823"/>
            <a:ext cx="4534134" cy="579500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Steps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</a:rPr>
              <a:t>Elevator pitch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Formal Proposal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Design clarification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Storyboard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Use case scenarios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Rapid prototype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  <a:highlight>
                  <a:srgbClr val="800080"/>
                </a:highlight>
              </a:rPr>
              <a:t>Performance specs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strike="sngStrike" dirty="0">
                <a:solidFill>
                  <a:schemeClr val="bg1"/>
                </a:solidFill>
              </a:rPr>
              <a:t>Use case diagram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Business plan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Web resources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Hire MBA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Project plan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Technical Design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Testing Design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Development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Final Testing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0BE1F-6E40-AC2A-2CA3-7B37AE4B6A5A}"/>
              </a:ext>
            </a:extLst>
          </p:cNvPr>
          <p:cNvSpPr txBox="1"/>
          <p:nvPr/>
        </p:nvSpPr>
        <p:spPr>
          <a:xfrm>
            <a:off x="5257801" y="279109"/>
            <a:ext cx="5580184" cy="120032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Our current design topics are different from previous design exercises: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Previous: customer initiated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Current: Your initiation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86BBBD35-A425-3474-964D-C6CC240F54CD}"/>
              </a:ext>
            </a:extLst>
          </p:cNvPr>
          <p:cNvSpPr/>
          <p:nvPr/>
        </p:nvSpPr>
        <p:spPr>
          <a:xfrm>
            <a:off x="5257801" y="1801558"/>
            <a:ext cx="6723184" cy="4569934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With your team:</a:t>
            </a:r>
          </a:p>
          <a:p>
            <a:endParaRPr lang="en-US" i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Decide on best method of clarification for your design / proposal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Specify the high-level content that would go into documentation using that method, e.g.: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Storyboard – keyframes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Use case scenarios – topics of scenarios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Prototype – what would prototype show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Performance specs – what are the specs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You do not have to create the actual content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What are the two most important elements of the proposal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Take 10 minutes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Present to class</a:t>
            </a:r>
          </a:p>
        </p:txBody>
      </p:sp>
    </p:spTree>
    <p:extLst>
      <p:ext uri="{BB962C8B-B14F-4D97-AF65-F5344CB8AC3E}">
        <p14:creationId xmlns:p14="http://schemas.microsoft.com/office/powerpoint/2010/main" val="3731466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2FE6DC-47B6-FDC6-AAE9-3F62F0A73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close-up of a road&#10;&#10;Description automatically generated">
            <a:extLst>
              <a:ext uri="{FF2B5EF4-FFF2-40B4-BE49-F238E27FC236}">
                <a16:creationId xmlns:a16="http://schemas.microsoft.com/office/drawing/2014/main" id="{2394FE75-DFC8-38FD-39D4-C27B070C4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70389"/>
            <a:ext cx="6858001" cy="121920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6411CC8-3D61-95F6-8143-BBC872E08B0C}"/>
              </a:ext>
            </a:extLst>
          </p:cNvPr>
          <p:cNvSpPr/>
          <p:nvPr/>
        </p:nvSpPr>
        <p:spPr>
          <a:xfrm>
            <a:off x="0" y="0"/>
            <a:ext cx="12192000" cy="59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D83912-7149-E5B0-BB84-C06D1A797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63820"/>
            <a:ext cx="12192001" cy="612843"/>
          </a:xfrm>
          <a:noFill/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Review of Deliverables</a:t>
            </a:r>
          </a:p>
        </p:txBody>
      </p:sp>
    </p:spTree>
    <p:extLst>
      <p:ext uri="{BB962C8B-B14F-4D97-AF65-F5344CB8AC3E}">
        <p14:creationId xmlns:p14="http://schemas.microsoft.com/office/powerpoint/2010/main" val="3091562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0202B2-DB66-999C-B6D0-50421BB85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FC224F9-D648-43FB-767F-3D571C4C055B}"/>
              </a:ext>
            </a:extLst>
          </p:cNvPr>
          <p:cNvSpPr/>
          <p:nvPr/>
        </p:nvSpPr>
        <p:spPr>
          <a:xfrm>
            <a:off x="0" y="0"/>
            <a:ext cx="12192000" cy="59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79ECF-5EDF-E7DA-8D33-5627E1A55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5436"/>
            <a:ext cx="12192001" cy="612843"/>
          </a:xfrm>
          <a:noFill/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Review of Deliverables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BA8116-46A1-8C1D-B935-90896295679D}"/>
              </a:ext>
            </a:extLst>
          </p:cNvPr>
          <p:cNvSpPr txBox="1"/>
          <p:nvPr/>
        </p:nvSpPr>
        <p:spPr>
          <a:xfrm>
            <a:off x="284871" y="948823"/>
            <a:ext cx="4534134" cy="579500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Week	Date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1	September 4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2	September 9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3	September  16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4	September 23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5	September 30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6	October 7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--	October 14 (No school)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7	October 21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8	October 28 -- Midterm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9	November 4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10	November 11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11	November 18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12	November 25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13	December 2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14	</a:t>
            </a:r>
            <a:r>
              <a:rPr lang="en-US" sz="1600" dirty="0">
                <a:solidFill>
                  <a:schemeClr val="bg1"/>
                </a:solidFill>
                <a:highlight>
                  <a:srgbClr val="800080"/>
                </a:highlight>
              </a:rPr>
              <a:t>December 9 – Teams present project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--	</a:t>
            </a:r>
            <a:r>
              <a:rPr lang="en-US" sz="1600" dirty="0">
                <a:solidFill>
                  <a:schemeClr val="bg1"/>
                </a:solidFill>
                <a:highlight>
                  <a:srgbClr val="800080"/>
                </a:highlight>
              </a:rPr>
              <a:t>December 14 – Project due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15	December 16 -- Final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6C7EB-422E-708F-547F-50DCFAB8D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076" y="1430216"/>
            <a:ext cx="7114853" cy="44615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CF0C7B-7206-D4A6-B23B-B2BBD211472C}"/>
              </a:ext>
            </a:extLst>
          </p:cNvPr>
          <p:cNvSpPr/>
          <p:nvPr/>
        </p:nvSpPr>
        <p:spPr>
          <a:xfrm>
            <a:off x="7614138" y="4337538"/>
            <a:ext cx="3821724" cy="920262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26831-E887-B1D3-B87C-AD6A4BDCD88D}"/>
              </a:ext>
            </a:extLst>
          </p:cNvPr>
          <p:cNvSpPr/>
          <p:nvPr/>
        </p:nvSpPr>
        <p:spPr>
          <a:xfrm>
            <a:off x="7619999" y="4328746"/>
            <a:ext cx="3774831" cy="937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highlight>
                  <a:srgbClr val="800080"/>
                </a:highlight>
              </a:rPr>
              <a:t>Project: 35%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800080"/>
                </a:highlight>
              </a:rPr>
              <a:t>Team contribution: 30%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800080"/>
                </a:highlight>
              </a:rPr>
              <a:t>Individual contribution: 70%</a:t>
            </a:r>
          </a:p>
        </p:txBody>
      </p:sp>
    </p:spTree>
    <p:extLst>
      <p:ext uri="{BB962C8B-B14F-4D97-AF65-F5344CB8AC3E}">
        <p14:creationId xmlns:p14="http://schemas.microsoft.com/office/powerpoint/2010/main" val="325567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8670"/>
          </a:xfr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Outline for today’s class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2909" y="782955"/>
            <a:ext cx="74124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Review homework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Design Patterns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Progress meetings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Edamame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E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Design practice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Review of deliverables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Design practice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Homework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Class project time</a:t>
            </a:r>
          </a:p>
          <a:p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661BBF0-7AC7-4757-B695-A62919CB5B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08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8670"/>
          </a:xfrm>
          <a:solidFill>
            <a:schemeClr val="accent6">
              <a:lumMod val="75000"/>
            </a:schemeClr>
          </a:solidFill>
          <a:ln w="38100">
            <a:solidFill>
              <a:srgbClr val="FF0000"/>
            </a:solidFill>
          </a:ln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Introduction to class project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661BBF0-7AC7-4757-B695-A62919CB5B85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1867" y="1185333"/>
            <a:ext cx="1115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design and implement (parts of) a Sudoku puzzle creation and playing system. </a:t>
            </a:r>
          </a:p>
          <a:p>
            <a:endParaRPr lang="en-US" dirty="0"/>
          </a:p>
          <a:p>
            <a:r>
              <a:rPr lang="en-US" dirty="0"/>
              <a:t>The teaching goal of the project is to use it as an illustrative example of how go through a full product cycle from design through maintenance.</a:t>
            </a:r>
          </a:p>
          <a:p>
            <a:endParaRPr lang="en-US" dirty="0"/>
          </a:p>
          <a:p>
            <a:r>
              <a:rPr lang="en-US" dirty="0"/>
              <a:t>We will not actually build the full system; however, we will complete selected aspects. It should prove interesting to see how far we can get!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project will involve team efforts and individual efforts.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will be given some class time to work synchronously with your assigned team, but you will also need to do some work outside of class time, either asynchronously and/or synchronously.</a:t>
            </a:r>
          </a:p>
        </p:txBody>
      </p:sp>
    </p:spTree>
    <p:extLst>
      <p:ext uri="{BB962C8B-B14F-4D97-AF65-F5344CB8AC3E}">
        <p14:creationId xmlns:p14="http://schemas.microsoft.com/office/powerpoint/2010/main" val="3892834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894" y="931178"/>
            <a:ext cx="73152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system that facilitates the following: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app for users to solve Sudoku puzzles on. Features of which may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2-dimensional puzzles of various sizes: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9x9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4x4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16x16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strike="sngStrike" dirty="0"/>
              <a:t>Puzzles can be selected from a library or generated on demand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Puzzles can be selected from a library of already generated puzzles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Selectable difficulty levels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Ability to make notations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 solution as far as completed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Undo last move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Undo until all mistakes gone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a random or specific hint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Timing 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strike="sngStrike" dirty="0">
                <a:solidFill>
                  <a:srgbClr val="C00000"/>
                </a:solidFill>
              </a:rPr>
              <a:t>Multi-grid puzzles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strike="sngStrike" dirty="0"/>
              <a:t>An app for users to create Sudoku puzzles on. Features of which will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strike="sngStrike" dirty="0"/>
              <a:t>Creating grids of various sizes or selecting existing multi-grid layouts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strike="sngStrike" dirty="0"/>
              <a:t>Computer generated puzzles of specified difficulty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strike="sngStrike" dirty="0">
                <a:solidFill>
                  <a:srgbClr val="C00000"/>
                </a:solidFill>
              </a:rPr>
              <a:t>Use / define alternative representation to numeric entries</a:t>
            </a:r>
            <a:endParaRPr lang="en-US" strike="sngStrike" dirty="0">
              <a:solidFill>
                <a:srgbClr val="C0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B245997-EB14-85DA-D3A7-BF49E8AAACEB}"/>
              </a:ext>
            </a:extLst>
          </p:cNvPr>
          <p:cNvGrpSpPr/>
          <p:nvPr/>
        </p:nvGrpSpPr>
        <p:grpSpPr>
          <a:xfrm>
            <a:off x="2365246" y="2687960"/>
            <a:ext cx="7883692" cy="369332"/>
            <a:chOff x="419216" y="5378406"/>
            <a:chExt cx="7883692" cy="369332"/>
          </a:xfrm>
        </p:grpSpPr>
        <p:sp>
          <p:nvSpPr>
            <p:cNvPr id="2" name="Right Brace 1"/>
            <p:cNvSpPr/>
            <p:nvPr/>
          </p:nvSpPr>
          <p:spPr>
            <a:xfrm>
              <a:off x="419216" y="5416773"/>
              <a:ext cx="195729" cy="292598"/>
            </a:xfrm>
            <a:prstGeom prst="rightBrace">
              <a:avLst>
                <a:gd name="adj1" fmla="val 28753"/>
                <a:gd name="adj2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15175" y="5378406"/>
              <a:ext cx="7687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Does not need to be implemented, but must be considered in all design phases</a:t>
              </a: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0" y="1"/>
            <a:ext cx="12192000" cy="7886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sz="4400" b="1" dirty="0">
                <a:solidFill>
                  <a:schemeClr val="bg1"/>
                </a:solidFill>
              </a:rPr>
              <a:t>Introduction to class project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CABA8BCC-AE1D-2755-674D-DF2956183ADA}"/>
              </a:ext>
            </a:extLst>
          </p:cNvPr>
          <p:cNvSpPr/>
          <p:nvPr/>
        </p:nvSpPr>
        <p:spPr>
          <a:xfrm>
            <a:off x="7701094" y="4035326"/>
            <a:ext cx="2925875" cy="1961028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You should include tests that show each of these capabilities does work. (Except for 4x4 and 16x16 puzzles; I will look at the code for that)</a:t>
            </a:r>
            <a:endParaRPr lang="en-US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282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46783" y="171972"/>
            <a:ext cx="6769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Project Specifics: Deliverables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9C9748-4497-533C-FD79-88F40AACBC2F}"/>
              </a:ext>
            </a:extLst>
          </p:cNvPr>
          <p:cNvSpPr txBox="1"/>
          <p:nvPr/>
        </p:nvSpPr>
        <p:spPr>
          <a:xfrm>
            <a:off x="316522" y="776718"/>
            <a:ext cx="6916616" cy="60016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As a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Storyboard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case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Project plan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Tasks with dates, dependencies, and resources (team members)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Keep changes up-to-date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Keep progress tracking up-to-date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Testing plan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Component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System testing – including performance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Testing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Keep all testing code in final code deliverable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Document results of system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Class diagram (and sequence and / or activity diagrams as appropriate)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00FFFF"/>
                </a:highlight>
              </a:rPr>
              <a:t>DB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Bi-weekly status reports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Progress versus project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00"/>
                </a:highlight>
              </a:rPr>
              <a:t>Final presentation: 15-20 minutes including time for 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00"/>
                </a:highlight>
              </a:rPr>
              <a:t>Storyboard – What was your vision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00"/>
                </a:highlight>
              </a:rPr>
              <a:t>Demonstration – Show off what works (and what doesn’t work)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00"/>
                </a:highlight>
              </a:rPr>
              <a:t>Architecture – And other technical design decisions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00"/>
                </a:highlight>
              </a:rPr>
              <a:t>Testing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>
                <a:highlight>
                  <a:srgbClr val="FFFF00"/>
                </a:highlight>
              </a:rPr>
              <a:t>…</a:t>
            </a:r>
            <a:endParaRPr lang="en-US" sz="16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Access to your code/document repository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F1F044-CA20-3D5D-E20D-607C41DA1CC8}"/>
              </a:ext>
            </a:extLst>
          </p:cNvPr>
          <p:cNvSpPr txBox="1"/>
          <p:nvPr/>
        </p:nvSpPr>
        <p:spPr>
          <a:xfrm>
            <a:off x="7391536" y="990255"/>
            <a:ext cx="4050325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Individually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Interface documentation for your coding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testing results for your coding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Description of your contributions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6D93FCE8-B470-A28B-4D3E-5422156CA1C3}"/>
              </a:ext>
            </a:extLst>
          </p:cNvPr>
          <p:cNvSpPr/>
          <p:nvPr/>
        </p:nvSpPr>
        <p:spPr>
          <a:xfrm>
            <a:off x="7567246" y="3716215"/>
            <a:ext cx="2860431" cy="2256693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Distribution of work …</a:t>
            </a:r>
          </a:p>
        </p:txBody>
      </p:sp>
    </p:spTree>
    <p:extLst>
      <p:ext uri="{BB962C8B-B14F-4D97-AF65-F5344CB8AC3E}">
        <p14:creationId xmlns:p14="http://schemas.microsoft.com/office/powerpoint/2010/main" val="3290851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46783" y="171972"/>
            <a:ext cx="6769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Distribution of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9C9748-4497-533C-FD79-88F40AACBC2F}"/>
              </a:ext>
            </a:extLst>
          </p:cNvPr>
          <p:cNvSpPr txBox="1"/>
          <p:nvPr/>
        </p:nvSpPr>
        <p:spPr>
          <a:xfrm>
            <a:off x="316522" y="776718"/>
            <a:ext cx="6916616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Select an individual 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Draw decided upon storyboard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Draw decided upon use case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and maintain project plan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Tasks with dates, dependencies, and resources (team members)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Keep changes up-to-date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Keep progress tracking up-to-date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and maintain test plan document (from input by all team members)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and maintain testing results (from input by all team members)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Class diagram (but with content specified by all team members)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Puzzle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Bi-weekly status reports (rotate among team members)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Progress versus project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up GitHub for use by whole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Server API documentation (from specifications by whole team)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Render the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Program the HTTP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Browser side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Server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up and maintain the 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F1F044-CA20-3D5D-E20D-607C41DA1CC8}"/>
              </a:ext>
            </a:extLst>
          </p:cNvPr>
          <p:cNvSpPr txBox="1"/>
          <p:nvPr/>
        </p:nvSpPr>
        <p:spPr>
          <a:xfrm>
            <a:off x="7391536" y="990255"/>
            <a:ext cx="4050325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Individually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documentation for your coding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testing results for your coding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sz="1800" dirty="0"/>
              <a:t>equence and / or activity diagrams as appropriate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&gt;= 1 GUI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&gt;= 1 Server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part of the final presentation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8F157DCE-37B5-7B14-BF32-5B76A768601D}"/>
              </a:ext>
            </a:extLst>
          </p:cNvPr>
          <p:cNvSpPr/>
          <p:nvPr/>
        </p:nvSpPr>
        <p:spPr>
          <a:xfrm>
            <a:off x="8088923" y="4155831"/>
            <a:ext cx="3059723" cy="220980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plan for distribution of work should strive to achieve equal time and effort by all team members by dividing the work equitably.</a:t>
            </a:r>
          </a:p>
        </p:txBody>
      </p:sp>
    </p:spTree>
    <p:extLst>
      <p:ext uri="{BB962C8B-B14F-4D97-AF65-F5344CB8AC3E}">
        <p14:creationId xmlns:p14="http://schemas.microsoft.com/office/powerpoint/2010/main" val="2346359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8670"/>
          </a:xfrm>
          <a:solidFill>
            <a:schemeClr val="accent2">
              <a:lumMod val="75000"/>
            </a:schemeClr>
          </a:solidFill>
          <a:ln>
            <a:noFill/>
          </a:ln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Project</a:t>
            </a:r>
          </a:p>
        </p:txBody>
      </p:sp>
      <p:sp>
        <p:nvSpPr>
          <p:cNvPr id="46" name="Slide Number Placeholder 2">
            <a:extLst>
              <a:ext uri="{FF2B5EF4-FFF2-40B4-BE49-F238E27FC236}">
                <a16:creationId xmlns:a16="http://schemas.microsoft.com/office/drawing/2014/main" id="{B9820D40-7C34-136B-1280-2C033BC3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661BBF0-7AC7-4757-B695-A62919CB5B85}" type="slidenum">
              <a:rPr lang="en-US" smtClean="0"/>
              <a:t>24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C20D92-5A28-71DE-4469-63F15FB652D7}"/>
              </a:ext>
            </a:extLst>
          </p:cNvPr>
          <p:cNvSpPr txBox="1"/>
          <p:nvPr/>
        </p:nvSpPr>
        <p:spPr>
          <a:xfrm>
            <a:off x="558800" y="1557020"/>
            <a:ext cx="108585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Ways to submit the project:</a:t>
            </a:r>
          </a:p>
          <a:p>
            <a:endParaRPr lang="en-US" sz="1600" dirty="0"/>
          </a:p>
          <a:p>
            <a:r>
              <a:rPr lang="en-US" sz="2000" b="1" dirty="0"/>
              <a:t>Best case scenario</a:t>
            </a:r>
            <a:r>
              <a:rPr lang="en-US" sz="2000" dirty="0"/>
              <a:t>: Group to submit a link to a GitHub or similar repository (full credit)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Include a folder/directory for each individual’s non-code contributions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Include a code folder with sub-folders for each individual’s code contributions and integration and testing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Include a folder for group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Medium case scenario</a:t>
            </a:r>
            <a:r>
              <a:rPr lang="en-US" sz="2000" dirty="0"/>
              <a:t>: As above but submitting via a zip file (minus 2%)</a:t>
            </a:r>
          </a:p>
          <a:p>
            <a:endParaRPr lang="en-US" sz="1600" dirty="0"/>
          </a:p>
          <a:p>
            <a:r>
              <a:rPr lang="en-US" sz="1400" b="1" dirty="0"/>
              <a:t>Worst case scenario</a:t>
            </a:r>
            <a:r>
              <a:rPr lang="en-US" sz="1400" dirty="0"/>
              <a:t>: (minus 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Each individual submits own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One group member submits integrated work</a:t>
            </a:r>
          </a:p>
        </p:txBody>
      </p:sp>
    </p:spTree>
    <p:extLst>
      <p:ext uri="{BB962C8B-B14F-4D97-AF65-F5344CB8AC3E}">
        <p14:creationId xmlns:p14="http://schemas.microsoft.com/office/powerpoint/2010/main" val="1997708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19ABD3-150F-892C-8009-8DA3949DC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close-up of a road&#10;&#10;Description automatically generated">
            <a:extLst>
              <a:ext uri="{FF2B5EF4-FFF2-40B4-BE49-F238E27FC236}">
                <a16:creationId xmlns:a16="http://schemas.microsoft.com/office/drawing/2014/main" id="{B56FAB7E-77BD-D605-BB1B-215A74B98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70389"/>
            <a:ext cx="6858001" cy="121920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514F40-426E-EDE2-41CE-18EAFC040A52}"/>
              </a:ext>
            </a:extLst>
          </p:cNvPr>
          <p:cNvSpPr/>
          <p:nvPr/>
        </p:nvSpPr>
        <p:spPr>
          <a:xfrm>
            <a:off x="0" y="0"/>
            <a:ext cx="12192000" cy="59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A9826-B752-BDE0-0CF4-08C00F18E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63820"/>
            <a:ext cx="12192001" cy="612843"/>
          </a:xfrm>
          <a:noFill/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Design Practice</a:t>
            </a:r>
          </a:p>
        </p:txBody>
      </p:sp>
    </p:spTree>
    <p:extLst>
      <p:ext uri="{BB962C8B-B14F-4D97-AF65-F5344CB8AC3E}">
        <p14:creationId xmlns:p14="http://schemas.microsoft.com/office/powerpoint/2010/main" val="3941416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D2832-713B-1D6A-7E81-0AC93512C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C62A73-BF7C-6D79-CE06-5FC1C672DDD9}"/>
              </a:ext>
            </a:extLst>
          </p:cNvPr>
          <p:cNvSpPr/>
          <p:nvPr/>
        </p:nvSpPr>
        <p:spPr>
          <a:xfrm>
            <a:off x="0" y="0"/>
            <a:ext cx="12192000" cy="59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DF35A-9C10-893B-0EC7-607749EF8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5436"/>
            <a:ext cx="4819005" cy="612843"/>
          </a:xfrm>
          <a:noFill/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  <a:highlight>
                  <a:srgbClr val="800080"/>
                </a:highlight>
              </a:rPr>
              <a:t>Design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008C4-781E-CD9C-7887-D99A36B36D42}"/>
              </a:ext>
            </a:extLst>
          </p:cNvPr>
          <p:cNvSpPr txBox="1"/>
          <p:nvPr/>
        </p:nvSpPr>
        <p:spPr>
          <a:xfrm>
            <a:off x="284871" y="948823"/>
            <a:ext cx="4534134" cy="579500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Steps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</a:rPr>
              <a:t>Elevator pitch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</a:rPr>
              <a:t>Formal Proposal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Technical Design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Architecture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Components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Communication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DB schema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Run-time representation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Program flow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Algorithm descriptions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Testing Design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Development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Final Testing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95B9A534-AD82-EE54-22EB-FD66A19B8DF6}"/>
              </a:ext>
            </a:extLst>
          </p:cNvPr>
          <p:cNvSpPr/>
          <p:nvPr/>
        </p:nvSpPr>
        <p:spPr>
          <a:xfrm>
            <a:off x="5257801" y="1801558"/>
            <a:ext cx="6723184" cy="4569934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With your team:</a:t>
            </a:r>
          </a:p>
          <a:p>
            <a:endParaRPr lang="en-US" i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Decide on best methods of clarifying your technical 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Specify the high-level content that would go into each method, e.g.: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Architecture: Systems, main components, and topology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Component diagram: main components and their interfaces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You do not have to actually create the designs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Take 15 minutes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Present to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  <a:highlight>
                  <a:srgbClr val="00FFFF"/>
                </a:highlight>
              </a:rPr>
              <a:t>But first some examples.</a:t>
            </a:r>
          </a:p>
        </p:txBody>
      </p:sp>
    </p:spTree>
    <p:extLst>
      <p:ext uri="{BB962C8B-B14F-4D97-AF65-F5344CB8AC3E}">
        <p14:creationId xmlns:p14="http://schemas.microsoft.com/office/powerpoint/2010/main" val="1552506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10B4E-1BC7-9AE0-BE34-79FD0CA83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BC427B4-759F-7B05-07D3-27D777EA2B59}"/>
              </a:ext>
            </a:extLst>
          </p:cNvPr>
          <p:cNvSpPr/>
          <p:nvPr/>
        </p:nvSpPr>
        <p:spPr>
          <a:xfrm>
            <a:off x="0" y="0"/>
            <a:ext cx="12192000" cy="59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C49E0-B0A0-572B-E14F-92A0CFAD9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5436"/>
            <a:ext cx="12192001" cy="612843"/>
          </a:xfrm>
          <a:noFill/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  <a:highlight>
                  <a:srgbClr val="800080"/>
                </a:highlight>
              </a:rPr>
              <a:t>Performance specs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08ED5E-019C-DD28-B105-007E01A49750}"/>
              </a:ext>
            </a:extLst>
          </p:cNvPr>
          <p:cNvSpPr txBox="1"/>
          <p:nvPr/>
        </p:nvSpPr>
        <p:spPr>
          <a:xfrm>
            <a:off x="372207" y="1459230"/>
            <a:ext cx="11670323" cy="393954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Faster URL parser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https://bookshelf.vitalsource.com/reader/books/9781260423297/epubcfi/6/30[%3Bvnd.vst.idref%3Dchapter06]!/4/222/3:197[add%2Citi]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Architecture: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Single module running on as part of the server software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Called by server code with (remaining) URL string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Return to server with parsed URL string in specified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testing purposes, I/O to files and/or DB and timing capability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Comprehensive test suite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 choice: C/C++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Algorithm descriptions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Algorithm / data structure combination to maximize speed of parsing</a:t>
            </a:r>
          </a:p>
        </p:txBody>
      </p:sp>
    </p:spTree>
    <p:extLst>
      <p:ext uri="{BB962C8B-B14F-4D97-AF65-F5344CB8AC3E}">
        <p14:creationId xmlns:p14="http://schemas.microsoft.com/office/powerpoint/2010/main" val="2625783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D07B6-DE65-9254-8441-DA3E6278E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AC86CB9-B3A3-DC34-B47A-ED6DC4DD8226}"/>
              </a:ext>
            </a:extLst>
          </p:cNvPr>
          <p:cNvSpPr/>
          <p:nvPr/>
        </p:nvSpPr>
        <p:spPr>
          <a:xfrm>
            <a:off x="0" y="0"/>
            <a:ext cx="12192000" cy="59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52317-0F5D-DB81-0FAC-B9A458966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5436"/>
            <a:ext cx="12192001" cy="612843"/>
          </a:xfrm>
          <a:noFill/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  <a:highlight>
                  <a:srgbClr val="800080"/>
                </a:highlight>
              </a:rPr>
              <a:t>Risk vs. reward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E078D-6425-A9BB-45DE-36ACB5B991D9}"/>
              </a:ext>
            </a:extLst>
          </p:cNvPr>
          <p:cNvSpPr txBox="1"/>
          <p:nvPr/>
        </p:nvSpPr>
        <p:spPr>
          <a:xfrm>
            <a:off x="260838" y="2139462"/>
            <a:ext cx="11670323" cy="2308324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Tool kit to create graphical rendering of algorithms for teaching purposes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Architecture: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Mobile app (or Web app?): Client app to run standalone except for access to server-side DB for design repository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MVC: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GUI – toolkit view and build screen (algorithm specification), output rendering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Representations – algorithm, values to trace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Engine – simulate running algorithm, capturing specified output, converting to external representation (JSON)</a:t>
            </a:r>
          </a:p>
        </p:txBody>
      </p:sp>
    </p:spTree>
    <p:extLst>
      <p:ext uri="{BB962C8B-B14F-4D97-AF65-F5344CB8AC3E}">
        <p14:creationId xmlns:p14="http://schemas.microsoft.com/office/powerpoint/2010/main" val="3533220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7007C-17A1-BEFE-2C29-FAFCE75EC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E3A8D8-92B7-CD44-15B8-0E586F53BCFB}"/>
              </a:ext>
            </a:extLst>
          </p:cNvPr>
          <p:cNvSpPr/>
          <p:nvPr/>
        </p:nvSpPr>
        <p:spPr>
          <a:xfrm>
            <a:off x="0" y="0"/>
            <a:ext cx="12192000" cy="59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5166F-0822-8B16-E184-24474660A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5436"/>
            <a:ext cx="12192001" cy="612843"/>
          </a:xfrm>
          <a:noFill/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  <a:highlight>
                  <a:srgbClr val="800080"/>
                </a:highlight>
              </a:rPr>
              <a:t>Resources available?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32B98-A1F0-28AA-8442-6D6674461DFA}"/>
              </a:ext>
            </a:extLst>
          </p:cNvPr>
          <p:cNvSpPr txBox="1"/>
          <p:nvPr/>
        </p:nvSpPr>
        <p:spPr>
          <a:xfrm>
            <a:off x="357554" y="2751879"/>
            <a:ext cx="11670323" cy="3139321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What should I wear to a specific event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Architecture: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Dynamic web app: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Client: Basic GUI for simple input / output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App Server: Onboarding, secure login, matching algorithms, connectivity to APIs, output generation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Services servers: APIs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Database: Client info, event info, API sources / access procedures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Algorithms: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Screen scrapers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Inference engine</a:t>
            </a:r>
          </a:p>
        </p:txBody>
      </p:sp>
    </p:spTree>
    <p:extLst>
      <p:ext uri="{BB962C8B-B14F-4D97-AF65-F5344CB8AC3E}">
        <p14:creationId xmlns:p14="http://schemas.microsoft.com/office/powerpoint/2010/main" val="142399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502001-095D-D398-07C6-721496F63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close-up of a road&#10;&#10;Description automatically generated">
            <a:extLst>
              <a:ext uri="{FF2B5EF4-FFF2-40B4-BE49-F238E27FC236}">
                <a16:creationId xmlns:a16="http://schemas.microsoft.com/office/drawing/2014/main" id="{A49636D8-C8EC-8D0C-B2AE-BB184B777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70389"/>
            <a:ext cx="6858001" cy="121920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83B970-DEF5-1B9D-3AA9-2F7DAD6594D4}"/>
              </a:ext>
            </a:extLst>
          </p:cNvPr>
          <p:cNvSpPr/>
          <p:nvPr/>
        </p:nvSpPr>
        <p:spPr>
          <a:xfrm>
            <a:off x="0" y="0"/>
            <a:ext cx="12192000" cy="59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B6D99-CF74-7D2C-0F7D-681F7FAE1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63820"/>
            <a:ext cx="12192001" cy="612843"/>
          </a:xfrm>
          <a:noFill/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Homework review</a:t>
            </a:r>
          </a:p>
        </p:txBody>
      </p:sp>
    </p:spTree>
    <p:extLst>
      <p:ext uri="{BB962C8B-B14F-4D97-AF65-F5344CB8AC3E}">
        <p14:creationId xmlns:p14="http://schemas.microsoft.com/office/powerpoint/2010/main" val="1271540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C8234-7695-943A-AF8D-AD9BF3005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3C88DF2-89DA-DBF3-7226-6C7497F8AA50}"/>
              </a:ext>
            </a:extLst>
          </p:cNvPr>
          <p:cNvSpPr/>
          <p:nvPr/>
        </p:nvSpPr>
        <p:spPr>
          <a:xfrm>
            <a:off x="0" y="0"/>
            <a:ext cx="12192000" cy="59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8549F-F5CA-7AE5-B313-9E3A061E0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5436"/>
            <a:ext cx="12192001" cy="612843"/>
          </a:xfrm>
          <a:noFill/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  <a:highlight>
                  <a:srgbClr val="800080"/>
                </a:highlight>
              </a:rPr>
              <a:t>Is the technology good enough?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0E0B9-934B-06AD-86B7-EDEC0DD4EF69}"/>
              </a:ext>
            </a:extLst>
          </p:cNvPr>
          <p:cNvSpPr txBox="1"/>
          <p:nvPr/>
        </p:nvSpPr>
        <p:spPr>
          <a:xfrm>
            <a:off x="298938" y="1453662"/>
            <a:ext cx="11670323" cy="341632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Use of eye tracking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Architecture: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Pipeline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Capability to be used as a resource to an app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API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Observer design pattern?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Algorithms: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Tuning of sensitivity versus specificity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Real-time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40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F0A64-AD16-A0FC-4BFA-5C89B1649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B8FC87B-F923-66C7-286D-3CFFFED73AA0}"/>
              </a:ext>
            </a:extLst>
          </p:cNvPr>
          <p:cNvSpPr/>
          <p:nvPr/>
        </p:nvSpPr>
        <p:spPr>
          <a:xfrm>
            <a:off x="0" y="0"/>
            <a:ext cx="12192000" cy="59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33CDB-0DAF-9E19-0F62-18C85BF03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5436"/>
            <a:ext cx="4819005" cy="612843"/>
          </a:xfrm>
          <a:noFill/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  <a:highlight>
                  <a:srgbClr val="800080"/>
                </a:highlight>
              </a:rPr>
              <a:t>Design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B11169-1FC7-990B-B227-F703AEA42B8B}"/>
              </a:ext>
            </a:extLst>
          </p:cNvPr>
          <p:cNvSpPr txBox="1"/>
          <p:nvPr/>
        </p:nvSpPr>
        <p:spPr>
          <a:xfrm>
            <a:off x="284871" y="948823"/>
            <a:ext cx="4534134" cy="579500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Steps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</a:rPr>
              <a:t>Elevator pitch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</a:rPr>
              <a:t>Formal Proposal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Technical Design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Architecture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Components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Communication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DB schema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Run-time representation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Program flow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Algorithm descriptions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Testing Design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Development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Final Testing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F254CF8E-A2DB-DCA7-91FC-B60EE606F237}"/>
              </a:ext>
            </a:extLst>
          </p:cNvPr>
          <p:cNvSpPr/>
          <p:nvPr/>
        </p:nvSpPr>
        <p:spPr>
          <a:xfrm>
            <a:off x="5257801" y="1801558"/>
            <a:ext cx="6723184" cy="4569934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With your team:</a:t>
            </a:r>
          </a:p>
          <a:p>
            <a:endParaRPr lang="en-US" i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Decide on best methods of clarifying your technical 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Specify the high-level content that would go into each method, e.g.: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Architecture: Systems, main components, and topology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Component diagram: main components and their interfaces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You do not have to actually create the designs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Take 15 minutes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Present to class</a:t>
            </a:r>
          </a:p>
        </p:txBody>
      </p:sp>
    </p:spTree>
    <p:extLst>
      <p:ext uri="{BB962C8B-B14F-4D97-AF65-F5344CB8AC3E}">
        <p14:creationId xmlns:p14="http://schemas.microsoft.com/office/powerpoint/2010/main" val="1609548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B48D5A-B179-A60F-C92B-4956D6C4A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close-up of a road&#10;&#10;Description automatically generated">
            <a:extLst>
              <a:ext uri="{FF2B5EF4-FFF2-40B4-BE49-F238E27FC236}">
                <a16:creationId xmlns:a16="http://schemas.microsoft.com/office/drawing/2014/main" id="{9B4B8F2F-B590-C223-8460-032847F0B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70389"/>
            <a:ext cx="6858001" cy="121920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4354EE-A9A6-528B-202B-C3350816B02D}"/>
              </a:ext>
            </a:extLst>
          </p:cNvPr>
          <p:cNvSpPr/>
          <p:nvPr/>
        </p:nvSpPr>
        <p:spPr>
          <a:xfrm>
            <a:off x="0" y="0"/>
            <a:ext cx="12192000" cy="59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96298-A4A1-4313-0FF7-575C526EF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63820"/>
            <a:ext cx="12192001" cy="612843"/>
          </a:xfrm>
          <a:noFill/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675765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8670"/>
          </a:xfrm>
          <a:solidFill>
            <a:schemeClr val="bg1">
              <a:lumMod val="5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Homework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661BBF0-7AC7-4757-B695-A62919CB5B85}" type="slidenum">
              <a:rPr lang="en-US" smtClean="0"/>
              <a:t>33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38FABE-625F-D3EE-A8EA-2795B21C1CBE}"/>
              </a:ext>
            </a:extLst>
          </p:cNvPr>
          <p:cNvSpPr txBox="1"/>
          <p:nvPr/>
        </p:nvSpPr>
        <p:spPr>
          <a:xfrm>
            <a:off x="228600" y="1266092"/>
            <a:ext cx="8493369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you haven’t already done the assignment on Design Patterns, do it: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Chapter 14 on Design Patterns skipping section 14.2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a paragraph on how a design pattern of your choice could have or was used in a past program you were involved with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E5F8F4-A167-34A8-9C75-5000B0AB030B}"/>
              </a:ext>
            </a:extLst>
          </p:cNvPr>
          <p:cNvSpPr txBox="1"/>
          <p:nvPr/>
        </p:nvSpPr>
        <p:spPr>
          <a:xfrm>
            <a:off x="228599" y="3373241"/>
            <a:ext cx="8493369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Everyone: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Chapter 27 through 27.3 (inclusive) on A Strategy for Software Support</a:t>
            </a:r>
          </a:p>
        </p:txBody>
      </p:sp>
    </p:spTree>
    <p:extLst>
      <p:ext uri="{BB962C8B-B14F-4D97-AF65-F5344CB8AC3E}">
        <p14:creationId xmlns:p14="http://schemas.microsoft.com/office/powerpoint/2010/main" val="1349766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7D4F9C-0BBB-5231-C7D6-98E5D6EC4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close-up of a road&#10;&#10;Description automatically generated">
            <a:extLst>
              <a:ext uri="{FF2B5EF4-FFF2-40B4-BE49-F238E27FC236}">
                <a16:creationId xmlns:a16="http://schemas.microsoft.com/office/drawing/2014/main" id="{9AB3AABA-7A6D-49FD-47A8-CAE4BB1BE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70389"/>
            <a:ext cx="6858001" cy="121920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A7B1AFD-7546-5A4A-1FC2-49703D3220E7}"/>
              </a:ext>
            </a:extLst>
          </p:cNvPr>
          <p:cNvSpPr/>
          <p:nvPr/>
        </p:nvSpPr>
        <p:spPr>
          <a:xfrm>
            <a:off x="0" y="0"/>
            <a:ext cx="12192000" cy="59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60C00-07AA-6E3B-BE7B-365673C8B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63820"/>
            <a:ext cx="12192001" cy="612843"/>
          </a:xfrm>
          <a:noFill/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Project Time</a:t>
            </a:r>
          </a:p>
        </p:txBody>
      </p:sp>
    </p:spTree>
    <p:extLst>
      <p:ext uri="{BB962C8B-B14F-4D97-AF65-F5344CB8AC3E}">
        <p14:creationId xmlns:p14="http://schemas.microsoft.com/office/powerpoint/2010/main" val="204419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A0098-FC43-391D-B9D9-ACF80B1D1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C620-CF0C-87E2-1D80-FD3D8FED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8670"/>
          </a:xfr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Homework review – design patterns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B2BC6A-37B4-3FC4-4A4E-DEC7FFD6281A}"/>
              </a:ext>
            </a:extLst>
          </p:cNvPr>
          <p:cNvSpPr txBox="1"/>
          <p:nvPr/>
        </p:nvSpPr>
        <p:spPr>
          <a:xfrm>
            <a:off x="422910" y="782955"/>
            <a:ext cx="596186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Model-View-Controller (MVC) – an architecture type we looked at, and very common for web apps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Strategy – could be used to set up different ways to solve a puzzle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Factory Method – not readily applicable for our project, but it will be if you take Object Software Design next semester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Singleton – Pattern or anti-pattern???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Observer – Also known as publish/subscribe that we saw examples of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Module – support for implementing modules in languages that don’t directly support them.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Python does support as each file is considered a module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C# and Java support namespaces which mostly cover what modules do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Proxy – For having all request go through an intermediary that can filter requests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Façade – simplifies potentially complex access to a resource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Bridge – decouples abstraction from implementation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DA3AE1-60A4-968D-16E6-56CC0BF4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661BBF0-7AC7-4757-B695-A62919CB5B85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8979B2-B54A-DC48-B150-E904D16C552C}"/>
              </a:ext>
            </a:extLst>
          </p:cNvPr>
          <p:cNvSpPr/>
          <p:nvPr/>
        </p:nvSpPr>
        <p:spPr>
          <a:xfrm>
            <a:off x="6371493" y="3083169"/>
            <a:ext cx="1072661" cy="15562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A69091-2609-DD7C-B289-CC0A57D36576}"/>
              </a:ext>
            </a:extLst>
          </p:cNvPr>
          <p:cNvSpPr/>
          <p:nvPr/>
        </p:nvSpPr>
        <p:spPr>
          <a:xfrm>
            <a:off x="8558921" y="3083169"/>
            <a:ext cx="1072661" cy="15562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Facade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6A0DA0-BE75-2BF0-7568-9B3CC7D8EDFE}"/>
              </a:ext>
            </a:extLst>
          </p:cNvPr>
          <p:cNvSpPr/>
          <p:nvPr/>
        </p:nvSpPr>
        <p:spPr>
          <a:xfrm>
            <a:off x="8558921" y="1271082"/>
            <a:ext cx="1072661" cy="15562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Proxy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C3B24E-47CB-D545-8AEB-382B10AF008B}"/>
              </a:ext>
            </a:extLst>
          </p:cNvPr>
          <p:cNvSpPr/>
          <p:nvPr/>
        </p:nvSpPr>
        <p:spPr>
          <a:xfrm>
            <a:off x="10733067" y="3083169"/>
            <a:ext cx="1230333" cy="15562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resource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95C482-CC37-6551-F151-EAF15BD54E13}"/>
              </a:ext>
            </a:extLst>
          </p:cNvPr>
          <p:cNvSpPr/>
          <p:nvPr/>
        </p:nvSpPr>
        <p:spPr>
          <a:xfrm>
            <a:off x="8545639" y="4895257"/>
            <a:ext cx="1072661" cy="15562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E8D572-9475-BCF2-81B9-B3B0656F8D1A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444154" y="2049202"/>
            <a:ext cx="1114767" cy="1812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C0A36-D8AE-DEBA-DA67-BD147CD021B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7444154" y="3861289"/>
            <a:ext cx="1114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5CD726-8697-23B4-09E0-FA518841058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7444154" y="3861289"/>
            <a:ext cx="1101485" cy="181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D8BC291-1962-5962-2841-2BC9548B6668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9631582" y="2049202"/>
            <a:ext cx="1101485" cy="1812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C4A29F9-8D96-391C-3B0F-1F8F95ECE082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9631582" y="3861289"/>
            <a:ext cx="1101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38760C-E6B0-B7B2-1708-425DFD51682B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9618300" y="3861289"/>
            <a:ext cx="1114767" cy="181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5AEA5B96-0760-68EC-D942-C252E584CD6C}"/>
              </a:ext>
            </a:extLst>
          </p:cNvPr>
          <p:cNvSpPr/>
          <p:nvPr/>
        </p:nvSpPr>
        <p:spPr>
          <a:xfrm>
            <a:off x="1389186" y="1330570"/>
            <a:ext cx="6723184" cy="484163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postponed</a:t>
            </a:r>
            <a:endParaRPr lang="en-US" i="1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5548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0904DD-B7C7-D846-0503-0CC5BC38C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close-up of a road&#10;&#10;Description automatically generated">
            <a:extLst>
              <a:ext uri="{FF2B5EF4-FFF2-40B4-BE49-F238E27FC236}">
                <a16:creationId xmlns:a16="http://schemas.microsoft.com/office/drawing/2014/main" id="{E1C4BA40-F2EC-2AAE-7270-04E6F4A6D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70389"/>
            <a:ext cx="6858001" cy="121920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50FAF5-DF17-3A94-28DB-B66574ACB6B8}"/>
              </a:ext>
            </a:extLst>
          </p:cNvPr>
          <p:cNvSpPr/>
          <p:nvPr/>
        </p:nvSpPr>
        <p:spPr>
          <a:xfrm>
            <a:off x="0" y="0"/>
            <a:ext cx="12192000" cy="59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03036-5CEE-4C6C-1685-C60333842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63820"/>
            <a:ext cx="12192001" cy="612843"/>
          </a:xfrm>
          <a:noFill/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Project Update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3393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9619"/>
            <a:ext cx="9144000" cy="923330"/>
          </a:xfrm>
          <a:solidFill>
            <a:srgbClr val="EAEAEA">
              <a:alpha val="50196"/>
            </a:srgbClr>
          </a:solidFill>
        </p:spPr>
        <p:txBody>
          <a:bodyPr>
            <a:normAutofit/>
          </a:bodyPr>
          <a:lstStyle/>
          <a:p>
            <a:r>
              <a:rPr lang="en-US" b="1" dirty="0"/>
              <a:t>Progress / status meetings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A8FD79-771F-DD2C-8E6B-267587DE71F8}"/>
              </a:ext>
            </a:extLst>
          </p:cNvPr>
          <p:cNvSpPr txBox="1"/>
          <p:nvPr/>
        </p:nvSpPr>
        <p:spPr>
          <a:xfrm>
            <a:off x="408427" y="2125554"/>
            <a:ext cx="7795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Status reports from teams: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Edamame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C01DFF-4E0B-3317-1D80-C02683AAD823}"/>
              </a:ext>
            </a:extLst>
          </p:cNvPr>
          <p:cNvSpPr txBox="1"/>
          <p:nvPr/>
        </p:nvSpPr>
        <p:spPr>
          <a:xfrm>
            <a:off x="3550214" y="2125554"/>
            <a:ext cx="75256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short verbal update on how your project is going. Please 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you’ve worked on in the past week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Unexpected difficulties and thoughts on mitigation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What’s gone well!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progress versus your plan, and any changes made to the plan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20664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669CB7-3AEB-C2C5-22DE-34DFD66F3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close-up of a road&#10;&#10;Description automatically generated">
            <a:extLst>
              <a:ext uri="{FF2B5EF4-FFF2-40B4-BE49-F238E27FC236}">
                <a16:creationId xmlns:a16="http://schemas.microsoft.com/office/drawing/2014/main" id="{FCB1D43A-C077-E3DC-9462-BBAE6F62A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70389"/>
            <a:ext cx="6858001" cy="121920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69534A-D902-000B-3781-94E669B9A2E3}"/>
              </a:ext>
            </a:extLst>
          </p:cNvPr>
          <p:cNvSpPr/>
          <p:nvPr/>
        </p:nvSpPr>
        <p:spPr>
          <a:xfrm>
            <a:off x="0" y="0"/>
            <a:ext cx="12192000" cy="59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95953-F230-D42A-86B7-600D5AE65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63820"/>
            <a:ext cx="12192001" cy="612843"/>
          </a:xfrm>
          <a:noFill/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Design Practice</a:t>
            </a:r>
          </a:p>
        </p:txBody>
      </p:sp>
    </p:spTree>
    <p:extLst>
      <p:ext uri="{BB962C8B-B14F-4D97-AF65-F5344CB8AC3E}">
        <p14:creationId xmlns:p14="http://schemas.microsoft.com/office/powerpoint/2010/main" val="1191596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2F90B-25C8-A214-3D8C-0E32795B3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66DEAC36-0471-83E8-7F59-33B0F508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dirty="0"/>
              <a:t>17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15F551F-7F52-1BD3-3ABF-6B896E942A1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396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Practice design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C1FDF2-ACE6-765A-0092-36076D0AE59A}"/>
              </a:ext>
            </a:extLst>
          </p:cNvPr>
          <p:cNvSpPr txBox="1"/>
          <p:nvPr/>
        </p:nvSpPr>
        <p:spPr>
          <a:xfrm>
            <a:off x="165314" y="566678"/>
            <a:ext cx="10696117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Each team choose one project idea from the following list. Over the next few ambiguous, you will have the opportunity to further develop the project and receive feedback: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Practice for what we have learned this semester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Practice for the final which will include a design question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Midterm focused on the design process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Final will focus more on the design itself (by employing the design process!)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Practice for potentially taking the Capstone course (all but one idea below are from actual Capstone projects)</a:t>
            </a:r>
          </a:p>
          <a:p>
            <a:endParaRPr lang="en-US" dirty="0"/>
          </a:p>
          <a:p>
            <a:r>
              <a:rPr lang="en-US" dirty="0"/>
              <a:t>Choices are left somewhat ambiguous, so you have the flexibility to further define it like you want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A09DA-8AD6-1D7A-39B2-1A7731EFE288}"/>
              </a:ext>
            </a:extLst>
          </p:cNvPr>
          <p:cNvSpPr txBox="1"/>
          <p:nvPr/>
        </p:nvSpPr>
        <p:spPr>
          <a:xfrm>
            <a:off x="106699" y="3556063"/>
            <a:ext cx="56727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URL Parser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FF"/>
                </a:highlight>
              </a:rPr>
              <a:t>Pass the picture </a:t>
            </a:r>
            <a:r>
              <a:rPr lang="en-US" dirty="0"/>
              <a:t>– n people start drawing a picture n their drawing tool, and after x minutes the pictures “rotate” to the next person. This goes on for n times.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dirty="0"/>
              <a:t>Graphical rendering of algorithms for teaching purposes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dirty="0"/>
              <a:t>What should I wear to a specified event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dirty="0"/>
              <a:t>Use eye tracking on phone to move cursor on laptop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dirty="0"/>
              <a:t>Multi-player distributed monopoly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dirty="0"/>
              <a:t>Stock market trading simulator</a:t>
            </a:r>
          </a:p>
          <a:p>
            <a:pPr marL="457200" indent="-457200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1CFEFF-C5F9-E41F-1B8E-5DAE498FBFD7}"/>
              </a:ext>
            </a:extLst>
          </p:cNvPr>
          <p:cNvSpPr txBox="1"/>
          <p:nvPr/>
        </p:nvSpPr>
        <p:spPr>
          <a:xfrm>
            <a:off x="5968237" y="3556063"/>
            <a:ext cx="56727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Let’s meet – like a dating site, but for planning group outings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FF"/>
                </a:highlight>
              </a:rPr>
              <a:t>Help me budget and buy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FF"/>
                </a:highlight>
              </a:rPr>
              <a:t>Super easy to use tablet for nursing home residents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FF"/>
                </a:highlight>
              </a:rPr>
              <a:t>Job search and posting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FF"/>
                </a:highlight>
              </a:rPr>
              <a:t>Escape room game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6AE8AC-9178-4FE9-FE1C-22222E5143FC}"/>
              </a:ext>
            </a:extLst>
          </p:cNvPr>
          <p:cNvSpPr txBox="1"/>
          <p:nvPr/>
        </p:nvSpPr>
        <p:spPr>
          <a:xfrm>
            <a:off x="165314" y="6166338"/>
            <a:ext cx="10696117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First task: Give an elevator pitch for your project idea. (60 second talk)</a:t>
            </a:r>
          </a:p>
        </p:txBody>
      </p:sp>
    </p:spTree>
    <p:extLst>
      <p:ext uri="{BB962C8B-B14F-4D97-AF65-F5344CB8AC3E}">
        <p14:creationId xmlns:p14="http://schemas.microsoft.com/office/powerpoint/2010/main" val="10159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02D377-FE47-53DD-BB6C-770BA2037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56EC8A-66A8-54FB-CE81-DBDEEAD64812}"/>
              </a:ext>
            </a:extLst>
          </p:cNvPr>
          <p:cNvSpPr/>
          <p:nvPr/>
        </p:nvSpPr>
        <p:spPr>
          <a:xfrm>
            <a:off x="0" y="0"/>
            <a:ext cx="12192000" cy="59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2718F-D6A0-D814-9D07-C75E5985E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5436"/>
            <a:ext cx="4819005" cy="612843"/>
          </a:xfrm>
          <a:noFill/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Design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ACF9AC-2BBA-4D11-726E-B3414440C887}"/>
              </a:ext>
            </a:extLst>
          </p:cNvPr>
          <p:cNvSpPr txBox="1"/>
          <p:nvPr/>
        </p:nvSpPr>
        <p:spPr>
          <a:xfrm>
            <a:off x="284871" y="948823"/>
            <a:ext cx="4534134" cy="579500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Steps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</a:rPr>
              <a:t>Elevator pitch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Formal Proposal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Design clarification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Storyboard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Use case scenarios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Rapid prototype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  <a:highlight>
                  <a:srgbClr val="800080"/>
                </a:highlight>
              </a:rPr>
              <a:t>Performance specs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strike="sngStrike" dirty="0">
                <a:solidFill>
                  <a:schemeClr val="bg1"/>
                </a:solidFill>
              </a:rPr>
              <a:t>Use case diagram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Business plan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Web resources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Hire MBA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Project plan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Technical Design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Testing Design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Development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Final Testing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94CF5-2721-E4B0-30BE-B618A40D3D63}"/>
              </a:ext>
            </a:extLst>
          </p:cNvPr>
          <p:cNvSpPr txBox="1"/>
          <p:nvPr/>
        </p:nvSpPr>
        <p:spPr>
          <a:xfrm>
            <a:off x="5257801" y="279109"/>
            <a:ext cx="5580184" cy="120032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Our current design topics are different from previous design exercises: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Previous: customer initiated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Current: Your initiation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064A7FB8-A1AE-5990-0817-A53C4A45ADAE}"/>
              </a:ext>
            </a:extLst>
          </p:cNvPr>
          <p:cNvSpPr/>
          <p:nvPr/>
        </p:nvSpPr>
        <p:spPr>
          <a:xfrm>
            <a:off x="5943652" y="1936893"/>
            <a:ext cx="3757193" cy="24182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following slides look at the Capstone projects not selected and look at them as if they were actual ideas for a business.</a:t>
            </a:r>
          </a:p>
          <a:p>
            <a:endParaRPr lang="en-US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You will then do the same thing for the idea you gave the elevator pitch for last week.</a:t>
            </a:r>
          </a:p>
        </p:txBody>
      </p:sp>
    </p:spTree>
    <p:extLst>
      <p:ext uri="{BB962C8B-B14F-4D97-AF65-F5344CB8AC3E}">
        <p14:creationId xmlns:p14="http://schemas.microsoft.com/office/powerpoint/2010/main" val="152652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129217</TotalTime>
  <Words>2599</Words>
  <Application>Microsoft Office PowerPoint</Application>
  <PresentationFormat>Widescreen</PresentationFormat>
  <Paragraphs>499</Paragraphs>
  <Slides>34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Office Theme</vt:lpstr>
      <vt:lpstr>CISC-6100: Software Engineering</vt:lpstr>
      <vt:lpstr>Outline for today’s class</vt:lpstr>
      <vt:lpstr>Homework review</vt:lpstr>
      <vt:lpstr>Homework review – design patterns</vt:lpstr>
      <vt:lpstr>Project Update Presentations</vt:lpstr>
      <vt:lpstr>Progress / status meetings</vt:lpstr>
      <vt:lpstr>Design Practice</vt:lpstr>
      <vt:lpstr>PowerPoint Presentation</vt:lpstr>
      <vt:lpstr>Design Practice</vt:lpstr>
      <vt:lpstr>Performance specs</vt:lpstr>
      <vt:lpstr>Risk vs. reward</vt:lpstr>
      <vt:lpstr>Resources available?</vt:lpstr>
      <vt:lpstr>Is the technology good enough?</vt:lpstr>
      <vt:lpstr>Synchronization</vt:lpstr>
      <vt:lpstr>Value proposition?</vt:lpstr>
      <vt:lpstr>Market growth</vt:lpstr>
      <vt:lpstr>Design Practice</vt:lpstr>
      <vt:lpstr>Review of Deliverables</vt:lpstr>
      <vt:lpstr>Review of Deliverables</vt:lpstr>
      <vt:lpstr>Introduction to class project</vt:lpstr>
      <vt:lpstr>PowerPoint Presentation</vt:lpstr>
      <vt:lpstr>PowerPoint Presentation</vt:lpstr>
      <vt:lpstr>PowerPoint Presentation</vt:lpstr>
      <vt:lpstr>Project</vt:lpstr>
      <vt:lpstr>Design Practice</vt:lpstr>
      <vt:lpstr>Design Practice</vt:lpstr>
      <vt:lpstr>Performance specs</vt:lpstr>
      <vt:lpstr>Risk vs. reward</vt:lpstr>
      <vt:lpstr>Resources available?</vt:lpstr>
      <vt:lpstr>Is the technology good enough?</vt:lpstr>
      <vt:lpstr>Design Practice</vt:lpstr>
      <vt:lpstr>Homework</vt:lpstr>
      <vt:lpstr>Homework</vt:lpstr>
      <vt:lpstr>Project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CISC-6100: Software Engineering</dc:title>
  <dc:creator>Bill</dc:creator>
  <cp:lastModifiedBy>Bill Lord</cp:lastModifiedBy>
  <cp:revision>766</cp:revision>
  <cp:lastPrinted>2019-09-04T13:51:33Z</cp:lastPrinted>
  <dcterms:created xsi:type="dcterms:W3CDTF">2019-08-29T14:53:23Z</dcterms:created>
  <dcterms:modified xsi:type="dcterms:W3CDTF">2024-12-01T22:14:53Z</dcterms:modified>
</cp:coreProperties>
</file>