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617" r:id="rId2"/>
    <p:sldId id="401" r:id="rId3"/>
    <p:sldId id="836" r:id="rId4"/>
    <p:sldId id="842" r:id="rId5"/>
    <p:sldId id="730" r:id="rId6"/>
    <p:sldId id="731" r:id="rId7"/>
    <p:sldId id="838" r:id="rId8"/>
    <p:sldId id="839" r:id="rId9"/>
    <p:sldId id="843" r:id="rId10"/>
    <p:sldId id="840" r:id="rId11"/>
    <p:sldId id="841" r:id="rId12"/>
    <p:sldId id="837" r:id="rId13"/>
    <p:sldId id="831" r:id="rId14"/>
    <p:sldId id="832" r:id="rId15"/>
    <p:sldId id="833" r:id="rId16"/>
    <p:sldId id="830" r:id="rId17"/>
    <p:sldId id="829" r:id="rId18"/>
    <p:sldId id="809" r:id="rId19"/>
    <p:sldId id="811" r:id="rId20"/>
    <p:sldId id="810" r:id="rId21"/>
    <p:sldId id="812" r:id="rId22"/>
    <p:sldId id="813" r:id="rId23"/>
    <p:sldId id="814" r:id="rId24"/>
    <p:sldId id="738" r:id="rId25"/>
    <p:sldId id="746" r:id="rId26"/>
    <p:sldId id="793" r:id="rId2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4F1B"/>
    <a:srgbClr val="F2F2F2"/>
    <a:srgbClr val="CDD1EF"/>
    <a:srgbClr val="FF0000"/>
    <a:srgbClr val="595959"/>
    <a:srgbClr val="C0B4B3"/>
    <a:srgbClr val="FFADAD"/>
    <a:srgbClr val="2C2F3E"/>
    <a:srgbClr val="9DA2C0"/>
    <a:srgbClr val="AEB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4204D-DC5B-40A1-9968-BA8AD89B0AA7}" v="1" dt="2024-12-09T20:32:47.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4" y="152"/>
      </p:cViewPr>
      <p:guideLst/>
    </p:cSldViewPr>
  </p:slideViewPr>
  <p:notesTextViewPr>
    <p:cViewPr>
      <p:scale>
        <a:sx n="1" d="1"/>
        <a:sy n="1" d="1"/>
      </p:scale>
      <p:origin x="0" y="0"/>
    </p:cViewPr>
  </p:notesTextViewPr>
  <p:sorterViewPr>
    <p:cViewPr>
      <p:scale>
        <a:sx n="100" d="100"/>
        <a:sy n="100" d="100"/>
      </p:scale>
      <p:origin x="0" y="-49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Lord" userId="b68276031ed32d04" providerId="LiveId" clId="{3D44204D-DC5B-40A1-9968-BA8AD89B0AA7}"/>
    <pc:docChg chg="undo custSel addSld delSld modSld sldOrd">
      <pc:chgData name="Bill Lord" userId="b68276031ed32d04" providerId="LiveId" clId="{3D44204D-DC5B-40A1-9968-BA8AD89B0AA7}" dt="2024-12-09T21:05:05.909" v="2630" actId="14100"/>
      <pc:docMkLst>
        <pc:docMk/>
      </pc:docMkLst>
      <pc:sldChg chg="modSp mod">
        <pc:chgData name="Bill Lord" userId="b68276031ed32d04" providerId="LiveId" clId="{3D44204D-DC5B-40A1-9968-BA8AD89B0AA7}" dt="2024-12-09T18:19:25.036" v="67" actId="20577"/>
        <pc:sldMkLst>
          <pc:docMk/>
          <pc:sldMk cId="1450608569" sldId="401"/>
        </pc:sldMkLst>
        <pc:spChg chg="mod">
          <ac:chgData name="Bill Lord" userId="b68276031ed32d04" providerId="LiveId" clId="{3D44204D-DC5B-40A1-9968-BA8AD89B0AA7}" dt="2024-12-09T18:19:25.036" v="67" actId="20577"/>
          <ac:spMkLst>
            <pc:docMk/>
            <pc:sldMk cId="1450608569" sldId="401"/>
            <ac:spMk id="12" creationId="{00000000-0000-0000-0000-000000000000}"/>
          </ac:spMkLst>
        </pc:spChg>
      </pc:sldChg>
      <pc:sldChg chg="addSp delSp modSp mod">
        <pc:chgData name="Bill Lord" userId="b68276031ed32d04" providerId="LiveId" clId="{3D44204D-DC5B-40A1-9968-BA8AD89B0AA7}" dt="2024-12-09T20:34:03.940" v="1697" actId="171"/>
        <pc:sldMkLst>
          <pc:docMk/>
          <pc:sldMk cId="1883637990" sldId="617"/>
        </pc:sldMkLst>
        <pc:spChg chg="mod">
          <ac:chgData name="Bill Lord" userId="b68276031ed32d04" providerId="LiveId" clId="{3D44204D-DC5B-40A1-9968-BA8AD89B0AA7}" dt="2024-12-05T17:40:29.419" v="0" actId="20577"/>
          <ac:spMkLst>
            <pc:docMk/>
            <pc:sldMk cId="1883637990" sldId="617"/>
            <ac:spMk id="4" creationId="{00000000-0000-0000-0000-000000000000}"/>
          </ac:spMkLst>
        </pc:spChg>
        <pc:picChg chg="add mod ord modCrop">
          <ac:chgData name="Bill Lord" userId="b68276031ed32d04" providerId="LiveId" clId="{3D44204D-DC5B-40A1-9968-BA8AD89B0AA7}" dt="2024-12-09T20:34:03.940" v="1697" actId="171"/>
          <ac:picMkLst>
            <pc:docMk/>
            <pc:sldMk cId="1883637990" sldId="617"/>
            <ac:picMk id="5" creationId="{A597FA2F-4402-93D1-9F19-15AFCD016D2C}"/>
          </ac:picMkLst>
        </pc:picChg>
        <pc:picChg chg="del">
          <ac:chgData name="Bill Lord" userId="b68276031ed32d04" providerId="LiveId" clId="{3D44204D-DC5B-40A1-9968-BA8AD89B0AA7}" dt="2024-12-09T20:32:32.385" v="1680" actId="478"/>
          <ac:picMkLst>
            <pc:docMk/>
            <pc:sldMk cId="1883637990" sldId="617"/>
            <ac:picMk id="6" creationId="{00000000-0000-0000-0000-000000000000}"/>
          </ac:picMkLst>
        </pc:picChg>
      </pc:sldChg>
      <pc:sldChg chg="modSp mod">
        <pc:chgData name="Bill Lord" userId="b68276031ed32d04" providerId="LiveId" clId="{3D44204D-DC5B-40A1-9968-BA8AD89B0AA7}" dt="2024-12-09T20:42:43.206" v="2017" actId="20577"/>
        <pc:sldMkLst>
          <pc:docMk/>
          <pc:sldMk cId="1611104183" sldId="730"/>
        </pc:sldMkLst>
        <pc:spChg chg="mod">
          <ac:chgData name="Bill Lord" userId="b68276031ed32d04" providerId="LiveId" clId="{3D44204D-DC5B-40A1-9968-BA8AD89B0AA7}" dt="2024-12-09T20:42:43.206" v="2017" actId="20577"/>
          <ac:spMkLst>
            <pc:docMk/>
            <pc:sldMk cId="1611104183" sldId="730"/>
            <ac:spMk id="2" creationId="{00000000-0000-0000-0000-000000000000}"/>
          </ac:spMkLst>
        </pc:spChg>
      </pc:sldChg>
      <pc:sldChg chg="modSp mod">
        <pc:chgData name="Bill Lord" userId="b68276031ed32d04" providerId="LiveId" clId="{3D44204D-DC5B-40A1-9968-BA8AD89B0AA7}" dt="2024-12-09T19:10:01.428" v="1667" actId="20577"/>
        <pc:sldMkLst>
          <pc:docMk/>
          <pc:sldMk cId="4096881482" sldId="731"/>
        </pc:sldMkLst>
        <pc:spChg chg="mod">
          <ac:chgData name="Bill Lord" userId="b68276031ed32d04" providerId="LiveId" clId="{3D44204D-DC5B-40A1-9968-BA8AD89B0AA7}" dt="2024-12-09T19:10:01.428" v="1667" actId="20577"/>
          <ac:spMkLst>
            <pc:docMk/>
            <pc:sldMk cId="4096881482" sldId="731"/>
            <ac:spMk id="131" creationId="{00000000-0000-0000-0000-000000000000}"/>
          </ac:spMkLst>
        </pc:spChg>
      </pc:sldChg>
      <pc:sldChg chg="del">
        <pc:chgData name="Bill Lord" userId="b68276031ed32d04" providerId="LiveId" clId="{3D44204D-DC5B-40A1-9968-BA8AD89B0AA7}" dt="2024-12-05T17:41:47.870" v="1" actId="2696"/>
        <pc:sldMkLst>
          <pc:docMk/>
          <pc:sldMk cId="2239613859" sldId="754"/>
        </pc:sldMkLst>
      </pc:sldChg>
      <pc:sldChg chg="addSp delSp modSp mod">
        <pc:chgData name="Bill Lord" userId="b68276031ed32d04" providerId="LiveId" clId="{3D44204D-DC5B-40A1-9968-BA8AD89B0AA7}" dt="2024-12-09T19:12:18.503" v="1675" actId="478"/>
        <pc:sldMkLst>
          <pc:docMk/>
          <pc:sldMk cId="1407769610" sldId="831"/>
        </pc:sldMkLst>
        <pc:spChg chg="add del mod">
          <ac:chgData name="Bill Lord" userId="b68276031ed32d04" providerId="LiveId" clId="{3D44204D-DC5B-40A1-9968-BA8AD89B0AA7}" dt="2024-12-09T19:11:25.748" v="1673" actId="478"/>
          <ac:spMkLst>
            <pc:docMk/>
            <pc:sldMk cId="1407769610" sldId="831"/>
            <ac:spMk id="132" creationId="{00000000-0000-0000-0000-000000000000}"/>
          </ac:spMkLst>
        </pc:spChg>
        <pc:spChg chg="add del">
          <ac:chgData name="Bill Lord" userId="b68276031ed32d04" providerId="LiveId" clId="{3D44204D-DC5B-40A1-9968-BA8AD89B0AA7}" dt="2024-12-09T19:12:18.503" v="1675" actId="478"/>
          <ac:spMkLst>
            <pc:docMk/>
            <pc:sldMk cId="1407769610" sldId="831"/>
            <ac:spMk id="133" creationId="{00000000-0000-0000-0000-000000000000}"/>
          </ac:spMkLst>
        </pc:spChg>
      </pc:sldChg>
      <pc:sldChg chg="addSp delSp mod">
        <pc:chgData name="Bill Lord" userId="b68276031ed32d04" providerId="LiveId" clId="{3D44204D-DC5B-40A1-9968-BA8AD89B0AA7}" dt="2024-12-09T19:13:39.744" v="1679" actId="478"/>
        <pc:sldMkLst>
          <pc:docMk/>
          <pc:sldMk cId="1026293387" sldId="832"/>
        </pc:sldMkLst>
        <pc:spChg chg="add del">
          <ac:chgData name="Bill Lord" userId="b68276031ed32d04" providerId="LiveId" clId="{3D44204D-DC5B-40A1-9968-BA8AD89B0AA7}" dt="2024-12-09T19:12:59.002" v="1677" actId="478"/>
          <ac:spMkLst>
            <pc:docMk/>
            <pc:sldMk cId="1026293387" sldId="832"/>
            <ac:spMk id="3" creationId="{7F9F7837-A68F-5643-E221-8688B0DF2E49}"/>
          </ac:spMkLst>
        </pc:spChg>
        <pc:spChg chg="add del">
          <ac:chgData name="Bill Lord" userId="b68276031ed32d04" providerId="LiveId" clId="{3D44204D-DC5B-40A1-9968-BA8AD89B0AA7}" dt="2024-12-09T19:13:39.744" v="1679" actId="478"/>
          <ac:spMkLst>
            <pc:docMk/>
            <pc:sldMk cId="1026293387" sldId="832"/>
            <ac:spMk id="133" creationId="{00000000-0000-0000-0000-000000000000}"/>
          </ac:spMkLst>
        </pc:spChg>
      </pc:sldChg>
      <pc:sldChg chg="modSp mod">
        <pc:chgData name="Bill Lord" userId="b68276031ed32d04" providerId="LiveId" clId="{3D44204D-DC5B-40A1-9968-BA8AD89B0AA7}" dt="2024-12-05T17:48:50.766" v="45" actId="20577"/>
        <pc:sldMkLst>
          <pc:docMk/>
          <pc:sldMk cId="1845716476" sldId="836"/>
        </pc:sldMkLst>
        <pc:spChg chg="mod">
          <ac:chgData name="Bill Lord" userId="b68276031ed32d04" providerId="LiveId" clId="{3D44204D-DC5B-40A1-9968-BA8AD89B0AA7}" dt="2024-12-05T17:48:50.766" v="45" actId="20577"/>
          <ac:spMkLst>
            <pc:docMk/>
            <pc:sldMk cId="1845716476" sldId="836"/>
            <ac:spMk id="3" creationId="{383DB449-6FA9-8386-8034-581435FE2A8C}"/>
          </ac:spMkLst>
        </pc:spChg>
        <pc:spChg chg="mod">
          <ac:chgData name="Bill Lord" userId="b68276031ed32d04" providerId="LiveId" clId="{3D44204D-DC5B-40A1-9968-BA8AD89B0AA7}" dt="2024-12-05T17:48:39.883" v="44" actId="404"/>
          <ac:spMkLst>
            <pc:docMk/>
            <pc:sldMk cId="1845716476" sldId="836"/>
            <ac:spMk id="4" creationId="{2A58B718-ED55-3E44-532D-79C3DC86139A}"/>
          </ac:spMkLst>
        </pc:spChg>
      </pc:sldChg>
      <pc:sldChg chg="modSp mod">
        <pc:chgData name="Bill Lord" userId="b68276031ed32d04" providerId="LiveId" clId="{3D44204D-DC5B-40A1-9968-BA8AD89B0AA7}" dt="2024-12-09T19:07:58.837" v="1665" actId="20577"/>
        <pc:sldMkLst>
          <pc:docMk/>
          <pc:sldMk cId="3983795998" sldId="837"/>
        </pc:sldMkLst>
        <pc:spChg chg="mod">
          <ac:chgData name="Bill Lord" userId="b68276031ed32d04" providerId="LiveId" clId="{3D44204D-DC5B-40A1-9968-BA8AD89B0AA7}" dt="2024-12-09T19:07:58.837" v="1665" actId="20577"/>
          <ac:spMkLst>
            <pc:docMk/>
            <pc:sldMk cId="3983795998" sldId="837"/>
            <ac:spMk id="131" creationId="{00000000-0000-0000-0000-000000000000}"/>
          </ac:spMkLst>
        </pc:spChg>
      </pc:sldChg>
      <pc:sldChg chg="modSp mod">
        <pc:chgData name="Bill Lord" userId="b68276031ed32d04" providerId="LiveId" clId="{3D44204D-DC5B-40A1-9968-BA8AD89B0AA7}" dt="2024-12-09T18:25:04.076" v="75" actId="20577"/>
        <pc:sldMkLst>
          <pc:docMk/>
          <pc:sldMk cId="3586156015" sldId="838"/>
        </pc:sldMkLst>
        <pc:spChg chg="mod">
          <ac:chgData name="Bill Lord" userId="b68276031ed32d04" providerId="LiveId" clId="{3D44204D-DC5B-40A1-9968-BA8AD89B0AA7}" dt="2024-12-09T18:25:04.076" v="75" actId="20577"/>
          <ac:spMkLst>
            <pc:docMk/>
            <pc:sldMk cId="3586156015" sldId="838"/>
            <ac:spMk id="2" creationId="{C9B297A4-B16F-F819-160D-84298213F0D9}"/>
          </ac:spMkLst>
        </pc:spChg>
      </pc:sldChg>
      <pc:sldChg chg="modSp mod">
        <pc:chgData name="Bill Lord" userId="b68276031ed32d04" providerId="LiveId" clId="{3D44204D-DC5B-40A1-9968-BA8AD89B0AA7}" dt="2024-12-09T18:39:16.980" v="445" actId="5793"/>
        <pc:sldMkLst>
          <pc:docMk/>
          <pc:sldMk cId="1144252597" sldId="839"/>
        </pc:sldMkLst>
        <pc:spChg chg="mod">
          <ac:chgData name="Bill Lord" userId="b68276031ed32d04" providerId="LiveId" clId="{3D44204D-DC5B-40A1-9968-BA8AD89B0AA7}" dt="2024-12-09T18:39:16.980" v="445" actId="5793"/>
          <ac:spMkLst>
            <pc:docMk/>
            <pc:sldMk cId="1144252597" sldId="839"/>
            <ac:spMk id="2" creationId="{C9B297A4-B16F-F819-160D-84298213F0D9}"/>
          </ac:spMkLst>
        </pc:spChg>
      </pc:sldChg>
      <pc:sldChg chg="modSp mod">
        <pc:chgData name="Bill Lord" userId="b68276031ed32d04" providerId="LiveId" clId="{3D44204D-DC5B-40A1-9968-BA8AD89B0AA7}" dt="2024-12-09T20:51:37.220" v="2207" actId="208"/>
        <pc:sldMkLst>
          <pc:docMk/>
          <pc:sldMk cId="3476031137" sldId="840"/>
        </pc:sldMkLst>
        <pc:spChg chg="mod">
          <ac:chgData name="Bill Lord" userId="b68276031ed32d04" providerId="LiveId" clId="{3D44204D-DC5B-40A1-9968-BA8AD89B0AA7}" dt="2024-12-09T20:51:32.955" v="2206" actId="208"/>
          <ac:spMkLst>
            <pc:docMk/>
            <pc:sldMk cId="3476031137" sldId="840"/>
            <ac:spMk id="3" creationId="{95EA684F-1817-0FE8-5F5A-37934D2D8AA4}"/>
          </ac:spMkLst>
        </pc:spChg>
        <pc:spChg chg="mod">
          <ac:chgData name="Bill Lord" userId="b68276031ed32d04" providerId="LiveId" clId="{3D44204D-DC5B-40A1-9968-BA8AD89B0AA7}" dt="2024-12-09T20:51:37.220" v="2207" actId="208"/>
          <ac:spMkLst>
            <pc:docMk/>
            <pc:sldMk cId="3476031137" sldId="840"/>
            <ac:spMk id="4" creationId="{2BC0A3AF-01BA-C316-F7E2-89A5D2543078}"/>
          </ac:spMkLst>
        </pc:spChg>
      </pc:sldChg>
      <pc:sldChg chg="addSp delSp modSp mod ord">
        <pc:chgData name="Bill Lord" userId="b68276031ed32d04" providerId="LiveId" clId="{3D44204D-DC5B-40A1-9968-BA8AD89B0AA7}" dt="2024-12-09T21:05:05.909" v="2630" actId="14100"/>
        <pc:sldMkLst>
          <pc:docMk/>
          <pc:sldMk cId="1375543442" sldId="842"/>
        </pc:sldMkLst>
        <pc:spChg chg="add mod">
          <ac:chgData name="Bill Lord" userId="b68276031ed32d04" providerId="LiveId" clId="{3D44204D-DC5B-40A1-9968-BA8AD89B0AA7}" dt="2024-12-09T21:05:05.909" v="2630" actId="14100"/>
          <ac:spMkLst>
            <pc:docMk/>
            <pc:sldMk cId="1375543442" sldId="842"/>
            <ac:spMk id="3" creationId="{5CAA5C1E-21A2-66B9-9968-5965845D4834}"/>
          </ac:spMkLst>
        </pc:spChg>
        <pc:spChg chg="mod">
          <ac:chgData name="Bill Lord" userId="b68276031ed32d04" providerId="LiveId" clId="{3D44204D-DC5B-40A1-9968-BA8AD89B0AA7}" dt="2024-12-09T18:21:09.124" v="74" actId="20577"/>
          <ac:spMkLst>
            <pc:docMk/>
            <pc:sldMk cId="1375543442" sldId="842"/>
            <ac:spMk id="4" creationId="{2A58B718-ED55-3E44-532D-79C3DC86139A}"/>
          </ac:spMkLst>
        </pc:spChg>
        <pc:spChg chg="del">
          <ac:chgData name="Bill Lord" userId="b68276031ed32d04" providerId="LiveId" clId="{3D44204D-DC5B-40A1-9968-BA8AD89B0AA7}" dt="2024-12-09T18:21:00.611" v="73" actId="478"/>
          <ac:spMkLst>
            <pc:docMk/>
            <pc:sldMk cId="1375543442" sldId="842"/>
            <ac:spMk id="6" creationId="{4B1A76A4-9415-4431-73B3-FCA3C4C8A422}"/>
          </ac:spMkLst>
        </pc:spChg>
        <pc:spChg chg="del">
          <ac:chgData name="Bill Lord" userId="b68276031ed32d04" providerId="LiveId" clId="{3D44204D-DC5B-40A1-9968-BA8AD89B0AA7}" dt="2024-12-09T18:20:27.888" v="71" actId="478"/>
          <ac:spMkLst>
            <pc:docMk/>
            <pc:sldMk cId="1375543442" sldId="842"/>
            <ac:spMk id="8" creationId="{0DE7AE95-E36D-32B3-463A-BBE733809B55}"/>
          </ac:spMkLst>
        </pc:spChg>
        <pc:spChg chg="mod">
          <ac:chgData name="Bill Lord" userId="b68276031ed32d04" providerId="LiveId" clId="{3D44204D-DC5B-40A1-9968-BA8AD89B0AA7}" dt="2024-12-09T18:20:35.765" v="72" actId="1076"/>
          <ac:spMkLst>
            <pc:docMk/>
            <pc:sldMk cId="1375543442" sldId="842"/>
            <ac:spMk id="9" creationId="{EDC6FAD2-4D44-5D6B-E33E-EFF40D3A925F}"/>
          </ac:spMkLst>
        </pc:spChg>
      </pc:sldChg>
      <pc:sldChg chg="modSp add mod">
        <pc:chgData name="Bill Lord" userId="b68276031ed32d04" providerId="LiveId" clId="{3D44204D-DC5B-40A1-9968-BA8AD89B0AA7}" dt="2024-12-09T18:53:05.665" v="1031" actId="20577"/>
        <pc:sldMkLst>
          <pc:docMk/>
          <pc:sldMk cId="2956810885" sldId="843"/>
        </pc:sldMkLst>
        <pc:spChg chg="mod">
          <ac:chgData name="Bill Lord" userId="b68276031ed32d04" providerId="LiveId" clId="{3D44204D-DC5B-40A1-9968-BA8AD89B0AA7}" dt="2024-12-09T18:53:05.665" v="1031" actId="20577"/>
          <ac:spMkLst>
            <pc:docMk/>
            <pc:sldMk cId="2956810885" sldId="843"/>
            <ac:spMk id="2" creationId="{E5A06951-F08C-3DCC-312D-FF0CE30825E9}"/>
          </ac:spMkLst>
        </pc:spChg>
      </pc:sldChg>
    </pc:docChg>
  </pc:docChgLst>
  <pc:docChgLst>
    <pc:chgData name="Bill Lord" userId="b68276031ed32d04" providerId="LiveId" clId="{532B911B-A849-499A-A783-57825C00CC0A}"/>
    <pc:docChg chg="undo redo custSel addSld delSld modSld sldOrd">
      <pc:chgData name="Bill Lord" userId="b68276031ed32d04" providerId="LiveId" clId="{532B911B-A849-499A-A783-57825C00CC0A}" dt="2023-12-18T00:37:36.603" v="2861" actId="20577"/>
      <pc:docMkLst>
        <pc:docMk/>
      </pc:docMkLst>
      <pc:sldChg chg="modSp mod">
        <pc:chgData name="Bill Lord" userId="b68276031ed32d04" providerId="LiveId" clId="{532B911B-A849-499A-A783-57825C00CC0A}" dt="2023-12-13T13:45:03.005" v="1277" actId="20577"/>
        <pc:sldMkLst>
          <pc:docMk/>
          <pc:sldMk cId="1450608569" sldId="401"/>
        </pc:sldMkLst>
        <pc:spChg chg="mod">
          <ac:chgData name="Bill Lord" userId="b68276031ed32d04" providerId="LiveId" clId="{532B911B-A849-499A-A783-57825C00CC0A}" dt="2023-12-13T13:45:03.005" v="1277" actId="20577"/>
          <ac:spMkLst>
            <pc:docMk/>
            <pc:sldMk cId="1450608569" sldId="401"/>
            <ac:spMk id="12" creationId="{00000000-0000-0000-0000-000000000000}"/>
          </ac:spMkLst>
        </pc:spChg>
      </pc:sldChg>
      <pc:sldChg chg="modSp mod">
        <pc:chgData name="Bill Lord" userId="b68276031ed32d04" providerId="LiveId" clId="{532B911B-A849-499A-A783-57825C00CC0A}" dt="2023-12-13T18:52:29.561" v="1278" actId="1076"/>
        <pc:sldMkLst>
          <pc:docMk/>
          <pc:sldMk cId="1883637990" sldId="617"/>
        </pc:sldMkLst>
        <pc:spChg chg="mod">
          <ac:chgData name="Bill Lord" userId="b68276031ed32d04" providerId="LiveId" clId="{532B911B-A849-499A-A783-57825C00CC0A}" dt="2023-12-10T15:49:55.720" v="266" actId="20577"/>
          <ac:spMkLst>
            <pc:docMk/>
            <pc:sldMk cId="1883637990" sldId="617"/>
            <ac:spMk id="4" creationId="{00000000-0000-0000-0000-000000000000}"/>
          </ac:spMkLst>
        </pc:spChg>
        <pc:spChg chg="mod">
          <ac:chgData name="Bill Lord" userId="b68276031ed32d04" providerId="LiveId" clId="{532B911B-A849-499A-A783-57825C00CC0A}" dt="2023-12-10T14:39:53.114" v="21" actId="20577"/>
          <ac:spMkLst>
            <pc:docMk/>
            <pc:sldMk cId="1883637990" sldId="617"/>
            <ac:spMk id="7" creationId="{00000000-0000-0000-0000-000000000000}"/>
          </ac:spMkLst>
        </pc:spChg>
        <pc:picChg chg="mod">
          <ac:chgData name="Bill Lord" userId="b68276031ed32d04" providerId="LiveId" clId="{532B911B-A849-499A-A783-57825C00CC0A}" dt="2023-12-13T18:52:29.561" v="1278" actId="1076"/>
          <ac:picMkLst>
            <pc:docMk/>
            <pc:sldMk cId="1883637990" sldId="617"/>
            <ac:picMk id="6" creationId="{00000000-0000-0000-0000-000000000000}"/>
          </ac:picMkLst>
        </pc:picChg>
      </pc:sldChg>
      <pc:sldChg chg="del">
        <pc:chgData name="Bill Lord" userId="b68276031ed32d04" providerId="LiveId" clId="{532B911B-A849-499A-A783-57825C00CC0A}" dt="2023-12-10T14:41:02.298" v="36" actId="47"/>
        <pc:sldMkLst>
          <pc:docMk/>
          <pc:sldMk cId="3957721547" sldId="629"/>
        </pc:sldMkLst>
      </pc:sldChg>
      <pc:sldChg chg="del">
        <pc:chgData name="Bill Lord" userId="b68276031ed32d04" providerId="LiveId" clId="{532B911B-A849-499A-A783-57825C00CC0A}" dt="2023-12-10T14:41:03.080" v="37" actId="47"/>
        <pc:sldMkLst>
          <pc:docMk/>
          <pc:sldMk cId="3272681048" sldId="636"/>
        </pc:sldMkLst>
      </pc:sldChg>
      <pc:sldChg chg="del">
        <pc:chgData name="Bill Lord" userId="b68276031ed32d04" providerId="LiveId" clId="{532B911B-A849-499A-A783-57825C00CC0A}" dt="2023-12-10T14:41:03.549" v="38" actId="47"/>
        <pc:sldMkLst>
          <pc:docMk/>
          <pc:sldMk cId="121138866" sldId="637"/>
        </pc:sldMkLst>
      </pc:sldChg>
      <pc:sldChg chg="modSp mod">
        <pc:chgData name="Bill Lord" userId="b68276031ed32d04" providerId="LiveId" clId="{532B911B-A849-499A-A783-57825C00CC0A}" dt="2023-12-10T14:42:40.445" v="54" actId="20577"/>
        <pc:sldMkLst>
          <pc:docMk/>
          <pc:sldMk cId="4096881482" sldId="731"/>
        </pc:sldMkLst>
        <pc:spChg chg="mod">
          <ac:chgData name="Bill Lord" userId="b68276031ed32d04" providerId="LiveId" clId="{532B911B-A849-499A-A783-57825C00CC0A}" dt="2023-12-10T14:42:40.445" v="54" actId="20577"/>
          <ac:spMkLst>
            <pc:docMk/>
            <pc:sldMk cId="4096881482" sldId="731"/>
            <ac:spMk id="131" creationId="{00000000-0000-0000-0000-000000000000}"/>
          </ac:spMkLst>
        </pc:spChg>
      </pc:sldChg>
      <pc:sldChg chg="del">
        <pc:chgData name="Bill Lord" userId="b68276031ed32d04" providerId="LiveId" clId="{532B911B-A849-499A-A783-57825C00CC0A}" dt="2023-12-10T16:07:40.141" v="381" actId="47"/>
        <pc:sldMkLst>
          <pc:docMk/>
          <pc:sldMk cId="2509716997" sldId="733"/>
        </pc:sldMkLst>
      </pc:sldChg>
      <pc:sldChg chg="del">
        <pc:chgData name="Bill Lord" userId="b68276031ed32d04" providerId="LiveId" clId="{532B911B-A849-499A-A783-57825C00CC0A}" dt="2023-12-10T16:07:42.600" v="382" actId="47"/>
        <pc:sldMkLst>
          <pc:docMk/>
          <pc:sldMk cId="3694159196" sldId="734"/>
        </pc:sldMkLst>
      </pc:sldChg>
      <pc:sldChg chg="del">
        <pc:chgData name="Bill Lord" userId="b68276031ed32d04" providerId="LiveId" clId="{532B911B-A849-499A-A783-57825C00CC0A}" dt="2023-12-10T16:08:22.705" v="383" actId="47"/>
        <pc:sldMkLst>
          <pc:docMk/>
          <pc:sldMk cId="3984936507" sldId="739"/>
        </pc:sldMkLst>
      </pc:sldChg>
      <pc:sldChg chg="modSp mod ord">
        <pc:chgData name="Bill Lord" userId="b68276031ed32d04" providerId="LiveId" clId="{532B911B-A849-499A-A783-57825C00CC0A}" dt="2023-12-13T19:23:58.271" v="1340"/>
        <pc:sldMkLst>
          <pc:docMk/>
          <pc:sldMk cId="2239613859" sldId="754"/>
        </pc:sldMkLst>
        <pc:spChg chg="mod">
          <ac:chgData name="Bill Lord" userId="b68276031ed32d04" providerId="LiveId" clId="{532B911B-A849-499A-A783-57825C00CC0A}" dt="2023-12-10T16:28:03.655" v="396" actId="313"/>
          <ac:spMkLst>
            <pc:docMk/>
            <pc:sldMk cId="2239613859" sldId="754"/>
            <ac:spMk id="4" creationId="{00000000-0000-0000-0000-000000000000}"/>
          </ac:spMkLst>
        </pc:spChg>
      </pc:sldChg>
      <pc:sldChg chg="del">
        <pc:chgData name="Bill Lord" userId="b68276031ed32d04" providerId="LiveId" clId="{532B911B-A849-499A-A783-57825C00CC0A}" dt="2023-12-13T21:40:17.653" v="1341" actId="47"/>
        <pc:sldMkLst>
          <pc:docMk/>
          <pc:sldMk cId="27377147" sldId="755"/>
        </pc:sldMkLst>
      </pc:sldChg>
      <pc:sldChg chg="del">
        <pc:chgData name="Bill Lord" userId="b68276031ed32d04" providerId="LiveId" clId="{532B911B-A849-499A-A783-57825C00CC0A}" dt="2023-12-10T16:09:21.199" v="384" actId="47"/>
        <pc:sldMkLst>
          <pc:docMk/>
          <pc:sldMk cId="3308174268" sldId="794"/>
        </pc:sldMkLst>
      </pc:sldChg>
      <pc:sldChg chg="del">
        <pc:chgData name="Bill Lord" userId="b68276031ed32d04" providerId="LiveId" clId="{532B911B-A849-499A-A783-57825C00CC0A}" dt="2023-12-10T16:09:56.772" v="385" actId="47"/>
        <pc:sldMkLst>
          <pc:docMk/>
          <pc:sldMk cId="958737835" sldId="795"/>
        </pc:sldMkLst>
      </pc:sldChg>
      <pc:sldChg chg="del">
        <pc:chgData name="Bill Lord" userId="b68276031ed32d04" providerId="LiveId" clId="{532B911B-A849-499A-A783-57825C00CC0A}" dt="2023-12-10T16:10:06.310" v="386" actId="47"/>
        <pc:sldMkLst>
          <pc:docMk/>
          <pc:sldMk cId="4131907243" sldId="796"/>
        </pc:sldMkLst>
      </pc:sldChg>
      <pc:sldChg chg="del">
        <pc:chgData name="Bill Lord" userId="b68276031ed32d04" providerId="LiveId" clId="{532B911B-A849-499A-A783-57825C00CC0A}" dt="2023-12-10T16:10:14.132" v="387" actId="47"/>
        <pc:sldMkLst>
          <pc:docMk/>
          <pc:sldMk cId="2534055820" sldId="805"/>
        </pc:sldMkLst>
      </pc:sldChg>
      <pc:sldChg chg="del">
        <pc:chgData name="Bill Lord" userId="b68276031ed32d04" providerId="LiveId" clId="{532B911B-A849-499A-A783-57825C00CC0A}" dt="2023-12-10T16:07:27.067" v="380" actId="47"/>
        <pc:sldMkLst>
          <pc:docMk/>
          <pc:sldMk cId="1521322109" sldId="808"/>
        </pc:sldMkLst>
      </pc:sldChg>
      <pc:sldChg chg="modSp mod">
        <pc:chgData name="Bill Lord" userId="b68276031ed32d04" providerId="LiveId" clId="{532B911B-A849-499A-A783-57825C00CC0A}" dt="2023-12-10T15:29:40.568" v="264" actId="1076"/>
        <pc:sldMkLst>
          <pc:docMk/>
          <pc:sldMk cId="1646448455" sldId="810"/>
        </pc:sldMkLst>
        <pc:spChg chg="mod">
          <ac:chgData name="Bill Lord" userId="b68276031ed32d04" providerId="LiveId" clId="{532B911B-A849-499A-A783-57825C00CC0A}" dt="2023-12-10T15:29:40.568" v="264" actId="1076"/>
          <ac:spMkLst>
            <pc:docMk/>
            <pc:sldMk cId="1646448455" sldId="810"/>
            <ac:spMk id="6" creationId="{00000000-0000-0000-0000-000000000000}"/>
          </ac:spMkLst>
        </pc:spChg>
      </pc:sldChg>
      <pc:sldChg chg="del">
        <pc:chgData name="Bill Lord" userId="b68276031ed32d04" providerId="LiveId" clId="{532B911B-A849-499A-A783-57825C00CC0A}" dt="2023-12-10T14:41:17.749" v="42" actId="47"/>
        <pc:sldMkLst>
          <pc:docMk/>
          <pc:sldMk cId="740653222" sldId="819"/>
        </pc:sldMkLst>
      </pc:sldChg>
      <pc:sldChg chg="del">
        <pc:chgData name="Bill Lord" userId="b68276031ed32d04" providerId="LiveId" clId="{532B911B-A849-499A-A783-57825C00CC0A}" dt="2023-12-10T14:41:18.939" v="43" actId="47"/>
        <pc:sldMkLst>
          <pc:docMk/>
          <pc:sldMk cId="2268979393" sldId="820"/>
        </pc:sldMkLst>
      </pc:sldChg>
      <pc:sldChg chg="del">
        <pc:chgData name="Bill Lord" userId="b68276031ed32d04" providerId="LiveId" clId="{532B911B-A849-499A-A783-57825C00CC0A}" dt="2023-12-10T14:41:19.394" v="44" actId="47"/>
        <pc:sldMkLst>
          <pc:docMk/>
          <pc:sldMk cId="3445085209" sldId="821"/>
        </pc:sldMkLst>
      </pc:sldChg>
      <pc:sldChg chg="del">
        <pc:chgData name="Bill Lord" userId="b68276031ed32d04" providerId="LiveId" clId="{532B911B-A849-499A-A783-57825C00CC0A}" dt="2023-12-10T14:41:19.973" v="45" actId="47"/>
        <pc:sldMkLst>
          <pc:docMk/>
          <pc:sldMk cId="2505605050" sldId="822"/>
        </pc:sldMkLst>
      </pc:sldChg>
      <pc:sldChg chg="del">
        <pc:chgData name="Bill Lord" userId="b68276031ed32d04" providerId="LiveId" clId="{532B911B-A849-499A-A783-57825C00CC0A}" dt="2023-12-10T14:41:20.520" v="46" actId="47"/>
        <pc:sldMkLst>
          <pc:docMk/>
          <pc:sldMk cId="1979710544" sldId="823"/>
        </pc:sldMkLst>
      </pc:sldChg>
      <pc:sldChg chg="del">
        <pc:chgData name="Bill Lord" userId="b68276031ed32d04" providerId="LiveId" clId="{532B911B-A849-499A-A783-57825C00CC0A}" dt="2023-12-10T14:41:21.177" v="47" actId="47"/>
        <pc:sldMkLst>
          <pc:docMk/>
          <pc:sldMk cId="2335875380" sldId="824"/>
        </pc:sldMkLst>
      </pc:sldChg>
      <pc:sldChg chg="del">
        <pc:chgData name="Bill Lord" userId="b68276031ed32d04" providerId="LiveId" clId="{532B911B-A849-499A-A783-57825C00CC0A}" dt="2023-12-10T14:41:22.022" v="48" actId="47"/>
        <pc:sldMkLst>
          <pc:docMk/>
          <pc:sldMk cId="2422783199" sldId="825"/>
        </pc:sldMkLst>
      </pc:sldChg>
      <pc:sldChg chg="del">
        <pc:chgData name="Bill Lord" userId="b68276031ed32d04" providerId="LiveId" clId="{532B911B-A849-499A-A783-57825C00CC0A}" dt="2023-12-10T14:41:22.523" v="49" actId="47"/>
        <pc:sldMkLst>
          <pc:docMk/>
          <pc:sldMk cId="638254902" sldId="826"/>
        </pc:sldMkLst>
      </pc:sldChg>
      <pc:sldChg chg="del">
        <pc:chgData name="Bill Lord" userId="b68276031ed32d04" providerId="LiveId" clId="{532B911B-A849-499A-A783-57825C00CC0A}" dt="2023-12-10T14:41:23.743" v="50" actId="47"/>
        <pc:sldMkLst>
          <pc:docMk/>
          <pc:sldMk cId="92489481" sldId="827"/>
        </pc:sldMkLst>
      </pc:sldChg>
      <pc:sldChg chg="del">
        <pc:chgData name="Bill Lord" userId="b68276031ed32d04" providerId="LiveId" clId="{532B911B-A849-499A-A783-57825C00CC0A}" dt="2023-12-10T14:41:24.839" v="51" actId="47"/>
        <pc:sldMkLst>
          <pc:docMk/>
          <pc:sldMk cId="2572089230" sldId="828"/>
        </pc:sldMkLst>
      </pc:sldChg>
      <pc:sldChg chg="addSp delSp modSp mod">
        <pc:chgData name="Bill Lord" userId="b68276031ed32d04" providerId="LiveId" clId="{532B911B-A849-499A-A783-57825C00CC0A}" dt="2023-12-13T19:15:13.284" v="1303" actId="478"/>
        <pc:sldMkLst>
          <pc:docMk/>
          <pc:sldMk cId="1407769610" sldId="831"/>
        </pc:sldMkLst>
        <pc:spChg chg="add del">
          <ac:chgData name="Bill Lord" userId="b68276031ed32d04" providerId="LiveId" clId="{532B911B-A849-499A-A783-57825C00CC0A}" dt="2023-12-13T19:14:21.178" v="1301" actId="478"/>
          <ac:spMkLst>
            <pc:docMk/>
            <pc:sldMk cId="1407769610" sldId="831"/>
            <ac:spMk id="132" creationId="{00000000-0000-0000-0000-000000000000}"/>
          </ac:spMkLst>
        </pc:spChg>
        <pc:spChg chg="add del mod">
          <ac:chgData name="Bill Lord" userId="b68276031ed32d04" providerId="LiveId" clId="{532B911B-A849-499A-A783-57825C00CC0A}" dt="2023-12-13T19:15:13.284" v="1303" actId="478"/>
          <ac:spMkLst>
            <pc:docMk/>
            <pc:sldMk cId="1407769610" sldId="831"/>
            <ac:spMk id="133" creationId="{00000000-0000-0000-0000-000000000000}"/>
          </ac:spMkLst>
        </pc:spChg>
      </pc:sldChg>
      <pc:sldChg chg="addSp delSp modSp mod">
        <pc:chgData name="Bill Lord" userId="b68276031ed32d04" providerId="LiveId" clId="{532B911B-A849-499A-A783-57825C00CC0A}" dt="2023-12-13T19:20:06.038" v="1338" actId="1036"/>
        <pc:sldMkLst>
          <pc:docMk/>
          <pc:sldMk cId="1026293387" sldId="832"/>
        </pc:sldMkLst>
        <pc:spChg chg="add mod">
          <ac:chgData name="Bill Lord" userId="b68276031ed32d04" providerId="LiveId" clId="{532B911B-A849-499A-A783-57825C00CC0A}" dt="2023-12-13T19:19:22.220" v="1335"/>
          <ac:spMkLst>
            <pc:docMk/>
            <pc:sldMk cId="1026293387" sldId="832"/>
            <ac:spMk id="3" creationId="{7F9F7837-A68F-5643-E221-8688B0DF2E49}"/>
          </ac:spMkLst>
        </pc:spChg>
        <pc:spChg chg="mod">
          <ac:chgData name="Bill Lord" userId="b68276031ed32d04" providerId="LiveId" clId="{532B911B-A849-499A-A783-57825C00CC0A}" dt="2023-12-13T19:19:01.353" v="1334" actId="1035"/>
          <ac:spMkLst>
            <pc:docMk/>
            <pc:sldMk cId="1026293387" sldId="832"/>
            <ac:spMk id="7" creationId="{6288F833-1193-E146-BBE3-C428E7F1380C}"/>
          </ac:spMkLst>
        </pc:spChg>
        <pc:spChg chg="add del">
          <ac:chgData name="Bill Lord" userId="b68276031ed32d04" providerId="LiveId" clId="{532B911B-A849-499A-A783-57825C00CC0A}" dt="2023-12-13T19:18:40.584" v="1333" actId="21"/>
          <ac:spMkLst>
            <pc:docMk/>
            <pc:sldMk cId="1026293387" sldId="832"/>
            <ac:spMk id="132" creationId="{00000000-0000-0000-0000-000000000000}"/>
          </ac:spMkLst>
        </pc:spChg>
        <pc:spChg chg="add del mod">
          <ac:chgData name="Bill Lord" userId="b68276031ed32d04" providerId="LiveId" clId="{532B911B-A849-499A-A783-57825C00CC0A}" dt="2023-12-13T19:20:06.038" v="1338" actId="1036"/>
          <ac:spMkLst>
            <pc:docMk/>
            <pc:sldMk cId="1026293387" sldId="832"/>
            <ac:spMk id="133" creationId="{00000000-0000-0000-0000-000000000000}"/>
          </ac:spMkLst>
        </pc:spChg>
        <pc:picChg chg="mod">
          <ac:chgData name="Bill Lord" userId="b68276031ed32d04" providerId="LiveId" clId="{532B911B-A849-499A-A783-57825C00CC0A}" dt="2023-12-13T19:18:31.900" v="1331" actId="1038"/>
          <ac:picMkLst>
            <pc:docMk/>
            <pc:sldMk cId="1026293387" sldId="832"/>
            <ac:picMk id="4" creationId="{AE8CAB72-9930-FD50-DDFD-118EEAB4036F}"/>
          </ac:picMkLst>
        </pc:picChg>
      </pc:sldChg>
      <pc:sldChg chg="addSp modSp mod">
        <pc:chgData name="Bill Lord" userId="b68276031ed32d04" providerId="LiveId" clId="{532B911B-A849-499A-A783-57825C00CC0A}" dt="2023-12-10T15:58:58.924" v="379" actId="403"/>
        <pc:sldMkLst>
          <pc:docMk/>
          <pc:sldMk cId="1845716476" sldId="836"/>
        </pc:sldMkLst>
        <pc:spChg chg="mod">
          <ac:chgData name="Bill Lord" userId="b68276031ed32d04" providerId="LiveId" clId="{532B911B-A849-499A-A783-57825C00CC0A}" dt="2023-12-10T15:55:10.379" v="276" actId="14100"/>
          <ac:spMkLst>
            <pc:docMk/>
            <pc:sldMk cId="1845716476" sldId="836"/>
            <ac:spMk id="2" creationId="{00000000-0000-0000-0000-000000000000}"/>
          </ac:spMkLst>
        </pc:spChg>
        <pc:spChg chg="add mod">
          <ac:chgData name="Bill Lord" userId="b68276031ed32d04" providerId="LiveId" clId="{532B911B-A849-499A-A783-57825C00CC0A}" dt="2023-12-10T15:58:58.924" v="379" actId="403"/>
          <ac:spMkLst>
            <pc:docMk/>
            <pc:sldMk cId="1845716476" sldId="836"/>
            <ac:spMk id="3" creationId="{383DB449-6FA9-8386-8034-581435FE2A8C}"/>
          </ac:spMkLst>
        </pc:spChg>
        <pc:spChg chg="add mod">
          <ac:chgData name="Bill Lord" userId="b68276031ed32d04" providerId="LiveId" clId="{532B911B-A849-499A-A783-57825C00CC0A}" dt="2023-12-10T15:57:48.852" v="367" actId="14100"/>
          <ac:spMkLst>
            <pc:docMk/>
            <pc:sldMk cId="1845716476" sldId="836"/>
            <ac:spMk id="4" creationId="{2A58B718-ED55-3E44-532D-79C3DC86139A}"/>
          </ac:spMkLst>
        </pc:spChg>
      </pc:sldChg>
      <pc:sldChg chg="del">
        <pc:chgData name="Bill Lord" userId="b68276031ed32d04" providerId="LiveId" clId="{532B911B-A849-499A-A783-57825C00CC0A}" dt="2023-12-10T14:41:03.960" v="39" actId="47"/>
        <pc:sldMkLst>
          <pc:docMk/>
          <pc:sldMk cId="3044834619" sldId="837"/>
        </pc:sldMkLst>
      </pc:sldChg>
      <pc:sldChg chg="add">
        <pc:chgData name="Bill Lord" userId="b68276031ed32d04" providerId="LiveId" clId="{532B911B-A849-499A-A783-57825C00CC0A}" dt="2023-12-10T14:42:31.865" v="52" actId="2890"/>
        <pc:sldMkLst>
          <pc:docMk/>
          <pc:sldMk cId="3983795998" sldId="837"/>
        </pc:sldMkLst>
      </pc:sldChg>
      <pc:sldChg chg="del">
        <pc:chgData name="Bill Lord" userId="b68276031ed32d04" providerId="LiveId" clId="{532B911B-A849-499A-A783-57825C00CC0A}" dt="2023-12-10T14:41:04.412" v="40" actId="47"/>
        <pc:sldMkLst>
          <pc:docMk/>
          <pc:sldMk cId="824102536" sldId="838"/>
        </pc:sldMkLst>
      </pc:sldChg>
      <pc:sldChg chg="addSp delSp modSp add mod">
        <pc:chgData name="Bill Lord" userId="b68276031ed32d04" providerId="LiveId" clId="{532B911B-A849-499A-A783-57825C00CC0A}" dt="2023-12-18T00:30:58.748" v="2722" actId="20577"/>
        <pc:sldMkLst>
          <pc:docMk/>
          <pc:sldMk cId="3586156015" sldId="838"/>
        </pc:sldMkLst>
        <pc:spChg chg="add mod">
          <ac:chgData name="Bill Lord" userId="b68276031ed32d04" providerId="LiveId" clId="{532B911B-A849-499A-A783-57825C00CC0A}" dt="2023-12-18T00:30:58.748" v="2722" actId="20577"/>
          <ac:spMkLst>
            <pc:docMk/>
            <pc:sldMk cId="3586156015" sldId="838"/>
            <ac:spMk id="2" creationId="{C9B297A4-B16F-F819-160D-84298213F0D9}"/>
          </ac:spMkLst>
        </pc:spChg>
        <pc:spChg chg="add del">
          <ac:chgData name="Bill Lord" userId="b68276031ed32d04" providerId="LiveId" clId="{532B911B-A849-499A-A783-57825C00CC0A}" dt="2023-12-10T14:43:46.349" v="63"/>
          <ac:spMkLst>
            <pc:docMk/>
            <pc:sldMk cId="3586156015" sldId="838"/>
            <ac:spMk id="3" creationId="{B69868C9-281B-6427-D7D1-DAEE276BC0FE}"/>
          </ac:spMkLst>
        </pc:spChg>
        <pc:spChg chg="del">
          <ac:chgData name="Bill Lord" userId="b68276031ed32d04" providerId="LiveId" clId="{532B911B-A849-499A-A783-57825C00CC0A}" dt="2023-12-10T14:43:04.766" v="56" actId="478"/>
          <ac:spMkLst>
            <pc:docMk/>
            <pc:sldMk cId="3586156015" sldId="838"/>
            <ac:spMk id="131" creationId="{00000000-0000-0000-0000-000000000000}"/>
          </ac:spMkLst>
        </pc:spChg>
      </pc:sldChg>
      <pc:sldChg chg="del">
        <pc:chgData name="Bill Lord" userId="b68276031ed32d04" providerId="LiveId" clId="{532B911B-A849-499A-A783-57825C00CC0A}" dt="2023-12-10T14:41:05.023" v="41" actId="47"/>
        <pc:sldMkLst>
          <pc:docMk/>
          <pc:sldMk cId="737747553" sldId="839"/>
        </pc:sldMkLst>
      </pc:sldChg>
      <pc:sldChg chg="modSp add mod">
        <pc:chgData name="Bill Lord" userId="b68276031ed32d04" providerId="LiveId" clId="{532B911B-A849-499A-A783-57825C00CC0A}" dt="2023-12-18T00:36:10.198" v="2849" actId="20577"/>
        <pc:sldMkLst>
          <pc:docMk/>
          <pc:sldMk cId="1144252597" sldId="839"/>
        </pc:sldMkLst>
        <pc:spChg chg="mod">
          <ac:chgData name="Bill Lord" userId="b68276031ed32d04" providerId="LiveId" clId="{532B911B-A849-499A-A783-57825C00CC0A}" dt="2023-12-18T00:36:10.198" v="2849" actId="20577"/>
          <ac:spMkLst>
            <pc:docMk/>
            <pc:sldMk cId="1144252597" sldId="839"/>
            <ac:spMk id="2" creationId="{C9B297A4-B16F-F819-160D-84298213F0D9}"/>
          </ac:spMkLst>
        </pc:spChg>
      </pc:sldChg>
      <pc:sldChg chg="addSp modSp add mod">
        <pc:chgData name="Bill Lord" userId="b68276031ed32d04" providerId="LiveId" clId="{532B911B-A849-499A-A783-57825C00CC0A}" dt="2023-12-18T00:37:36.603" v="2861" actId="20577"/>
        <pc:sldMkLst>
          <pc:docMk/>
          <pc:sldMk cId="3476031137" sldId="840"/>
        </pc:sldMkLst>
        <pc:spChg chg="mod">
          <ac:chgData name="Bill Lord" userId="b68276031ed32d04" providerId="LiveId" clId="{532B911B-A849-499A-A783-57825C00CC0A}" dt="2023-12-10T15:01:35.809" v="162" actId="20577"/>
          <ac:spMkLst>
            <pc:docMk/>
            <pc:sldMk cId="3476031137" sldId="840"/>
            <ac:spMk id="2" creationId="{C9B297A4-B16F-F819-160D-84298213F0D9}"/>
          </ac:spMkLst>
        </pc:spChg>
        <pc:spChg chg="add mod">
          <ac:chgData name="Bill Lord" userId="b68276031ed32d04" providerId="LiveId" clId="{532B911B-A849-499A-A783-57825C00CC0A}" dt="2023-12-18T00:37:36.603" v="2861" actId="20577"/>
          <ac:spMkLst>
            <pc:docMk/>
            <pc:sldMk cId="3476031137" sldId="840"/>
            <ac:spMk id="3" creationId="{95EA684F-1817-0FE8-5F5A-37934D2D8AA4}"/>
          </ac:spMkLst>
        </pc:spChg>
        <pc:spChg chg="add mod">
          <ac:chgData name="Bill Lord" userId="b68276031ed32d04" providerId="LiveId" clId="{532B911B-A849-499A-A783-57825C00CC0A}" dt="2023-12-10T15:03:32.370" v="216" actId="1036"/>
          <ac:spMkLst>
            <pc:docMk/>
            <pc:sldMk cId="3476031137" sldId="840"/>
            <ac:spMk id="4" creationId="{2BC0A3AF-01BA-C316-F7E2-89A5D2543078}"/>
          </ac:spMkLst>
        </pc:spChg>
      </pc:sldChg>
      <pc:sldChg chg="delSp modSp add mod">
        <pc:chgData name="Bill Lord" userId="b68276031ed32d04" providerId="LiveId" clId="{532B911B-A849-499A-A783-57825C00CC0A}" dt="2023-12-10T15:12:49.400" v="260" actId="20577"/>
        <pc:sldMkLst>
          <pc:docMk/>
          <pc:sldMk cId="4234295175" sldId="841"/>
        </pc:sldMkLst>
        <pc:spChg chg="mod">
          <ac:chgData name="Bill Lord" userId="b68276031ed32d04" providerId="LiveId" clId="{532B911B-A849-499A-A783-57825C00CC0A}" dt="2023-12-10T15:12:49.400" v="260" actId="20577"/>
          <ac:spMkLst>
            <pc:docMk/>
            <pc:sldMk cId="4234295175" sldId="841"/>
            <ac:spMk id="2" creationId="{C9B297A4-B16F-F819-160D-84298213F0D9}"/>
          </ac:spMkLst>
        </pc:spChg>
        <pc:spChg chg="del">
          <ac:chgData name="Bill Lord" userId="b68276031ed32d04" providerId="LiveId" clId="{532B911B-A849-499A-A783-57825C00CC0A}" dt="2023-12-10T15:09:47.114" v="218" actId="478"/>
          <ac:spMkLst>
            <pc:docMk/>
            <pc:sldMk cId="4234295175" sldId="841"/>
            <ac:spMk id="3" creationId="{95EA684F-1817-0FE8-5F5A-37934D2D8AA4}"/>
          </ac:spMkLst>
        </pc:spChg>
        <pc:spChg chg="del">
          <ac:chgData name="Bill Lord" userId="b68276031ed32d04" providerId="LiveId" clId="{532B911B-A849-499A-A783-57825C00CC0A}" dt="2023-12-10T15:09:51.338" v="219" actId="478"/>
          <ac:spMkLst>
            <pc:docMk/>
            <pc:sldMk cId="4234295175" sldId="841"/>
            <ac:spMk id="4" creationId="{2BC0A3AF-01BA-C316-F7E2-89A5D2543078}"/>
          </ac:spMkLst>
        </pc:spChg>
      </pc:sldChg>
      <pc:sldChg chg="addSp delSp modSp add mod ord">
        <pc:chgData name="Bill Lord" userId="b68276031ed32d04" providerId="LiveId" clId="{532B911B-A849-499A-A783-57825C00CC0A}" dt="2023-12-13T19:05:59.173" v="1283" actId="14100"/>
        <pc:sldMkLst>
          <pc:docMk/>
          <pc:sldMk cId="1375543442" sldId="842"/>
        </pc:sldMkLst>
        <pc:spChg chg="mod">
          <ac:chgData name="Bill Lord" userId="b68276031ed32d04" providerId="LiveId" clId="{532B911B-A849-499A-A783-57825C00CC0A}" dt="2023-12-10T18:24:12.012" v="404" actId="20577"/>
          <ac:spMkLst>
            <pc:docMk/>
            <pc:sldMk cId="1375543442" sldId="842"/>
            <ac:spMk id="2" creationId="{00000000-0000-0000-0000-000000000000}"/>
          </ac:spMkLst>
        </pc:spChg>
        <pc:spChg chg="del">
          <ac:chgData name="Bill Lord" userId="b68276031ed32d04" providerId="LiveId" clId="{532B911B-A849-499A-A783-57825C00CC0A}" dt="2023-12-10T18:24:06.850" v="398" actId="478"/>
          <ac:spMkLst>
            <pc:docMk/>
            <pc:sldMk cId="1375543442" sldId="842"/>
            <ac:spMk id="3" creationId="{383DB449-6FA9-8386-8034-581435FE2A8C}"/>
          </ac:spMkLst>
        </pc:spChg>
        <pc:spChg chg="mod">
          <ac:chgData name="Bill Lord" userId="b68276031ed32d04" providerId="LiveId" clId="{532B911B-A849-499A-A783-57825C00CC0A}" dt="2023-12-11T17:41:09.522" v="1253" actId="33524"/>
          <ac:spMkLst>
            <pc:docMk/>
            <pc:sldMk cId="1375543442" sldId="842"/>
            <ac:spMk id="4" creationId="{2A58B718-ED55-3E44-532D-79C3DC86139A}"/>
          </ac:spMkLst>
        </pc:spChg>
        <pc:spChg chg="add del mod">
          <ac:chgData name="Bill Lord" userId="b68276031ed32d04" providerId="LiveId" clId="{532B911B-A849-499A-A783-57825C00CC0A}" dt="2023-12-11T17:37:07.325" v="1093" actId="478"/>
          <ac:spMkLst>
            <pc:docMk/>
            <pc:sldMk cId="1375543442" sldId="842"/>
            <ac:spMk id="5" creationId="{330BD8F9-5C40-1CA8-7596-B21FEF4FB620}"/>
          </ac:spMkLst>
        </pc:spChg>
        <pc:spChg chg="add mod">
          <ac:chgData name="Bill Lord" userId="b68276031ed32d04" providerId="LiveId" clId="{532B911B-A849-499A-A783-57825C00CC0A}" dt="2023-12-13T19:05:59.173" v="1283" actId="14100"/>
          <ac:spMkLst>
            <pc:docMk/>
            <pc:sldMk cId="1375543442" sldId="842"/>
            <ac:spMk id="6" creationId="{4B1A76A4-9415-4431-73B3-FCA3C4C8A422}"/>
          </ac:spMkLst>
        </pc:spChg>
        <pc:spChg chg="add mod ord">
          <ac:chgData name="Bill Lord" userId="b68276031ed32d04" providerId="LiveId" clId="{532B911B-A849-499A-A783-57825C00CC0A}" dt="2023-12-11T17:39:24.383" v="1190" actId="1036"/>
          <ac:spMkLst>
            <pc:docMk/>
            <pc:sldMk cId="1375543442" sldId="842"/>
            <ac:spMk id="7" creationId="{895F8D27-BE07-14DD-8846-8C067D7B917B}"/>
          </ac:spMkLst>
        </pc:spChg>
        <pc:spChg chg="add mod ord">
          <ac:chgData name="Bill Lord" userId="b68276031ed32d04" providerId="LiveId" clId="{532B911B-A849-499A-A783-57825C00CC0A}" dt="2023-12-11T17:40:20.812" v="1195" actId="207"/>
          <ac:spMkLst>
            <pc:docMk/>
            <pc:sldMk cId="1375543442" sldId="842"/>
            <ac:spMk id="8" creationId="{0DE7AE95-E36D-32B3-463A-BBE733809B55}"/>
          </ac:spMkLst>
        </pc:spChg>
        <pc:spChg chg="add mod ord">
          <ac:chgData name="Bill Lord" userId="b68276031ed32d04" providerId="LiveId" clId="{532B911B-A849-499A-A783-57825C00CC0A}" dt="2023-12-11T17:40:59.034" v="1252" actId="14100"/>
          <ac:spMkLst>
            <pc:docMk/>
            <pc:sldMk cId="1375543442" sldId="842"/>
            <ac:spMk id="9" creationId="{EDC6FAD2-4D44-5D6B-E33E-EFF40D3A925F}"/>
          </ac:spMkLst>
        </pc:spChg>
      </pc:sldChg>
    </pc:docChg>
  </pc:docChgLst>
  <pc:docChgLst>
    <pc:chgData name="Bill Lord" userId="b68276031ed32d04" providerId="LiveId" clId="{69D5FBFC-8288-435D-B05E-5505C3629764}"/>
    <pc:docChg chg="undo redo custSel addSld delSld modSld sldOrd">
      <pc:chgData name="Bill Lord" userId="b68276031ed32d04" providerId="LiveId" clId="{69D5FBFC-8288-435D-B05E-5505C3629764}" dt="2022-12-21T13:50:45" v="1257" actId="1076"/>
      <pc:docMkLst>
        <pc:docMk/>
      </pc:docMkLst>
      <pc:sldChg chg="modSp mod">
        <pc:chgData name="Bill Lord" userId="b68276031ed32d04" providerId="LiveId" clId="{69D5FBFC-8288-435D-B05E-5505C3629764}" dt="2022-12-14T15:19:46.008" v="908" actId="20577"/>
        <pc:sldMkLst>
          <pc:docMk/>
          <pc:sldMk cId="1450608569" sldId="401"/>
        </pc:sldMkLst>
        <pc:spChg chg="mod">
          <ac:chgData name="Bill Lord" userId="b68276031ed32d04" providerId="LiveId" clId="{69D5FBFC-8288-435D-B05E-5505C3629764}" dt="2022-12-14T15:19:46.008" v="908" actId="20577"/>
          <ac:spMkLst>
            <pc:docMk/>
            <pc:sldMk cId="1450608569" sldId="401"/>
            <ac:spMk id="12" creationId="{00000000-0000-0000-0000-000000000000}"/>
          </ac:spMkLst>
        </pc:spChg>
      </pc:sldChg>
      <pc:sldChg chg="modSp mod">
        <pc:chgData name="Bill Lord" userId="b68276031ed32d04" providerId="LiveId" clId="{69D5FBFC-8288-435D-B05E-5505C3629764}" dt="2022-12-11T20:24:16.876" v="45" actId="1076"/>
        <pc:sldMkLst>
          <pc:docMk/>
          <pc:sldMk cId="1883637990" sldId="617"/>
        </pc:sldMkLst>
        <pc:spChg chg="mod">
          <ac:chgData name="Bill Lord" userId="b68276031ed32d04" providerId="LiveId" clId="{69D5FBFC-8288-435D-B05E-5505C3629764}" dt="2022-12-11T20:23:45.141" v="30" actId="20577"/>
          <ac:spMkLst>
            <pc:docMk/>
            <pc:sldMk cId="1883637990" sldId="617"/>
            <ac:spMk id="4" creationId="{00000000-0000-0000-0000-000000000000}"/>
          </ac:spMkLst>
        </pc:spChg>
        <pc:spChg chg="mod">
          <ac:chgData name="Bill Lord" userId="b68276031ed32d04" providerId="LiveId" clId="{69D5FBFC-8288-435D-B05E-5505C3629764}" dt="2022-12-11T20:24:16.876" v="45" actId="1076"/>
          <ac:spMkLst>
            <pc:docMk/>
            <pc:sldMk cId="1883637990" sldId="617"/>
            <ac:spMk id="7" creationId="{00000000-0000-0000-0000-000000000000}"/>
          </ac:spMkLst>
        </pc:spChg>
      </pc:sldChg>
      <pc:sldChg chg="modSp mod">
        <pc:chgData name="Bill Lord" userId="b68276031ed32d04" providerId="LiveId" clId="{69D5FBFC-8288-435D-B05E-5505C3629764}" dt="2022-12-14T14:02:06.008" v="283" actId="14100"/>
        <pc:sldMkLst>
          <pc:docMk/>
          <pc:sldMk cId="3957721547" sldId="629"/>
        </pc:sldMkLst>
        <pc:spChg chg="mod">
          <ac:chgData name="Bill Lord" userId="b68276031ed32d04" providerId="LiveId" clId="{69D5FBFC-8288-435D-B05E-5505C3629764}" dt="2022-12-14T14:02:06.008" v="283" actId="14100"/>
          <ac:spMkLst>
            <pc:docMk/>
            <pc:sldMk cId="3957721547" sldId="629"/>
            <ac:spMk id="2" creationId="{00000000-0000-0000-0000-000000000000}"/>
          </ac:spMkLst>
        </pc:spChg>
      </pc:sldChg>
      <pc:sldChg chg="add">
        <pc:chgData name="Bill Lord" userId="b68276031ed32d04" providerId="LiveId" clId="{69D5FBFC-8288-435D-B05E-5505C3629764}" dt="2022-12-14T15:03:17.332" v="457"/>
        <pc:sldMkLst>
          <pc:docMk/>
          <pc:sldMk cId="3272681048" sldId="636"/>
        </pc:sldMkLst>
      </pc:sldChg>
      <pc:sldChg chg="modSp add mod">
        <pc:chgData name="Bill Lord" userId="b68276031ed32d04" providerId="LiveId" clId="{69D5FBFC-8288-435D-B05E-5505C3629764}" dt="2022-12-14T15:25:32.935" v="942" actId="14100"/>
        <pc:sldMkLst>
          <pc:docMk/>
          <pc:sldMk cId="121138866" sldId="637"/>
        </pc:sldMkLst>
        <pc:spChg chg="mod">
          <ac:chgData name="Bill Lord" userId="b68276031ed32d04" providerId="LiveId" clId="{69D5FBFC-8288-435D-B05E-5505C3629764}" dt="2022-12-14T15:25:32.935" v="942" actId="14100"/>
          <ac:spMkLst>
            <pc:docMk/>
            <pc:sldMk cId="121138866" sldId="637"/>
            <ac:spMk id="13" creationId="{96292893-72DF-3B18-E3F9-F41FBD8EB8D4}"/>
          </ac:spMkLst>
        </pc:spChg>
      </pc:sldChg>
      <pc:sldChg chg="delSp modSp mod">
        <pc:chgData name="Bill Lord" userId="b68276031ed32d04" providerId="LiveId" clId="{69D5FBFC-8288-435D-B05E-5505C3629764}" dt="2022-12-11T20:44:54.434" v="94" actId="20577"/>
        <pc:sldMkLst>
          <pc:docMk/>
          <pc:sldMk cId="4096881482" sldId="731"/>
        </pc:sldMkLst>
        <pc:spChg chg="mod">
          <ac:chgData name="Bill Lord" userId="b68276031ed32d04" providerId="LiveId" clId="{69D5FBFC-8288-435D-B05E-5505C3629764}" dt="2022-12-11T20:44:54.434" v="94" actId="20577"/>
          <ac:spMkLst>
            <pc:docMk/>
            <pc:sldMk cId="4096881482" sldId="731"/>
            <ac:spMk id="131" creationId="{00000000-0000-0000-0000-000000000000}"/>
          </ac:spMkLst>
        </pc:spChg>
        <pc:spChg chg="del mod">
          <ac:chgData name="Bill Lord" userId="b68276031ed32d04" providerId="LiveId" clId="{69D5FBFC-8288-435D-B05E-5505C3629764}" dt="2022-12-11T20:44:20.441" v="80" actId="478"/>
          <ac:spMkLst>
            <pc:docMk/>
            <pc:sldMk cId="4096881482" sldId="731"/>
            <ac:spMk id="132" creationId="{00000000-0000-0000-0000-000000000000}"/>
          </ac:spMkLst>
        </pc:spChg>
        <pc:spChg chg="del">
          <ac:chgData name="Bill Lord" userId="b68276031ed32d04" providerId="LiveId" clId="{69D5FBFC-8288-435D-B05E-5505C3629764}" dt="2022-12-11T20:44:20.441" v="80" actId="478"/>
          <ac:spMkLst>
            <pc:docMk/>
            <pc:sldMk cId="4096881482" sldId="731"/>
            <ac:spMk id="133" creationId="{00000000-0000-0000-0000-000000000000}"/>
          </ac:spMkLst>
        </pc:spChg>
        <pc:picChg chg="del">
          <ac:chgData name="Bill Lord" userId="b68276031ed32d04" providerId="LiveId" clId="{69D5FBFC-8288-435D-B05E-5505C3629764}" dt="2022-12-11T20:44:20.441" v="80" actId="478"/>
          <ac:picMkLst>
            <pc:docMk/>
            <pc:sldMk cId="4096881482" sldId="731"/>
            <ac:picMk id="23" creationId="{00000000-0000-0000-0000-000000000000}"/>
          </ac:picMkLst>
        </pc:picChg>
      </pc:sldChg>
      <pc:sldChg chg="addSp modSp">
        <pc:chgData name="Bill Lord" userId="b68276031ed32d04" providerId="LiveId" clId="{69D5FBFC-8288-435D-B05E-5505C3629764}" dt="2022-12-14T16:36:20.051" v="1179"/>
        <pc:sldMkLst>
          <pc:docMk/>
          <pc:sldMk cId="3984936507" sldId="739"/>
        </pc:sldMkLst>
        <pc:spChg chg="add mod">
          <ac:chgData name="Bill Lord" userId="b68276031ed32d04" providerId="LiveId" clId="{69D5FBFC-8288-435D-B05E-5505C3629764}" dt="2022-12-14T16:36:20.051" v="1179"/>
          <ac:spMkLst>
            <pc:docMk/>
            <pc:sldMk cId="3984936507" sldId="739"/>
            <ac:spMk id="4" creationId="{B3C7DBFD-E9CD-64E8-594B-EADBB7C359B9}"/>
          </ac:spMkLst>
        </pc:spChg>
      </pc:sldChg>
      <pc:sldChg chg="modSp mod">
        <pc:chgData name="Bill Lord" userId="b68276031ed32d04" providerId="LiveId" clId="{69D5FBFC-8288-435D-B05E-5505C3629764}" dt="2022-12-14T15:37:11.785" v="1140" actId="20577"/>
        <pc:sldMkLst>
          <pc:docMk/>
          <pc:sldMk cId="27377147" sldId="755"/>
        </pc:sldMkLst>
        <pc:spChg chg="mod">
          <ac:chgData name="Bill Lord" userId="b68276031ed32d04" providerId="LiveId" clId="{69D5FBFC-8288-435D-B05E-5505C3629764}" dt="2022-12-14T15:37:11.785" v="1140" actId="20577"/>
          <ac:spMkLst>
            <pc:docMk/>
            <pc:sldMk cId="27377147" sldId="755"/>
            <ac:spMk id="2" creationId="{00000000-0000-0000-0000-000000000000}"/>
          </ac:spMkLst>
        </pc:spChg>
      </pc:sldChg>
      <pc:sldChg chg="del">
        <pc:chgData name="Bill Lord" userId="b68276031ed32d04" providerId="LiveId" clId="{69D5FBFC-8288-435D-B05E-5505C3629764}" dt="2022-12-14T15:38:48.907" v="1141" actId="47"/>
        <pc:sldMkLst>
          <pc:docMk/>
          <pc:sldMk cId="912170765" sldId="756"/>
        </pc:sldMkLst>
      </pc:sldChg>
      <pc:sldChg chg="del">
        <pc:chgData name="Bill Lord" userId="b68276031ed32d04" providerId="LiveId" clId="{69D5FBFC-8288-435D-B05E-5505C3629764}" dt="2022-12-13T14:18:46.613" v="205" actId="47"/>
        <pc:sldMkLst>
          <pc:docMk/>
          <pc:sldMk cId="1702903980" sldId="766"/>
        </pc:sldMkLst>
      </pc:sldChg>
      <pc:sldChg chg="del">
        <pc:chgData name="Bill Lord" userId="b68276031ed32d04" providerId="LiveId" clId="{69D5FBFC-8288-435D-B05E-5505C3629764}" dt="2022-12-11T20:25:57.396" v="68" actId="47"/>
        <pc:sldMkLst>
          <pc:docMk/>
          <pc:sldMk cId="3300862738" sldId="767"/>
        </pc:sldMkLst>
      </pc:sldChg>
      <pc:sldChg chg="del">
        <pc:chgData name="Bill Lord" userId="b68276031ed32d04" providerId="LiveId" clId="{69D5FBFC-8288-435D-B05E-5505C3629764}" dt="2022-12-11T20:26:16.336" v="69" actId="47"/>
        <pc:sldMkLst>
          <pc:docMk/>
          <pc:sldMk cId="3289694168" sldId="768"/>
        </pc:sldMkLst>
      </pc:sldChg>
      <pc:sldChg chg="del">
        <pc:chgData name="Bill Lord" userId="b68276031ed32d04" providerId="LiveId" clId="{69D5FBFC-8288-435D-B05E-5505C3629764}" dt="2022-12-13T14:18:49.967" v="206" actId="47"/>
        <pc:sldMkLst>
          <pc:docMk/>
          <pc:sldMk cId="1733737930" sldId="781"/>
        </pc:sldMkLst>
      </pc:sldChg>
      <pc:sldChg chg="del ord">
        <pc:chgData name="Bill Lord" userId="b68276031ed32d04" providerId="LiveId" clId="{69D5FBFC-8288-435D-B05E-5505C3629764}" dt="2022-12-14T15:41:20.023" v="1147" actId="47"/>
        <pc:sldMkLst>
          <pc:docMk/>
          <pc:sldMk cId="374354434" sldId="803"/>
        </pc:sldMkLst>
      </pc:sldChg>
      <pc:sldChg chg="del ord">
        <pc:chgData name="Bill Lord" userId="b68276031ed32d04" providerId="LiveId" clId="{69D5FBFC-8288-435D-B05E-5505C3629764}" dt="2022-12-14T15:41:20.715" v="1148" actId="47"/>
        <pc:sldMkLst>
          <pc:docMk/>
          <pc:sldMk cId="475986140" sldId="804"/>
        </pc:sldMkLst>
      </pc:sldChg>
      <pc:sldChg chg="ord">
        <pc:chgData name="Bill Lord" userId="b68276031ed32d04" providerId="LiveId" clId="{69D5FBFC-8288-435D-B05E-5505C3629764}" dt="2022-12-14T15:41:00.313" v="1145"/>
        <pc:sldMkLst>
          <pc:docMk/>
          <pc:sldMk cId="2534055820" sldId="805"/>
        </pc:sldMkLst>
      </pc:sldChg>
      <pc:sldChg chg="del ord">
        <pc:chgData name="Bill Lord" userId="b68276031ed32d04" providerId="LiveId" clId="{69D5FBFC-8288-435D-B05E-5505C3629764}" dt="2022-12-14T15:41:21.509" v="1149" actId="47"/>
        <pc:sldMkLst>
          <pc:docMk/>
          <pc:sldMk cId="4006886807" sldId="806"/>
        </pc:sldMkLst>
      </pc:sldChg>
      <pc:sldChg chg="add del ord">
        <pc:chgData name="Bill Lord" userId="b68276031ed32d04" providerId="LiveId" clId="{69D5FBFC-8288-435D-B05E-5505C3629764}" dt="2022-12-14T16:23:19.002" v="1164" actId="47"/>
        <pc:sldMkLst>
          <pc:docMk/>
          <pc:sldMk cId="3000594076" sldId="807"/>
        </pc:sldMkLst>
      </pc:sldChg>
      <pc:sldChg chg="modSp mod">
        <pc:chgData name="Bill Lord" userId="b68276031ed32d04" providerId="LiveId" clId="{69D5FBFC-8288-435D-B05E-5505C3629764}" dt="2022-12-14T19:15:04.120" v="1255" actId="1076"/>
        <pc:sldMkLst>
          <pc:docMk/>
          <pc:sldMk cId="1876517505" sldId="809"/>
        </pc:sldMkLst>
        <pc:spChg chg="mod">
          <ac:chgData name="Bill Lord" userId="b68276031ed32d04" providerId="LiveId" clId="{69D5FBFC-8288-435D-B05E-5505C3629764}" dt="2022-12-14T19:15:04.120" v="1255" actId="1076"/>
          <ac:spMkLst>
            <pc:docMk/>
            <pc:sldMk cId="1876517505" sldId="809"/>
            <ac:spMk id="4" creationId="{00000000-0000-0000-0000-000000000000}"/>
          </ac:spMkLst>
        </pc:spChg>
      </pc:sldChg>
      <pc:sldChg chg="del">
        <pc:chgData name="Bill Lord" userId="b68276031ed32d04" providerId="LiveId" clId="{69D5FBFC-8288-435D-B05E-5505C3629764}" dt="2022-12-11T20:25:22.256" v="64" actId="47"/>
        <pc:sldMkLst>
          <pc:docMk/>
          <pc:sldMk cId="1326289146" sldId="815"/>
        </pc:sldMkLst>
      </pc:sldChg>
      <pc:sldChg chg="del">
        <pc:chgData name="Bill Lord" userId="b68276031ed32d04" providerId="LiveId" clId="{69D5FBFC-8288-435D-B05E-5505C3629764}" dt="2022-12-11T20:25:23.276" v="65" actId="47"/>
        <pc:sldMkLst>
          <pc:docMk/>
          <pc:sldMk cId="1684367536" sldId="816"/>
        </pc:sldMkLst>
      </pc:sldChg>
      <pc:sldChg chg="del">
        <pc:chgData name="Bill Lord" userId="b68276031ed32d04" providerId="LiveId" clId="{69D5FBFC-8288-435D-B05E-5505C3629764}" dt="2022-12-11T20:25:24.409" v="66" actId="47"/>
        <pc:sldMkLst>
          <pc:docMk/>
          <pc:sldMk cId="1648842538" sldId="817"/>
        </pc:sldMkLst>
      </pc:sldChg>
      <pc:sldChg chg="del">
        <pc:chgData name="Bill Lord" userId="b68276031ed32d04" providerId="LiveId" clId="{69D5FBFC-8288-435D-B05E-5505C3629764}" dt="2022-12-11T20:25:53.739" v="67" actId="47"/>
        <pc:sldMkLst>
          <pc:docMk/>
          <pc:sldMk cId="3083142434" sldId="818"/>
        </pc:sldMkLst>
      </pc:sldChg>
      <pc:sldChg chg="delSp mod">
        <pc:chgData name="Bill Lord" userId="b68276031ed32d04" providerId="LiveId" clId="{69D5FBFC-8288-435D-B05E-5505C3629764}" dt="2022-12-14T21:52:01.414" v="1256" actId="478"/>
        <pc:sldMkLst>
          <pc:docMk/>
          <pc:sldMk cId="2268979393" sldId="820"/>
        </pc:sldMkLst>
        <pc:spChg chg="del">
          <ac:chgData name="Bill Lord" userId="b68276031ed32d04" providerId="LiveId" clId="{69D5FBFC-8288-435D-B05E-5505C3629764}" dt="2022-12-14T21:52:01.414" v="1256" actId="478"/>
          <ac:spMkLst>
            <pc:docMk/>
            <pc:sldMk cId="2268979393" sldId="820"/>
            <ac:spMk id="3" creationId="{00000000-0000-0000-0000-000000000000}"/>
          </ac:spMkLst>
        </pc:spChg>
      </pc:sldChg>
      <pc:sldChg chg="addSp delSp modSp mod">
        <pc:chgData name="Bill Lord" userId="b68276031ed32d04" providerId="LiveId" clId="{69D5FBFC-8288-435D-B05E-5505C3629764}" dt="2022-12-14T16:28:42.321" v="1178" actId="20577"/>
        <pc:sldMkLst>
          <pc:docMk/>
          <pc:sldMk cId="2335875380" sldId="824"/>
        </pc:sldMkLst>
        <pc:spChg chg="add del mod">
          <ac:chgData name="Bill Lord" userId="b68276031ed32d04" providerId="LiveId" clId="{69D5FBFC-8288-435D-B05E-5505C3629764}" dt="2022-12-14T16:25:32.384" v="1172" actId="478"/>
          <ac:spMkLst>
            <pc:docMk/>
            <pc:sldMk cId="2335875380" sldId="824"/>
            <ac:spMk id="4" creationId="{9DBBC293-7E31-0731-5FCE-6C7DA89977C4}"/>
          </ac:spMkLst>
        </pc:spChg>
        <pc:spChg chg="add mod">
          <ac:chgData name="Bill Lord" userId="b68276031ed32d04" providerId="LiveId" clId="{69D5FBFC-8288-435D-B05E-5505C3629764}" dt="2022-12-14T16:28:42.321" v="1178" actId="20577"/>
          <ac:spMkLst>
            <pc:docMk/>
            <pc:sldMk cId="2335875380" sldId="824"/>
            <ac:spMk id="5" creationId="{3E88B7AF-AEB5-A421-F146-88F6ED52AB06}"/>
          </ac:spMkLst>
        </pc:spChg>
        <pc:spChg chg="mod">
          <ac:chgData name="Bill Lord" userId="b68276031ed32d04" providerId="LiveId" clId="{69D5FBFC-8288-435D-B05E-5505C3629764}" dt="2022-12-14T16:23:15.356" v="1162" actId="20577"/>
          <ac:spMkLst>
            <pc:docMk/>
            <pc:sldMk cId="2335875380" sldId="824"/>
            <ac:spMk id="6" creationId="{00000000-0000-0000-0000-000000000000}"/>
          </ac:spMkLst>
        </pc:spChg>
      </pc:sldChg>
      <pc:sldChg chg="addSp delSp modSp add del mod">
        <pc:chgData name="Bill Lord" userId="b68276031ed32d04" providerId="LiveId" clId="{69D5FBFC-8288-435D-B05E-5505C3629764}" dt="2022-12-09T18:40:59.683" v="28" actId="47"/>
        <pc:sldMkLst>
          <pc:docMk/>
          <pc:sldMk cId="788126409" sldId="829"/>
        </pc:sldMkLst>
        <pc:spChg chg="del">
          <ac:chgData name="Bill Lord" userId="b68276031ed32d04" providerId="LiveId" clId="{69D5FBFC-8288-435D-B05E-5505C3629764}" dt="2022-12-09T02:42:53.691" v="1" actId="478"/>
          <ac:spMkLst>
            <pc:docMk/>
            <pc:sldMk cId="788126409" sldId="829"/>
            <ac:spMk id="4" creationId="{00000000-0000-0000-0000-000000000000}"/>
          </ac:spMkLst>
        </pc:spChg>
        <pc:spChg chg="del">
          <ac:chgData name="Bill Lord" userId="b68276031ed32d04" providerId="LiveId" clId="{69D5FBFC-8288-435D-B05E-5505C3629764}" dt="2022-12-09T02:42:53.691" v="1" actId="478"/>
          <ac:spMkLst>
            <pc:docMk/>
            <pc:sldMk cId="788126409" sldId="829"/>
            <ac:spMk id="5" creationId="{00000000-0000-0000-0000-000000000000}"/>
          </ac:spMkLst>
        </pc:spChg>
        <pc:picChg chg="add mod modCrop">
          <ac:chgData name="Bill Lord" userId="b68276031ed32d04" providerId="LiveId" clId="{69D5FBFC-8288-435D-B05E-5505C3629764}" dt="2022-12-09T02:43:24.834" v="7" actId="14100"/>
          <ac:picMkLst>
            <pc:docMk/>
            <pc:sldMk cId="788126409" sldId="829"/>
            <ac:picMk id="3" creationId="{545243AB-8AA9-B3FB-6C87-DFDAB8A55A4F}"/>
          </ac:picMkLst>
        </pc:picChg>
        <pc:picChg chg="add del mod modCrop">
          <ac:chgData name="Bill Lord" userId="b68276031ed32d04" providerId="LiveId" clId="{69D5FBFC-8288-435D-B05E-5505C3629764}" dt="2022-12-09T18:40:55.567" v="27" actId="478"/>
          <ac:picMkLst>
            <pc:docMk/>
            <pc:sldMk cId="788126409" sldId="829"/>
            <ac:picMk id="7" creationId="{46DE4FCD-EBFC-3E83-F84E-3355B918042B}"/>
          </ac:picMkLst>
        </pc:picChg>
      </pc:sldChg>
      <pc:sldChg chg="modSp add mod">
        <pc:chgData name="Bill Lord" userId="b68276031ed32d04" providerId="LiveId" clId="{69D5FBFC-8288-435D-B05E-5505C3629764}" dt="2022-12-14T19:00:06.038" v="1254" actId="1076"/>
        <pc:sldMkLst>
          <pc:docMk/>
          <pc:sldMk cId="2698882531" sldId="829"/>
        </pc:sldMkLst>
        <pc:spChg chg="mod">
          <ac:chgData name="Bill Lord" userId="b68276031ed32d04" providerId="LiveId" clId="{69D5FBFC-8288-435D-B05E-5505C3629764}" dt="2022-12-14T19:00:06.038" v="1254" actId="1076"/>
          <ac:spMkLst>
            <pc:docMk/>
            <pc:sldMk cId="2698882531" sldId="829"/>
            <ac:spMk id="131" creationId="{00000000-0000-0000-0000-000000000000}"/>
          </ac:spMkLst>
        </pc:spChg>
        <pc:picChg chg="mod">
          <ac:chgData name="Bill Lord" userId="b68276031ed32d04" providerId="LiveId" clId="{69D5FBFC-8288-435D-B05E-5505C3629764}" dt="2022-12-11T21:13:51.488" v="110" actId="1076"/>
          <ac:picMkLst>
            <pc:docMk/>
            <pc:sldMk cId="2698882531" sldId="829"/>
            <ac:picMk id="23" creationId="{00000000-0000-0000-0000-000000000000}"/>
          </ac:picMkLst>
        </pc:picChg>
      </pc:sldChg>
      <pc:sldChg chg="addSp delSp modSp add mod">
        <pc:chgData name="Bill Lord" userId="b68276031ed32d04" providerId="LiveId" clId="{69D5FBFC-8288-435D-B05E-5505C3629764}" dt="2022-12-11T23:14:49.069" v="174" actId="478"/>
        <pc:sldMkLst>
          <pc:docMk/>
          <pc:sldMk cId="438292724" sldId="830"/>
        </pc:sldMkLst>
        <pc:picChg chg="add del mod modCrop">
          <ac:chgData name="Bill Lord" userId="b68276031ed32d04" providerId="LiveId" clId="{69D5FBFC-8288-435D-B05E-5505C3629764}" dt="2022-12-11T23:14:49.069" v="174" actId="478"/>
          <ac:picMkLst>
            <pc:docMk/>
            <pc:sldMk cId="438292724" sldId="830"/>
            <ac:picMk id="3" creationId="{6F3E32DC-6D81-FF32-BA6D-152C95A8D5B3}"/>
          </ac:picMkLst>
        </pc:picChg>
      </pc:sldChg>
      <pc:sldChg chg="addSp delSp modSp add mod ord">
        <pc:chgData name="Bill Lord" userId="b68276031ed32d04" providerId="LiveId" clId="{69D5FBFC-8288-435D-B05E-5505C3629764}" dt="2022-12-14T18:14:10.761" v="1181" actId="1076"/>
        <pc:sldMkLst>
          <pc:docMk/>
          <pc:sldMk cId="1407769610" sldId="831"/>
        </pc:sldMkLst>
        <pc:spChg chg="del">
          <ac:chgData name="Bill Lord" userId="b68276031ed32d04" providerId="LiveId" clId="{69D5FBFC-8288-435D-B05E-5505C3629764}" dt="2022-12-11T21:15:24.331" v="120" actId="478"/>
          <ac:spMkLst>
            <pc:docMk/>
            <pc:sldMk cId="1407769610" sldId="831"/>
            <ac:spMk id="131" creationId="{00000000-0000-0000-0000-000000000000}"/>
          </ac:spMkLst>
        </pc:spChg>
        <pc:spChg chg="mod">
          <ac:chgData name="Bill Lord" userId="b68276031ed32d04" providerId="LiveId" clId="{69D5FBFC-8288-435D-B05E-5505C3629764}" dt="2022-12-11T21:15:59.300" v="136" actId="14100"/>
          <ac:spMkLst>
            <pc:docMk/>
            <pc:sldMk cId="1407769610" sldId="831"/>
            <ac:spMk id="132" creationId="{00000000-0000-0000-0000-000000000000}"/>
          </ac:spMkLst>
        </pc:spChg>
        <pc:spChg chg="mod">
          <ac:chgData name="Bill Lord" userId="b68276031ed32d04" providerId="LiveId" clId="{69D5FBFC-8288-435D-B05E-5505C3629764}" dt="2022-12-11T21:16:06.043" v="137" actId="14100"/>
          <ac:spMkLst>
            <pc:docMk/>
            <pc:sldMk cId="1407769610" sldId="831"/>
            <ac:spMk id="133" creationId="{00000000-0000-0000-0000-000000000000}"/>
          </ac:spMkLst>
        </pc:spChg>
        <pc:picChg chg="add del mod modCrop">
          <ac:chgData name="Bill Lord" userId="b68276031ed32d04" providerId="LiveId" clId="{69D5FBFC-8288-435D-B05E-5505C3629764}" dt="2022-12-11T21:14:50.864" v="117" actId="21"/>
          <ac:picMkLst>
            <pc:docMk/>
            <pc:sldMk cId="1407769610" sldId="831"/>
            <ac:picMk id="3" creationId="{D72FEC80-1315-4B8D-1DCB-EA0F4BF4B05E}"/>
          </ac:picMkLst>
        </pc:picChg>
        <pc:picChg chg="add mod">
          <ac:chgData name="Bill Lord" userId="b68276031ed32d04" providerId="LiveId" clId="{69D5FBFC-8288-435D-B05E-5505C3629764}" dt="2022-12-11T21:13:52.006" v="111"/>
          <ac:picMkLst>
            <pc:docMk/>
            <pc:sldMk cId="1407769610" sldId="831"/>
            <ac:picMk id="4" creationId="{9F7CE399-65F4-2924-B1D7-AE004508DEE3}"/>
          </ac:picMkLst>
        </pc:picChg>
        <pc:picChg chg="add del mod">
          <ac:chgData name="Bill Lord" userId="b68276031ed32d04" providerId="LiveId" clId="{69D5FBFC-8288-435D-B05E-5505C3629764}" dt="2022-12-11T21:14:13.120" v="114" actId="478"/>
          <ac:picMkLst>
            <pc:docMk/>
            <pc:sldMk cId="1407769610" sldId="831"/>
            <ac:picMk id="5" creationId="{B367878D-1B7C-7700-43BB-B8528843CD54}"/>
          </ac:picMkLst>
        </pc:picChg>
        <pc:picChg chg="mod ord">
          <ac:chgData name="Bill Lord" userId="b68276031ed32d04" providerId="LiveId" clId="{69D5FBFC-8288-435D-B05E-5505C3629764}" dt="2022-12-14T18:14:10.761" v="1181" actId="1076"/>
          <ac:picMkLst>
            <pc:docMk/>
            <pc:sldMk cId="1407769610" sldId="831"/>
            <ac:picMk id="6" creationId="{D4CC9AAB-83D1-CFC6-DFA3-D5066131C662}"/>
          </ac:picMkLst>
        </pc:picChg>
        <pc:picChg chg="del mod">
          <ac:chgData name="Bill Lord" userId="b68276031ed32d04" providerId="LiveId" clId="{69D5FBFC-8288-435D-B05E-5505C3629764}" dt="2022-12-11T21:12:13.874" v="100" actId="478"/>
          <ac:picMkLst>
            <pc:docMk/>
            <pc:sldMk cId="1407769610" sldId="831"/>
            <ac:picMk id="23" creationId="{00000000-0000-0000-0000-000000000000}"/>
          </ac:picMkLst>
        </pc:picChg>
      </pc:sldChg>
      <pc:sldChg chg="addSp delSp modSp add mod">
        <pc:chgData name="Bill Lord" userId="b68276031ed32d04" providerId="LiveId" clId="{69D5FBFC-8288-435D-B05E-5505C3629764}" dt="2022-12-21T13:50:45" v="1257" actId="1076"/>
        <pc:sldMkLst>
          <pc:docMk/>
          <pc:sldMk cId="1026293387" sldId="832"/>
        </pc:sldMkLst>
        <pc:spChg chg="add mod">
          <ac:chgData name="Bill Lord" userId="b68276031ed32d04" providerId="LiveId" clId="{69D5FBFC-8288-435D-B05E-5505C3629764}" dt="2022-12-14T18:33:14.163" v="1250" actId="1037"/>
          <ac:spMkLst>
            <pc:docMk/>
            <pc:sldMk cId="1026293387" sldId="832"/>
            <ac:spMk id="7" creationId="{6288F833-1193-E146-BBE3-C428E7F1380C}"/>
          </ac:spMkLst>
        </pc:spChg>
        <pc:spChg chg="del">
          <ac:chgData name="Bill Lord" userId="b68276031ed32d04" providerId="LiveId" clId="{69D5FBFC-8288-435D-B05E-5505C3629764}" dt="2022-12-11T21:17:16.835" v="139" actId="478"/>
          <ac:spMkLst>
            <pc:docMk/>
            <pc:sldMk cId="1026293387" sldId="832"/>
            <ac:spMk id="131" creationId="{00000000-0000-0000-0000-000000000000}"/>
          </ac:spMkLst>
        </pc:spChg>
        <pc:spChg chg="mod ord">
          <ac:chgData name="Bill Lord" userId="b68276031ed32d04" providerId="LiveId" clId="{69D5FBFC-8288-435D-B05E-5505C3629764}" dt="2022-12-21T13:50:45" v="1257" actId="1076"/>
          <ac:spMkLst>
            <pc:docMk/>
            <pc:sldMk cId="1026293387" sldId="832"/>
            <ac:spMk id="132" creationId="{00000000-0000-0000-0000-000000000000}"/>
          </ac:spMkLst>
        </pc:spChg>
        <pc:spChg chg="mod ord">
          <ac:chgData name="Bill Lord" userId="b68276031ed32d04" providerId="LiveId" clId="{69D5FBFC-8288-435D-B05E-5505C3629764}" dt="2022-12-11T21:20:43.884" v="160" actId="1037"/>
          <ac:spMkLst>
            <pc:docMk/>
            <pc:sldMk cId="1026293387" sldId="832"/>
            <ac:spMk id="133" creationId="{00000000-0000-0000-0000-000000000000}"/>
          </ac:spMkLst>
        </pc:spChg>
        <pc:grpChg chg="add mod">
          <ac:chgData name="Bill Lord" userId="b68276031ed32d04" providerId="LiveId" clId="{69D5FBFC-8288-435D-B05E-5505C3629764}" dt="2022-12-11T21:20:43.884" v="160" actId="1037"/>
          <ac:grpSpMkLst>
            <pc:docMk/>
            <pc:sldMk cId="1026293387" sldId="832"/>
            <ac:grpSpMk id="6" creationId="{79F3857F-42C0-D545-6935-B4BCDB5AB05D}"/>
          </ac:grpSpMkLst>
        </pc:grpChg>
        <pc:picChg chg="mod modCrop">
          <ac:chgData name="Bill Lord" userId="b68276031ed32d04" providerId="LiveId" clId="{69D5FBFC-8288-435D-B05E-5505C3629764}" dt="2022-12-11T21:19:02.223" v="150" actId="164"/>
          <ac:picMkLst>
            <pc:docMk/>
            <pc:sldMk cId="1026293387" sldId="832"/>
            <ac:picMk id="2" creationId="{3D8ED50B-F7EF-A7F2-37E7-EB8C48C3CBCB}"/>
          </ac:picMkLst>
        </pc:picChg>
        <pc:picChg chg="del mod modCrop">
          <ac:chgData name="Bill Lord" userId="b68276031ed32d04" providerId="LiveId" clId="{69D5FBFC-8288-435D-B05E-5505C3629764}" dt="2022-12-11T21:18:05.419" v="143" actId="21"/>
          <ac:picMkLst>
            <pc:docMk/>
            <pc:sldMk cId="1026293387" sldId="832"/>
            <ac:picMk id="3" creationId="{D72FEC80-1315-4B8D-1DCB-EA0F4BF4B05E}"/>
          </ac:picMkLst>
        </pc:picChg>
        <pc:picChg chg="add mod modCrop">
          <ac:chgData name="Bill Lord" userId="b68276031ed32d04" providerId="LiveId" clId="{69D5FBFC-8288-435D-B05E-5505C3629764}" dt="2022-12-11T21:19:02.223" v="150" actId="164"/>
          <ac:picMkLst>
            <pc:docMk/>
            <pc:sldMk cId="1026293387" sldId="832"/>
            <ac:picMk id="4" creationId="{AE8CAB72-9930-FD50-DDFD-118EEAB4036F}"/>
          </ac:picMkLst>
        </pc:picChg>
        <pc:picChg chg="del">
          <ac:chgData name="Bill Lord" userId="b68276031ed32d04" providerId="LiveId" clId="{69D5FBFC-8288-435D-B05E-5505C3629764}" dt="2022-12-11T21:17:13.668" v="138" actId="478"/>
          <ac:picMkLst>
            <pc:docMk/>
            <pc:sldMk cId="1026293387" sldId="832"/>
            <ac:picMk id="5" creationId="{B367878D-1B7C-7700-43BB-B8528843CD54}"/>
          </ac:picMkLst>
        </pc:picChg>
      </pc:sldChg>
      <pc:sldChg chg="addSp delSp modSp add mod">
        <pc:chgData name="Bill Lord" userId="b68276031ed32d04" providerId="LiveId" clId="{69D5FBFC-8288-435D-B05E-5505C3629764}" dt="2022-12-11T21:23:33.726" v="169" actId="478"/>
        <pc:sldMkLst>
          <pc:docMk/>
          <pc:sldMk cId="2848867152" sldId="833"/>
        </pc:sldMkLst>
        <pc:spChg chg="add mod">
          <ac:chgData name="Bill Lord" userId="b68276031ed32d04" providerId="LiveId" clId="{69D5FBFC-8288-435D-B05E-5505C3629764}" dt="2022-12-11T21:23:20.657" v="167" actId="15"/>
          <ac:spMkLst>
            <pc:docMk/>
            <pc:sldMk cId="2848867152" sldId="833"/>
            <ac:spMk id="3" creationId="{EC151AF1-B94F-E52C-4E7C-F9C8AF962EEC}"/>
          </ac:spMkLst>
        </pc:spChg>
        <pc:spChg chg="del">
          <ac:chgData name="Bill Lord" userId="b68276031ed32d04" providerId="LiveId" clId="{69D5FBFC-8288-435D-B05E-5505C3629764}" dt="2022-12-11T21:23:33.726" v="169" actId="478"/>
          <ac:spMkLst>
            <pc:docMk/>
            <pc:sldMk cId="2848867152" sldId="833"/>
            <ac:spMk id="132" creationId="{00000000-0000-0000-0000-000000000000}"/>
          </ac:spMkLst>
        </pc:spChg>
        <pc:spChg chg="del">
          <ac:chgData name="Bill Lord" userId="b68276031ed32d04" providerId="LiveId" clId="{69D5FBFC-8288-435D-B05E-5505C3629764}" dt="2022-12-11T21:23:25.106" v="168" actId="478"/>
          <ac:spMkLst>
            <pc:docMk/>
            <pc:sldMk cId="2848867152" sldId="833"/>
            <ac:spMk id="133" creationId="{00000000-0000-0000-0000-000000000000}"/>
          </ac:spMkLst>
        </pc:spChg>
        <pc:grpChg chg="del">
          <ac:chgData name="Bill Lord" userId="b68276031ed32d04" providerId="LiveId" clId="{69D5FBFC-8288-435D-B05E-5505C3629764}" dt="2022-12-11T21:21:11.320" v="162" actId="478"/>
          <ac:grpSpMkLst>
            <pc:docMk/>
            <pc:sldMk cId="2848867152" sldId="833"/>
            <ac:grpSpMk id="6" creationId="{79F3857F-42C0-D545-6935-B4BCDB5AB05D}"/>
          </ac:grpSpMkLst>
        </pc:grpChg>
      </pc:sldChg>
      <pc:sldChg chg="addSp delSp modSp add del mod">
        <pc:chgData name="Bill Lord" userId="b68276031ed32d04" providerId="LiveId" clId="{69D5FBFC-8288-435D-B05E-5505C3629764}" dt="2022-12-12T18:07:47.240" v="204" actId="47"/>
        <pc:sldMkLst>
          <pc:docMk/>
          <pc:sldMk cId="778986630" sldId="834"/>
        </pc:sldMkLst>
        <pc:spChg chg="del">
          <ac:chgData name="Bill Lord" userId="b68276031ed32d04" providerId="LiveId" clId="{69D5FBFC-8288-435D-B05E-5505C3629764}" dt="2022-12-12T18:02:58.027" v="176" actId="478"/>
          <ac:spMkLst>
            <pc:docMk/>
            <pc:sldMk cId="778986630" sldId="834"/>
            <ac:spMk id="131" creationId="{00000000-0000-0000-0000-000000000000}"/>
          </ac:spMkLst>
        </pc:spChg>
        <pc:picChg chg="add mod modCrop">
          <ac:chgData name="Bill Lord" userId="b68276031ed32d04" providerId="LiveId" clId="{69D5FBFC-8288-435D-B05E-5505C3629764}" dt="2022-12-12T18:06:25.815" v="202" actId="1076"/>
          <ac:picMkLst>
            <pc:docMk/>
            <pc:sldMk cId="778986630" sldId="834"/>
            <ac:picMk id="3" creationId="{A2A999E6-28F6-970C-74E8-02011F864B1D}"/>
          </ac:picMkLst>
        </pc:picChg>
        <pc:picChg chg="add del mod modCrop">
          <ac:chgData name="Bill Lord" userId="b68276031ed32d04" providerId="LiveId" clId="{69D5FBFC-8288-435D-B05E-5505C3629764}" dt="2022-12-12T18:05:18.525" v="192" actId="478"/>
          <ac:picMkLst>
            <pc:docMk/>
            <pc:sldMk cId="778986630" sldId="834"/>
            <ac:picMk id="5" creationId="{66333388-E5E5-8ABA-4F7A-73774309B3A4}"/>
          </ac:picMkLst>
        </pc:picChg>
        <pc:picChg chg="add mod modCrop">
          <ac:chgData name="Bill Lord" userId="b68276031ed32d04" providerId="LiveId" clId="{69D5FBFC-8288-435D-B05E-5505C3629764}" dt="2022-12-12T18:06:44.765" v="203" actId="732"/>
          <ac:picMkLst>
            <pc:docMk/>
            <pc:sldMk cId="778986630" sldId="834"/>
            <ac:picMk id="7" creationId="{7C63A808-27FD-C2FE-5F51-1395A54D02E7}"/>
          </ac:picMkLst>
        </pc:picChg>
      </pc:sldChg>
      <pc:sldChg chg="add del ord">
        <pc:chgData name="Bill Lord" userId="b68276031ed32d04" providerId="LiveId" clId="{69D5FBFC-8288-435D-B05E-5505C3629764}" dt="2022-12-14T15:41:19.274" v="1146" actId="47"/>
        <pc:sldMkLst>
          <pc:docMk/>
          <pc:sldMk cId="1716932280" sldId="834"/>
        </pc:sldMkLst>
      </pc:sldChg>
      <pc:sldChg chg="modSp add del mod">
        <pc:chgData name="Bill Lord" userId="b68276031ed32d04" providerId="LiveId" clId="{69D5FBFC-8288-435D-B05E-5505C3629764}" dt="2022-12-14T15:36:20.740" v="1132" actId="47"/>
        <pc:sldMkLst>
          <pc:docMk/>
          <pc:sldMk cId="1755435907" sldId="835"/>
        </pc:sldMkLst>
        <pc:spChg chg="mod">
          <ac:chgData name="Bill Lord" userId="b68276031ed32d04" providerId="LiveId" clId="{69D5FBFC-8288-435D-B05E-5505C3629764}" dt="2022-12-13T14:21:58.875" v="261" actId="14100"/>
          <ac:spMkLst>
            <pc:docMk/>
            <pc:sldMk cId="1755435907" sldId="835"/>
            <ac:spMk id="2" creationId="{00000000-0000-0000-0000-000000000000}"/>
          </ac:spMkLst>
        </pc:spChg>
      </pc:sldChg>
      <pc:sldChg chg="add">
        <pc:chgData name="Bill Lord" userId="b68276031ed32d04" providerId="LiveId" clId="{69D5FBFC-8288-435D-B05E-5505C3629764}" dt="2022-12-14T14:00:40.012" v="262" actId="2890"/>
        <pc:sldMkLst>
          <pc:docMk/>
          <pc:sldMk cId="1845716476" sldId="836"/>
        </pc:sldMkLst>
      </pc:sldChg>
      <pc:sldChg chg="addSp delSp modSp add mod">
        <pc:chgData name="Bill Lord" userId="b68276031ed32d04" providerId="LiveId" clId="{69D5FBFC-8288-435D-B05E-5505C3629764}" dt="2022-12-14T15:27:33.590" v="1045" actId="114"/>
        <pc:sldMkLst>
          <pc:docMk/>
          <pc:sldMk cId="3044834619" sldId="837"/>
        </pc:sldMkLst>
        <pc:spChg chg="del">
          <ac:chgData name="Bill Lord" userId="b68276031ed32d04" providerId="LiveId" clId="{69D5FBFC-8288-435D-B05E-5505C3629764}" dt="2022-12-14T14:02:30.839" v="285" actId="478"/>
          <ac:spMkLst>
            <pc:docMk/>
            <pc:sldMk cId="3044834619" sldId="837"/>
            <ac:spMk id="2" creationId="{00000000-0000-0000-0000-000000000000}"/>
          </ac:spMkLst>
        </pc:spChg>
        <pc:spChg chg="add del mod">
          <ac:chgData name="Bill Lord" userId="b68276031ed32d04" providerId="LiveId" clId="{69D5FBFC-8288-435D-B05E-5505C3629764}" dt="2022-12-14T14:02:33.160" v="286" actId="478"/>
          <ac:spMkLst>
            <pc:docMk/>
            <pc:sldMk cId="3044834619" sldId="837"/>
            <ac:spMk id="4" creationId="{A22118E9-C080-43D2-79E0-BED08519D653}"/>
          </ac:spMkLst>
        </pc:spChg>
        <pc:spChg chg="add mod">
          <ac:chgData name="Bill Lord" userId="b68276031ed32d04" providerId="LiveId" clId="{69D5FBFC-8288-435D-B05E-5505C3629764}" dt="2022-12-14T14:50:07.442" v="447" actId="1036"/>
          <ac:spMkLst>
            <pc:docMk/>
            <pc:sldMk cId="3044834619" sldId="837"/>
            <ac:spMk id="19" creationId="{3F4D2D2B-8AA5-2CF1-87CD-0E1CD444FFAD}"/>
          </ac:spMkLst>
        </pc:spChg>
        <pc:spChg chg="add mod">
          <ac:chgData name="Bill Lord" userId="b68276031ed32d04" providerId="LiveId" clId="{69D5FBFC-8288-435D-B05E-5505C3629764}" dt="2022-12-14T14:49:07.092" v="427" actId="1076"/>
          <ac:spMkLst>
            <pc:docMk/>
            <pc:sldMk cId="3044834619" sldId="837"/>
            <ac:spMk id="20" creationId="{C6BB61C6-D040-3F22-6DEE-8166C6DF019D}"/>
          </ac:spMkLst>
        </pc:spChg>
        <pc:spChg chg="add mod">
          <ac:chgData name="Bill Lord" userId="b68276031ed32d04" providerId="LiveId" clId="{69D5FBFC-8288-435D-B05E-5505C3629764}" dt="2022-12-14T14:49:22.982" v="433" actId="1036"/>
          <ac:spMkLst>
            <pc:docMk/>
            <pc:sldMk cId="3044834619" sldId="837"/>
            <ac:spMk id="21" creationId="{DB70AC28-6749-B8ED-5C6D-CFEDE9C37DD7}"/>
          </ac:spMkLst>
        </pc:spChg>
        <pc:spChg chg="add mod">
          <ac:chgData name="Bill Lord" userId="b68276031ed32d04" providerId="LiveId" clId="{69D5FBFC-8288-435D-B05E-5505C3629764}" dt="2022-12-14T14:49:35.628" v="444" actId="1036"/>
          <ac:spMkLst>
            <pc:docMk/>
            <pc:sldMk cId="3044834619" sldId="837"/>
            <ac:spMk id="22" creationId="{E574A963-803A-CC67-BADB-B434A008BE20}"/>
          </ac:spMkLst>
        </pc:spChg>
        <pc:spChg chg="add mod">
          <ac:chgData name="Bill Lord" userId="b68276031ed32d04" providerId="LiveId" clId="{69D5FBFC-8288-435D-B05E-5505C3629764}" dt="2022-12-14T15:27:33.590" v="1045" actId="114"/>
          <ac:spMkLst>
            <pc:docMk/>
            <pc:sldMk cId="3044834619" sldId="837"/>
            <ac:spMk id="23" creationId="{8422E46C-B61C-8DE3-B795-781C56DDBF76}"/>
          </ac:spMkLst>
        </pc:spChg>
        <pc:grpChg chg="add del mod">
          <ac:chgData name="Bill Lord" userId="b68276031ed32d04" providerId="LiveId" clId="{69D5FBFC-8288-435D-B05E-5505C3629764}" dt="2022-12-14T14:43:24.205" v="353" actId="478"/>
          <ac:grpSpMkLst>
            <pc:docMk/>
            <pc:sldMk cId="3044834619" sldId="837"/>
            <ac:grpSpMk id="10" creationId="{C85A593D-E030-98C8-0AD6-5AC4E8AB9B45}"/>
          </ac:grpSpMkLst>
        </pc:grpChg>
        <pc:grpChg chg="add del mod">
          <ac:chgData name="Bill Lord" userId="b68276031ed32d04" providerId="LiveId" clId="{69D5FBFC-8288-435D-B05E-5505C3629764}" dt="2022-12-14T14:46:15.754" v="415" actId="21"/>
          <ac:grpSpMkLst>
            <pc:docMk/>
            <pc:sldMk cId="3044834619" sldId="837"/>
            <ac:grpSpMk id="16" creationId="{34A4E1D6-0343-3EB9-A480-D6F4A9ACBFAB}"/>
          </ac:grpSpMkLst>
        </pc:grpChg>
        <pc:picChg chg="add del mod modCrop">
          <ac:chgData name="Bill Lord" userId="b68276031ed32d04" providerId="LiveId" clId="{69D5FBFC-8288-435D-B05E-5505C3629764}" dt="2022-12-14T14:40:19.309" v="345" actId="478"/>
          <ac:picMkLst>
            <pc:docMk/>
            <pc:sldMk cId="3044834619" sldId="837"/>
            <ac:picMk id="6" creationId="{6C54998A-8352-4061-FC2A-3735DDE6ADFD}"/>
          </ac:picMkLst>
        </pc:picChg>
        <pc:picChg chg="add mod modCrop">
          <ac:chgData name="Bill Lord" userId="b68276031ed32d04" providerId="LiveId" clId="{69D5FBFC-8288-435D-B05E-5505C3629764}" dt="2022-12-14T14:08:42.377" v="306" actId="164"/>
          <ac:picMkLst>
            <pc:docMk/>
            <pc:sldMk cId="3044834619" sldId="837"/>
            <ac:picMk id="8" creationId="{2B646F73-73FD-63EB-FFF9-BA070041045A}"/>
          </ac:picMkLst>
        </pc:picChg>
        <pc:picChg chg="add mod modCrop">
          <ac:chgData name="Bill Lord" userId="b68276031ed32d04" providerId="LiveId" clId="{69D5FBFC-8288-435D-B05E-5505C3629764}" dt="2022-12-14T14:08:42.377" v="306" actId="164"/>
          <ac:picMkLst>
            <pc:docMk/>
            <pc:sldMk cId="3044834619" sldId="837"/>
            <ac:picMk id="9" creationId="{2926FDF6-0AF1-3F27-5C94-7719147B7517}"/>
          </ac:picMkLst>
        </pc:picChg>
        <pc:picChg chg="add del mod modCrop">
          <ac:chgData name="Bill Lord" userId="b68276031ed32d04" providerId="LiveId" clId="{69D5FBFC-8288-435D-B05E-5505C3629764}" dt="2022-12-14T14:47:50.113" v="420" actId="21"/>
          <ac:picMkLst>
            <pc:docMk/>
            <pc:sldMk cId="3044834619" sldId="837"/>
            <ac:picMk id="12" creationId="{EF50D759-AC3F-33F6-6ADB-CA0811927C70}"/>
          </ac:picMkLst>
        </pc:picChg>
        <pc:picChg chg="add mod modCrop">
          <ac:chgData name="Bill Lord" userId="b68276031ed32d04" providerId="LiveId" clId="{69D5FBFC-8288-435D-B05E-5505C3629764}" dt="2022-12-14T14:45:36.594" v="413" actId="164"/>
          <ac:picMkLst>
            <pc:docMk/>
            <pc:sldMk cId="3044834619" sldId="837"/>
            <ac:picMk id="14" creationId="{372F7E60-C8A4-F8E4-86B8-FE7BB94AA074}"/>
          </ac:picMkLst>
        </pc:picChg>
        <pc:picChg chg="add mod modCrop">
          <ac:chgData name="Bill Lord" userId="b68276031ed32d04" providerId="LiveId" clId="{69D5FBFC-8288-435D-B05E-5505C3629764}" dt="2022-12-14T14:45:36.594" v="413" actId="164"/>
          <ac:picMkLst>
            <pc:docMk/>
            <pc:sldMk cId="3044834619" sldId="837"/>
            <ac:picMk id="15" creationId="{29C27E42-B750-15EB-D7BE-39AA233C1C21}"/>
          </ac:picMkLst>
        </pc:picChg>
        <pc:picChg chg="mod modCrop">
          <ac:chgData name="Bill Lord" userId="b68276031ed32d04" providerId="LiveId" clId="{69D5FBFC-8288-435D-B05E-5505C3629764}" dt="2022-12-14T14:47:07.035" v="419" actId="14100"/>
          <ac:picMkLst>
            <pc:docMk/>
            <pc:sldMk cId="3044834619" sldId="837"/>
            <ac:picMk id="17" creationId="{942E3D9D-1B06-5560-EA28-B1665171586E}"/>
          </ac:picMkLst>
        </pc:picChg>
        <pc:picChg chg="mod">
          <ac:chgData name="Bill Lord" userId="b68276031ed32d04" providerId="LiveId" clId="{69D5FBFC-8288-435D-B05E-5505C3629764}" dt="2022-12-14T14:47:59.742" v="421" actId="1076"/>
          <ac:picMkLst>
            <pc:docMk/>
            <pc:sldMk cId="3044834619" sldId="837"/>
            <ac:picMk id="18" creationId="{1892B876-EF26-6703-4CBF-F79B4603AD97}"/>
          </ac:picMkLst>
        </pc:picChg>
      </pc:sldChg>
      <pc:sldChg chg="addSp delSp modSp add del mod">
        <pc:chgData name="Bill Lord" userId="b68276031ed32d04" providerId="LiveId" clId="{69D5FBFC-8288-435D-B05E-5505C3629764}" dt="2022-12-14T15:31:15.269" v="1131" actId="20577"/>
        <pc:sldMkLst>
          <pc:docMk/>
          <pc:sldMk cId="824102536" sldId="838"/>
        </pc:sldMkLst>
        <pc:spChg chg="add mod">
          <ac:chgData name="Bill Lord" userId="b68276031ed32d04" providerId="LiveId" clId="{69D5FBFC-8288-435D-B05E-5505C3629764}" dt="2022-12-14T15:31:15.269" v="1131" actId="20577"/>
          <ac:spMkLst>
            <pc:docMk/>
            <pc:sldMk cId="824102536" sldId="838"/>
            <ac:spMk id="11" creationId="{96F734B0-C933-E521-3A4F-D93B9D57007B}"/>
          </ac:spMkLst>
        </pc:spChg>
        <pc:grpChg chg="del">
          <ac:chgData name="Bill Lord" userId="b68276031ed32d04" providerId="LiveId" clId="{69D5FBFC-8288-435D-B05E-5505C3629764}" dt="2022-12-14T14:11:10.678" v="309" actId="478"/>
          <ac:grpSpMkLst>
            <pc:docMk/>
            <pc:sldMk cId="824102536" sldId="838"/>
            <ac:grpSpMk id="10" creationId="{C85A593D-E030-98C8-0AD6-5AC4E8AB9B45}"/>
          </ac:grpSpMkLst>
        </pc:grpChg>
        <pc:picChg chg="add del mod modCrop">
          <ac:chgData name="Bill Lord" userId="b68276031ed32d04" providerId="LiveId" clId="{69D5FBFC-8288-435D-B05E-5505C3629764}" dt="2022-12-14T14:33:59.067" v="337" actId="478"/>
          <ac:picMkLst>
            <pc:docMk/>
            <pc:sldMk cId="824102536" sldId="838"/>
            <ac:picMk id="3" creationId="{92876A8B-8A99-EED5-B6CE-9829C50734CE}"/>
          </ac:picMkLst>
        </pc:picChg>
        <pc:picChg chg="add del mod modCrop">
          <ac:chgData name="Bill Lord" userId="b68276031ed32d04" providerId="LiveId" clId="{69D5FBFC-8288-435D-B05E-5505C3629764}" dt="2022-12-14T14:52:35.680" v="449" actId="21"/>
          <ac:picMkLst>
            <pc:docMk/>
            <pc:sldMk cId="824102536" sldId="838"/>
            <ac:picMk id="5" creationId="{7D66760E-891C-4C74-31FB-6787B3FB1107}"/>
          </ac:picMkLst>
        </pc:picChg>
        <pc:picChg chg="del">
          <ac:chgData name="Bill Lord" userId="b68276031ed32d04" providerId="LiveId" clId="{69D5FBFC-8288-435D-B05E-5505C3629764}" dt="2022-12-14T14:13:00.766" v="310" actId="478"/>
          <ac:picMkLst>
            <pc:docMk/>
            <pc:sldMk cId="824102536" sldId="838"/>
            <ac:picMk id="6" creationId="{6C54998A-8352-4061-FC2A-3735DDE6ADFD}"/>
          </ac:picMkLst>
        </pc:picChg>
        <pc:picChg chg="mod">
          <ac:chgData name="Bill Lord" userId="b68276031ed32d04" providerId="LiveId" clId="{69D5FBFC-8288-435D-B05E-5505C3629764}" dt="2022-12-14T14:52:59.625" v="450" actId="1076"/>
          <ac:picMkLst>
            <pc:docMk/>
            <pc:sldMk cId="824102536" sldId="838"/>
            <ac:picMk id="7" creationId="{DC48B5D3-02B7-3FAC-E616-EDF312105454}"/>
          </ac:picMkLst>
        </pc:picChg>
      </pc:sldChg>
      <pc:sldChg chg="addSp delSp modSp add mod">
        <pc:chgData name="Bill Lord" userId="b68276031ed32d04" providerId="LiveId" clId="{69D5FBFC-8288-435D-B05E-5505C3629764}" dt="2022-12-14T15:18:01.807" v="857" actId="208"/>
        <pc:sldMkLst>
          <pc:docMk/>
          <pc:sldMk cId="737747553" sldId="839"/>
        </pc:sldMkLst>
        <pc:spChg chg="add mod">
          <ac:chgData name="Bill Lord" userId="b68276031ed32d04" providerId="LiveId" clId="{69D5FBFC-8288-435D-B05E-5505C3629764}" dt="2022-12-14T15:13:30.570" v="831" actId="20577"/>
          <ac:spMkLst>
            <pc:docMk/>
            <pc:sldMk cId="737747553" sldId="839"/>
            <ac:spMk id="8" creationId="{4FB132E3-D8AA-2F69-125C-9B4BC5AB263F}"/>
          </ac:spMkLst>
        </pc:spChg>
        <pc:spChg chg="add del">
          <ac:chgData name="Bill Lord" userId="b68276031ed32d04" providerId="LiveId" clId="{69D5FBFC-8288-435D-B05E-5505C3629764}" dt="2022-12-14T15:16:26.208" v="839" actId="11529"/>
          <ac:spMkLst>
            <pc:docMk/>
            <pc:sldMk cId="737747553" sldId="839"/>
            <ac:spMk id="12" creationId="{D82B480E-EBB9-A19A-16DF-A7D616D6E750}"/>
          </ac:spMkLst>
        </pc:spChg>
        <pc:spChg chg="add mod">
          <ac:chgData name="Bill Lord" userId="b68276031ed32d04" providerId="LiveId" clId="{69D5FBFC-8288-435D-B05E-5505C3629764}" dt="2022-12-14T15:16:47.883" v="841" actId="1076"/>
          <ac:spMkLst>
            <pc:docMk/>
            <pc:sldMk cId="737747553" sldId="839"/>
            <ac:spMk id="13" creationId="{6A175B2C-1C9C-2C9C-73F9-D16CBCF9B42F}"/>
          </ac:spMkLst>
        </pc:spChg>
        <pc:spChg chg="add mod">
          <ac:chgData name="Bill Lord" userId="b68276031ed32d04" providerId="LiveId" clId="{69D5FBFC-8288-435D-B05E-5505C3629764}" dt="2022-12-14T15:17:03.202" v="844" actId="14100"/>
          <ac:spMkLst>
            <pc:docMk/>
            <pc:sldMk cId="737747553" sldId="839"/>
            <ac:spMk id="14" creationId="{A85A568E-586D-2630-CF38-CA6F47224835}"/>
          </ac:spMkLst>
        </pc:spChg>
        <pc:spChg chg="add mod">
          <ac:chgData name="Bill Lord" userId="b68276031ed32d04" providerId="LiveId" clId="{69D5FBFC-8288-435D-B05E-5505C3629764}" dt="2022-12-14T15:17:41.852" v="848" actId="208"/>
          <ac:spMkLst>
            <pc:docMk/>
            <pc:sldMk cId="737747553" sldId="839"/>
            <ac:spMk id="15" creationId="{8AE0B0A7-B24C-047F-C8CB-E7648FB68D08}"/>
          </ac:spMkLst>
        </pc:spChg>
        <pc:spChg chg="add mod">
          <ac:chgData name="Bill Lord" userId="b68276031ed32d04" providerId="LiveId" clId="{69D5FBFC-8288-435D-B05E-5505C3629764}" dt="2022-12-14T15:18:01.807" v="857" actId="208"/>
          <ac:spMkLst>
            <pc:docMk/>
            <pc:sldMk cId="737747553" sldId="839"/>
            <ac:spMk id="16" creationId="{E2E44131-23F0-329B-FB43-F0164A4DA9AB}"/>
          </ac:spMkLst>
        </pc:spChg>
        <pc:picChg chg="del">
          <ac:chgData name="Bill Lord" userId="b68276031ed32d04" providerId="LiveId" clId="{69D5FBFC-8288-435D-B05E-5505C3629764}" dt="2022-12-14T14:18:35.455" v="319" actId="478"/>
          <ac:picMkLst>
            <pc:docMk/>
            <pc:sldMk cId="737747553" sldId="839"/>
            <ac:picMk id="3" creationId="{92876A8B-8A99-EED5-B6CE-9829C50734CE}"/>
          </ac:picMkLst>
        </pc:picChg>
        <pc:picChg chg="add del mod modCrop">
          <ac:chgData name="Bill Lord" userId="b68276031ed32d04" providerId="LiveId" clId="{69D5FBFC-8288-435D-B05E-5505C3629764}" dt="2022-12-14T14:21:32.934" v="327" actId="478"/>
          <ac:picMkLst>
            <pc:docMk/>
            <pc:sldMk cId="737747553" sldId="839"/>
            <ac:picMk id="4" creationId="{9FF4A562-E170-4CD1-8EF3-87EE68B03649}"/>
          </ac:picMkLst>
        </pc:picChg>
        <pc:picChg chg="add del mod modCrop">
          <ac:chgData name="Bill Lord" userId="b68276031ed32d04" providerId="LiveId" clId="{69D5FBFC-8288-435D-B05E-5505C3629764}" dt="2022-12-14T14:55:11.050" v="454" actId="21"/>
          <ac:picMkLst>
            <pc:docMk/>
            <pc:sldMk cId="737747553" sldId="839"/>
            <ac:picMk id="6" creationId="{D2200095-674F-4746-BA07-03A9FAC5B430}"/>
          </ac:picMkLst>
        </pc:picChg>
        <pc:picChg chg="mod">
          <ac:chgData name="Bill Lord" userId="b68276031ed32d04" providerId="LiveId" clId="{69D5FBFC-8288-435D-B05E-5505C3629764}" dt="2022-12-14T15:14:10.367" v="832" actId="1076"/>
          <ac:picMkLst>
            <pc:docMk/>
            <pc:sldMk cId="737747553" sldId="839"/>
            <ac:picMk id="7" creationId="{3E505A1B-F09B-97A5-DB8F-BF1404D344FB}"/>
          </ac:picMkLst>
        </pc:picChg>
        <pc:cxnChg chg="add mod">
          <ac:chgData name="Bill Lord" userId="b68276031ed32d04" providerId="LiveId" clId="{69D5FBFC-8288-435D-B05E-5505C3629764}" dt="2022-12-14T15:15:40.884" v="837" actId="208"/>
          <ac:cxnSpMkLst>
            <pc:docMk/>
            <pc:sldMk cId="737747553" sldId="839"/>
            <ac:cxnSpMk id="10" creationId="{E607F869-B3E9-4463-B89E-1E96662A61B1}"/>
          </ac:cxnSpMkLst>
        </pc:cxnChg>
        <pc:cxnChg chg="add mod">
          <ac:chgData name="Bill Lord" userId="b68276031ed32d04" providerId="LiveId" clId="{69D5FBFC-8288-435D-B05E-5505C3629764}" dt="2022-12-14T15:17:12.416" v="845" actId="208"/>
          <ac:cxnSpMkLst>
            <pc:docMk/>
            <pc:sldMk cId="737747553" sldId="839"/>
            <ac:cxnSpMk id="11" creationId="{0601BC51-23D9-C5F2-87EE-C57DD383FE3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AFB4B2B-5B13-43BB-B5B3-529AB843FCC0}" type="datetimeFigureOut">
              <a:rPr lang="en-US" smtClean="0"/>
              <a:t>12/5/2024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91EC353-2619-4BD7-951F-20C4484024D4}" type="slidenum">
              <a:rPr lang="en-US" smtClean="0"/>
              <a:t>‹#›</a:t>
            </a:fld>
            <a:endParaRPr lang="en-US"/>
          </a:p>
        </p:txBody>
      </p:sp>
    </p:spTree>
    <p:extLst>
      <p:ext uri="{BB962C8B-B14F-4D97-AF65-F5344CB8AC3E}">
        <p14:creationId xmlns:p14="http://schemas.microsoft.com/office/powerpoint/2010/main" val="181086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1EC353-2619-4BD7-951F-20C4484024D4}" type="slidenum">
              <a:rPr lang="en-US" smtClean="0"/>
              <a:t>1</a:t>
            </a:fld>
            <a:endParaRPr lang="en-US"/>
          </a:p>
        </p:txBody>
      </p:sp>
    </p:spTree>
    <p:extLst>
      <p:ext uri="{BB962C8B-B14F-4D97-AF65-F5344CB8AC3E}">
        <p14:creationId xmlns:p14="http://schemas.microsoft.com/office/powerpoint/2010/main" val="356214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1EC353-2619-4BD7-951F-20C4484024D4}" type="slidenum">
              <a:rPr lang="en-US" smtClean="0"/>
              <a:t>2</a:t>
            </a:fld>
            <a:endParaRPr lang="en-US"/>
          </a:p>
        </p:txBody>
      </p:sp>
    </p:spTree>
    <p:extLst>
      <p:ext uri="{BB962C8B-B14F-4D97-AF65-F5344CB8AC3E}">
        <p14:creationId xmlns:p14="http://schemas.microsoft.com/office/powerpoint/2010/main" val="410960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7FCA70-9B4C-4761-89DE-96ABFE52082D}"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349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B01C8-2CB6-459C-9DDC-C751B41FF7CD}"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5317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5A417-9B36-424F-81E2-0C419871EC1D}"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76863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7929D2-D503-459B-A644-3E6567A8839E}"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237395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90704-6642-43F7-935B-3857691B802B}"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76456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902186-3DD2-4CD9-8AA5-A3EF42DD4730}"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207218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F020C3-10E8-4470-AA7E-8899AD2C53E9}"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01772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B7B46C-4439-429D-96D8-199DBC857C59}"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14786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F5282-A829-4931-AD8F-F0B7EEF34883}"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93194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A586C2-C84B-4E1A-A062-871BC3594A10}"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99481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35A2-54D4-4A03-AE35-79D5E469FDE0}"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411932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D6ECB-556B-4A15-8066-6480EED0D969}" type="datetime1">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BBF0-7AC7-4757-B695-A62919CB5B85}" type="slidenum">
              <a:rPr lang="en-US" smtClean="0"/>
              <a:t>‹#›</a:t>
            </a:fld>
            <a:endParaRPr lang="en-US"/>
          </a:p>
        </p:txBody>
      </p:sp>
    </p:spTree>
    <p:extLst>
      <p:ext uri="{BB962C8B-B14F-4D97-AF65-F5344CB8AC3E}">
        <p14:creationId xmlns:p14="http://schemas.microsoft.com/office/powerpoint/2010/main" val="339921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ream in the woods&#10;&#10;Description automatically generated">
            <a:extLst>
              <a:ext uri="{FF2B5EF4-FFF2-40B4-BE49-F238E27FC236}">
                <a16:creationId xmlns:a16="http://schemas.microsoft.com/office/drawing/2014/main" id="{A597FA2F-4402-93D1-9F19-15AFCD016D2C}"/>
              </a:ext>
            </a:extLst>
          </p:cNvPr>
          <p:cNvPicPr>
            <a:picLocks noChangeAspect="1"/>
          </p:cNvPicPr>
          <p:nvPr/>
        </p:nvPicPr>
        <p:blipFill>
          <a:blip r:embed="rId3">
            <a:extLst>
              <a:ext uri="{28A0092B-C50C-407E-A947-70E740481C1C}">
                <a14:useLocalDpi xmlns:a14="http://schemas.microsoft.com/office/drawing/2010/main" val="0"/>
              </a:ext>
            </a:extLst>
          </a:blip>
          <a:srcRect b="37804"/>
          <a:stretch/>
        </p:blipFill>
        <p:spPr>
          <a:xfrm>
            <a:off x="-1" y="966159"/>
            <a:ext cx="12192000" cy="5687253"/>
          </a:xfrm>
          <a:prstGeom prst="rect">
            <a:avLst/>
          </a:prstGeom>
        </p:spPr>
      </p:pic>
      <p:sp>
        <p:nvSpPr>
          <p:cNvPr id="2" name="Title 1"/>
          <p:cNvSpPr>
            <a:spLocks noGrp="1"/>
          </p:cNvSpPr>
          <p:nvPr>
            <p:ph type="ctrTitle"/>
          </p:nvPr>
        </p:nvSpPr>
        <p:spPr>
          <a:xfrm>
            <a:off x="0" y="1"/>
            <a:ext cx="12192000" cy="966158"/>
          </a:xfrm>
          <a:solidFill>
            <a:schemeClr val="tx1">
              <a:lumMod val="65000"/>
              <a:lumOff val="35000"/>
            </a:schemeClr>
          </a:solidFill>
        </p:spPr>
        <p:txBody>
          <a:bodyPr>
            <a:normAutofit/>
          </a:bodyPr>
          <a:lstStyle/>
          <a:p>
            <a:r>
              <a:rPr lang="en-US" dirty="0">
                <a:solidFill>
                  <a:srgbClr val="FFADAD"/>
                </a:solidFill>
              </a:rPr>
              <a:t>CISC-6100</a:t>
            </a:r>
            <a:r>
              <a:rPr lang="en-US">
                <a:solidFill>
                  <a:srgbClr val="FFADAD"/>
                </a:solidFill>
              </a:rPr>
              <a:t>: Software Engineering</a:t>
            </a:r>
            <a:endParaRPr lang="en-US" dirty="0">
              <a:solidFill>
                <a:srgbClr val="FFADAD"/>
              </a:solidFill>
            </a:endParaRPr>
          </a:p>
        </p:txBody>
      </p:sp>
      <p:sp>
        <p:nvSpPr>
          <p:cNvPr id="4" name="TextBox 3"/>
          <p:cNvSpPr txBox="1"/>
          <p:nvPr/>
        </p:nvSpPr>
        <p:spPr>
          <a:xfrm>
            <a:off x="0" y="6496895"/>
            <a:ext cx="12192000" cy="369332"/>
          </a:xfrm>
          <a:prstGeom prst="rect">
            <a:avLst/>
          </a:prstGeom>
          <a:solidFill>
            <a:srgbClr val="2C2F3E"/>
          </a:solidFill>
          <a:ln>
            <a:noFill/>
          </a:ln>
        </p:spPr>
        <p:txBody>
          <a:bodyPr wrap="square" rtlCol="0">
            <a:spAutoFit/>
          </a:bodyPr>
          <a:lstStyle/>
          <a:p>
            <a:pPr algn="ctr"/>
            <a:r>
              <a:rPr lang="en-US" dirty="0">
                <a:solidFill>
                  <a:srgbClr val="FFADAD"/>
                </a:solidFill>
              </a:rPr>
              <a:t>Week 14                            December 9</a:t>
            </a:r>
          </a:p>
        </p:txBody>
      </p:sp>
      <p:sp>
        <p:nvSpPr>
          <p:cNvPr id="7" name="Rounded Rectangle 6"/>
          <p:cNvSpPr/>
          <p:nvPr/>
        </p:nvSpPr>
        <p:spPr>
          <a:xfrm>
            <a:off x="3101410" y="838899"/>
            <a:ext cx="5983582" cy="478173"/>
          </a:xfrm>
          <a:prstGeom prst="roundRect">
            <a:avLst>
              <a:gd name="adj" fmla="val 2719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ADAD"/>
                </a:solidFill>
              </a:rPr>
              <a:t>Presentations, Review</a:t>
            </a:r>
          </a:p>
        </p:txBody>
      </p:sp>
    </p:spTree>
    <p:extLst>
      <p:ext uri="{BB962C8B-B14F-4D97-AF65-F5344CB8AC3E}">
        <p14:creationId xmlns:p14="http://schemas.microsoft.com/office/powerpoint/2010/main" val="188363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297A4-B16F-F819-160D-84298213F0D9}"/>
              </a:ext>
            </a:extLst>
          </p:cNvPr>
          <p:cNvSpPr txBox="1"/>
          <p:nvPr/>
        </p:nvSpPr>
        <p:spPr>
          <a:xfrm>
            <a:off x="782053" y="216099"/>
            <a:ext cx="10413331" cy="871008"/>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startAt="3"/>
            </a:pPr>
            <a:r>
              <a:rPr lang="en-US" sz="1600" dirty="0">
                <a:effectLst/>
                <a:latin typeface="Calibri" panose="020F0502020204030204" pitchFamily="34" charset="0"/>
                <a:ea typeface="Calibri" panose="020F0502020204030204" pitchFamily="34" charset="0"/>
                <a:cs typeface="Times New Roman" panose="02020603050405020304" pitchFamily="18" charset="0"/>
              </a:rPr>
              <a:t>For each design principle on the left enter the letter of the most appropriate example on the right. (Use each item from the right-hand column only once.) Write a 1-2 sentence of explanation for your choice. (15 points)</a:t>
            </a:r>
            <a:br>
              <a:rPr lang="en-US" sz="1600" dirty="0">
                <a:effectLst/>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95EA684F-1817-0FE8-5F5A-37934D2D8AA4}"/>
              </a:ext>
            </a:extLst>
          </p:cNvPr>
          <p:cNvSpPr txBox="1"/>
          <p:nvPr/>
        </p:nvSpPr>
        <p:spPr>
          <a:xfrm>
            <a:off x="285007" y="924649"/>
            <a:ext cx="6531429" cy="5482911"/>
          </a:xfrm>
          <a:prstGeom prst="rect">
            <a:avLst/>
          </a:prstGeom>
          <a:noFill/>
          <a:ln>
            <a:solidFill>
              <a:schemeClr val="accent1"/>
            </a:solidFill>
          </a:ln>
        </p:spPr>
        <p:txBody>
          <a:bodyPr wrap="square" rtlCol="0">
            <a:spAutoFit/>
          </a:bodyPr>
          <a:lstStyle/>
          <a:p>
            <a:pPr marL="0" marR="0">
              <a:lnSpc>
                <a:spcPct val="107000"/>
              </a:lnSpc>
              <a:spcBef>
                <a:spcPts val="0"/>
              </a:spcBef>
              <a:spcAft>
                <a:spcPts val="800"/>
              </a:spcAft>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_d__</a:t>
            </a:r>
            <a:r>
              <a:rPr lang="en-US" sz="1600" dirty="0">
                <a:effectLst/>
                <a:latin typeface="Calibri" panose="020F0502020204030204" pitchFamily="34" charset="0"/>
                <a:ea typeface="Calibri" panose="020F0502020204030204" pitchFamily="34" charset="0"/>
                <a:cs typeface="Times New Roman" panose="02020603050405020304" pitchFamily="18" charset="0"/>
              </a:rPr>
              <a:t> Separation of concerns</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The representation of data is separate from the manipulation of that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_a__</a:t>
            </a:r>
            <a:r>
              <a:rPr lang="en-US" sz="1600" dirty="0">
                <a:effectLst/>
                <a:latin typeface="Calibri" panose="020F0502020204030204" pitchFamily="34" charset="0"/>
                <a:ea typeface="Calibri" panose="020F0502020204030204" pitchFamily="34" charset="0"/>
                <a:cs typeface="Times New Roman" panose="02020603050405020304" pitchFamily="18" charset="0"/>
              </a:rPr>
              <a:t> Look for patterns</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When similar code is written by more than one team member (or written multiple times by a single person) it would be more efficient to have that capability as a shared resource.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__e_</a:t>
            </a:r>
            <a:r>
              <a:rPr lang="en-US" sz="1600" dirty="0">
                <a:effectLst/>
                <a:latin typeface="Calibri" panose="020F0502020204030204" pitchFamily="34" charset="0"/>
                <a:ea typeface="Calibri" panose="020F0502020204030204" pitchFamily="34" charset="0"/>
                <a:cs typeface="Times New Roman" panose="02020603050405020304" pitchFamily="18" charset="0"/>
              </a:rPr>
              <a:t> Design of data is as important as design of processing functions</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Overall design of processing can start without the data representation being complete, but actual coding requires it to be, at least, fully specified.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_c__</a:t>
            </a:r>
            <a:r>
              <a:rPr lang="en-US" sz="1600" dirty="0">
                <a:effectLst/>
                <a:latin typeface="Calibri" panose="020F0502020204030204" pitchFamily="34" charset="0"/>
                <a:ea typeface="Calibri" panose="020F0502020204030204" pitchFamily="34" charset="0"/>
                <a:cs typeface="Times New Roman" panose="02020603050405020304" pitchFamily="18" charset="0"/>
              </a:rPr>
              <a:t> All tests should be traceable to user requirements</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If a requirement is specified, a test should be made for it. However, you can’t expect a test to be made if there is no requirement specified for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_</a:t>
            </a:r>
            <a:r>
              <a:rPr lang="en-US"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b__</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Components</a:t>
            </a:r>
            <a:r>
              <a:rPr lang="en-US" sz="1600" dirty="0">
                <a:effectLst/>
                <a:latin typeface="Calibri" panose="020F0502020204030204" pitchFamily="34" charset="0"/>
                <a:ea typeface="Calibri" panose="020F0502020204030204" pitchFamily="34" charset="0"/>
                <a:cs typeface="Times New Roman" panose="02020603050405020304" pitchFamily="18" charset="0"/>
              </a:rPr>
              <a:t> should be loosely coupled to one another and to the external environment</a:t>
            </a:r>
          </a:p>
          <a:p>
            <a:pPr marL="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Loosely coupled components are easier to test as there are minimal (or no) dependencies to set up, and can be tested with just a function/method call with parameters.</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BC0A3AF-01BA-C316-F7E2-89A5D2543078}"/>
              </a:ext>
            </a:extLst>
          </p:cNvPr>
          <p:cNvSpPr txBox="1"/>
          <p:nvPr/>
        </p:nvSpPr>
        <p:spPr>
          <a:xfrm>
            <a:off x="7386452" y="1269033"/>
            <a:ext cx="4583876" cy="5086521"/>
          </a:xfrm>
          <a:prstGeom prst="rect">
            <a:avLst/>
          </a:prstGeom>
          <a:noFill/>
          <a:ln>
            <a:solidFill>
              <a:schemeClr val="accent1"/>
            </a:solidFill>
          </a:ln>
        </p:spPr>
        <p:txBody>
          <a:bodyPr wrap="square" rtlCol="0">
            <a:spAutoFit/>
          </a:bodyPr>
          <a:lstStyle/>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While developing individually, each team member ends up writing the same support functions (e.g.,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PrintPuzzle</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A command design pattern is used between the front-end and the back-end (think of our project’s test driver)</a:t>
            </a:r>
          </a:p>
          <a:p>
            <a:pPr marL="342900" marR="0" lvl="0" indent="-342900">
              <a:lnSpc>
                <a:spcPct val="107000"/>
              </a:lnSpc>
              <a:spcBef>
                <a:spcPts val="0"/>
              </a:spcBef>
              <a:spcAft>
                <a:spcPts val="0"/>
              </a:spcAft>
              <a:buFont typeface="+mj-lt"/>
              <a:buAutoNum type="alpha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No tests are performed to see if a puzzle taking more than 100 minutes is stopped due to taking too long</a:t>
            </a:r>
          </a:p>
          <a:p>
            <a:pPr marL="342900" marR="0" lvl="0" indent="-342900">
              <a:lnSpc>
                <a:spcPct val="107000"/>
              </a:lnSpc>
              <a:spcBef>
                <a:spcPts val="0"/>
              </a:spcBef>
              <a:spcAft>
                <a:spcPts val="0"/>
              </a:spcAft>
              <a:buFont typeface="+mj-lt"/>
              <a:buAutoNum type="alpha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representations of puzzle and cell have no knowledge of the logic of Sudoku</a:t>
            </a:r>
          </a:p>
          <a:p>
            <a:pPr marL="342900" marR="0" lvl="0" indent="-342900">
              <a:lnSpc>
                <a:spcPct val="107000"/>
              </a:lnSpc>
              <a:spcBef>
                <a:spcPts val="0"/>
              </a:spcBef>
              <a:spcAft>
                <a:spcPts val="0"/>
              </a:spcAft>
              <a:buFont typeface="+mj-lt"/>
              <a:buAutoNum type="alpha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After working out basic approaches a team working on algorithms can’t start programming until the representation team completes at least its interface (method or function calls)</a:t>
            </a:r>
          </a:p>
        </p:txBody>
      </p:sp>
    </p:spTree>
    <p:extLst>
      <p:ext uri="{BB962C8B-B14F-4D97-AF65-F5344CB8AC3E}">
        <p14:creationId xmlns:p14="http://schemas.microsoft.com/office/powerpoint/2010/main" val="347603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297A4-B16F-F819-160D-84298213F0D9}"/>
              </a:ext>
            </a:extLst>
          </p:cNvPr>
          <p:cNvSpPr txBox="1"/>
          <p:nvPr/>
        </p:nvSpPr>
        <p:spPr>
          <a:xfrm>
            <a:off x="782053" y="216099"/>
            <a:ext cx="10413331" cy="6434197"/>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startAt="4"/>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Read the following description of a project. Then for each of the phases of the software development life cycle (listed) describe using 1-2 paragraphs what you as the lead person would do for each phase. Also, where appropriate include lists of questions you might ask. Don’t think of yourself as only a programmer. Depending on the phase your role could also be project manager, designer, hiring manager, chief architect, systems analyst, etc., or the person leading a team for all the above. I am not looking for you to design the system, but instead to see your approach to completing each phase. (55 points)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b="1" i="1" dirty="0">
                <a:effectLst/>
                <a:latin typeface="Calibri" panose="020F0502020204030204" pitchFamily="34" charset="0"/>
                <a:ea typeface="Calibri" panose="020F0502020204030204" pitchFamily="34" charset="0"/>
                <a:cs typeface="Times New Roman" panose="02020603050405020304" pitchFamily="18" charset="0"/>
              </a:rPr>
              <a:t>You and your team have been hired by a chain of nursing homes to design and develop a tablet app for their nursing home residents. A successful implementation will meet as many special needs of their elderly and infirmed population as possible. The app will support the following: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Function as a digital picture frame when not in active use</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Video call functionality</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Calendar of events</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Reminders</a:t>
            </a:r>
          </a:p>
          <a:p>
            <a:pPr marL="45720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lphaL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Requirement gathering and analysis</a:t>
            </a:r>
          </a:p>
          <a:p>
            <a:pPr marL="342900" marR="0" lvl="0" indent="-342900">
              <a:lnSpc>
                <a:spcPct val="107000"/>
              </a:lnSpc>
              <a:spcBef>
                <a:spcPts val="0"/>
              </a:spcBef>
              <a:spcAft>
                <a:spcPts val="800"/>
              </a:spcAft>
              <a:buFont typeface="+mj-lt"/>
              <a:buAutoNum type="alphaLcPeriod"/>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Design</a:t>
            </a:r>
          </a:p>
          <a:p>
            <a:pPr marL="342900" marR="0" lvl="0" indent="-342900">
              <a:lnSpc>
                <a:spcPct val="107000"/>
              </a:lnSpc>
              <a:spcBef>
                <a:spcPts val="0"/>
              </a:spcBef>
              <a:spcAft>
                <a:spcPts val="800"/>
              </a:spcAft>
              <a:buFont typeface="+mj-lt"/>
              <a:buAutoNum type="alphaLcPeriod"/>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Implementation or coding</a:t>
            </a:r>
          </a:p>
          <a:p>
            <a:pPr marL="342900" marR="0" lvl="0" indent="-342900">
              <a:lnSpc>
                <a:spcPct val="107000"/>
              </a:lnSpc>
              <a:spcBef>
                <a:spcPts val="0"/>
              </a:spcBef>
              <a:spcAft>
                <a:spcPts val="800"/>
              </a:spcAft>
              <a:buFont typeface="+mj-lt"/>
              <a:buAutoNum type="alphaLcPeriod"/>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Testing and validation</a:t>
            </a:r>
          </a:p>
        </p:txBody>
      </p:sp>
    </p:spTree>
    <p:extLst>
      <p:ext uri="{BB962C8B-B14F-4D97-AF65-F5344CB8AC3E}">
        <p14:creationId xmlns:p14="http://schemas.microsoft.com/office/powerpoint/2010/main" val="423429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0" y="790885"/>
            <a:ext cx="12192000" cy="9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Fall 2021</a:t>
            </a:r>
          </a:p>
        </p:txBody>
      </p:sp>
    </p:spTree>
    <p:extLst>
      <p:ext uri="{BB962C8B-B14F-4D97-AF65-F5344CB8AC3E}">
        <p14:creationId xmlns:p14="http://schemas.microsoft.com/office/powerpoint/2010/main" val="398379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CC9AAB-83D1-CFC6-DFA3-D5066131C662}"/>
              </a:ext>
            </a:extLst>
          </p:cNvPr>
          <p:cNvPicPr>
            <a:picLocks noChangeAspect="1"/>
          </p:cNvPicPr>
          <p:nvPr/>
        </p:nvPicPr>
        <p:blipFill>
          <a:blip r:embed="rId2"/>
          <a:stretch>
            <a:fillRect/>
          </a:stretch>
        </p:blipFill>
        <p:spPr>
          <a:xfrm>
            <a:off x="0" y="11599"/>
            <a:ext cx="9888569" cy="6846401"/>
          </a:xfrm>
          <a:prstGeom prst="rect">
            <a:avLst/>
          </a:prstGeom>
        </p:spPr>
      </p:pic>
      <p:sp>
        <p:nvSpPr>
          <p:cNvPr id="132" name="Rectangle 131"/>
          <p:cNvSpPr/>
          <p:nvPr/>
        </p:nvSpPr>
        <p:spPr>
          <a:xfrm>
            <a:off x="50799" y="2165350"/>
            <a:ext cx="9818719" cy="2268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
        <p:nvSpPr>
          <p:cNvPr id="133" name="Rectangle 132"/>
          <p:cNvSpPr/>
          <p:nvPr/>
        </p:nvSpPr>
        <p:spPr>
          <a:xfrm>
            <a:off x="34924" y="4857008"/>
            <a:ext cx="9818719" cy="1989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140776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9F3857F-42C0-D545-6935-B4BCDB5AB05D}"/>
              </a:ext>
            </a:extLst>
          </p:cNvPr>
          <p:cNvGrpSpPr/>
          <p:nvPr/>
        </p:nvGrpSpPr>
        <p:grpSpPr>
          <a:xfrm>
            <a:off x="-12700" y="-1"/>
            <a:ext cx="8070850" cy="6857999"/>
            <a:chOff x="0" y="0"/>
            <a:chExt cx="5925844" cy="4992850"/>
          </a:xfrm>
        </p:grpSpPr>
        <p:pic>
          <p:nvPicPr>
            <p:cNvPr id="2" name="Picture 1">
              <a:extLst>
                <a:ext uri="{FF2B5EF4-FFF2-40B4-BE49-F238E27FC236}">
                  <a16:creationId xmlns:a16="http://schemas.microsoft.com/office/drawing/2014/main" id="{3D8ED50B-F7EF-A7F2-37E7-EB8C48C3CBCB}"/>
                </a:ext>
              </a:extLst>
            </p:cNvPr>
            <p:cNvPicPr>
              <a:picLocks noChangeAspect="1"/>
            </p:cNvPicPr>
            <p:nvPr/>
          </p:nvPicPr>
          <p:blipFill rotWithShape="1">
            <a:blip r:embed="rId2"/>
            <a:srcRect t="56018"/>
            <a:stretch/>
          </p:blipFill>
          <p:spPr>
            <a:xfrm>
              <a:off x="0" y="1976600"/>
              <a:ext cx="5925844" cy="3016250"/>
            </a:xfrm>
            <a:prstGeom prst="rect">
              <a:avLst/>
            </a:prstGeom>
          </p:spPr>
        </p:pic>
        <p:pic>
          <p:nvPicPr>
            <p:cNvPr id="4" name="Picture 3">
              <a:extLst>
                <a:ext uri="{FF2B5EF4-FFF2-40B4-BE49-F238E27FC236}">
                  <a16:creationId xmlns:a16="http://schemas.microsoft.com/office/drawing/2014/main" id="{AE8CAB72-9930-FD50-DDFD-118EEAB4036F}"/>
                </a:ext>
              </a:extLst>
            </p:cNvPr>
            <p:cNvPicPr>
              <a:picLocks noChangeAspect="1"/>
            </p:cNvPicPr>
            <p:nvPr/>
          </p:nvPicPr>
          <p:blipFill rotWithShape="1">
            <a:blip r:embed="rId2"/>
            <a:srcRect b="70093"/>
            <a:stretch/>
          </p:blipFill>
          <p:spPr>
            <a:xfrm>
              <a:off x="0" y="0"/>
              <a:ext cx="5925844" cy="2051050"/>
            </a:xfrm>
            <a:prstGeom prst="rect">
              <a:avLst/>
            </a:prstGeom>
          </p:spPr>
        </p:pic>
      </p:grpSp>
      <p:sp>
        <p:nvSpPr>
          <p:cNvPr id="133" name="Rectangle 132"/>
          <p:cNvSpPr/>
          <p:nvPr/>
        </p:nvSpPr>
        <p:spPr>
          <a:xfrm>
            <a:off x="57150" y="4889166"/>
            <a:ext cx="8001000" cy="1327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
        <p:nvSpPr>
          <p:cNvPr id="7" name="TextBox 6">
            <a:extLst>
              <a:ext uri="{FF2B5EF4-FFF2-40B4-BE49-F238E27FC236}">
                <a16:creationId xmlns:a16="http://schemas.microsoft.com/office/drawing/2014/main" id="{6288F833-1193-E146-BBE3-C428E7F1380C}"/>
              </a:ext>
            </a:extLst>
          </p:cNvPr>
          <p:cNvSpPr txBox="1"/>
          <p:nvPr/>
        </p:nvSpPr>
        <p:spPr>
          <a:xfrm>
            <a:off x="1670642" y="2158265"/>
            <a:ext cx="4859079" cy="338554"/>
          </a:xfrm>
          <a:prstGeom prst="rect">
            <a:avLst/>
          </a:prstGeom>
          <a:noFill/>
        </p:spPr>
        <p:txBody>
          <a:bodyPr wrap="square" rtlCol="0">
            <a:spAutoFit/>
          </a:bodyPr>
          <a:lstStyle/>
          <a:p>
            <a:r>
              <a:rPr lang="en-US" sz="1600" dirty="0">
                <a:solidFill>
                  <a:srgbClr val="FF0000"/>
                </a:solidFill>
              </a:rPr>
              <a:t>6.  Network speed and bandwidth requirements</a:t>
            </a:r>
          </a:p>
        </p:txBody>
      </p:sp>
      <p:sp>
        <p:nvSpPr>
          <p:cNvPr id="3" name="Rectangle 2">
            <a:extLst>
              <a:ext uri="{FF2B5EF4-FFF2-40B4-BE49-F238E27FC236}">
                <a16:creationId xmlns:a16="http://schemas.microsoft.com/office/drawing/2014/main" id="{7F9F7837-A68F-5643-E221-8688B0DF2E49}"/>
              </a:ext>
            </a:extLst>
          </p:cNvPr>
          <p:cNvSpPr/>
          <p:nvPr/>
        </p:nvSpPr>
        <p:spPr>
          <a:xfrm>
            <a:off x="22225" y="999765"/>
            <a:ext cx="8070850" cy="1900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102629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51AF1-B94F-E52C-4E7C-F9C8AF962EEC}"/>
              </a:ext>
            </a:extLst>
          </p:cNvPr>
          <p:cNvSpPr txBox="1"/>
          <p:nvPr/>
        </p:nvSpPr>
        <p:spPr>
          <a:xfrm>
            <a:off x="0" y="63500"/>
            <a:ext cx="8058150" cy="3873368"/>
          </a:xfrm>
          <a:prstGeom prst="rect">
            <a:avLst/>
          </a:prstGeom>
          <a:noFill/>
        </p:spPr>
        <p:txBody>
          <a:bodyPr wrap="square" rtlCol="0">
            <a:spAutoFit/>
          </a:bodyPr>
          <a:lstStyle/>
          <a:p>
            <a:pPr marL="342900" marR="0" lvl="0" indent="-342900">
              <a:lnSpc>
                <a:spcPct val="115000"/>
              </a:lnSpc>
              <a:spcBef>
                <a:spcPts val="0"/>
              </a:spcBef>
              <a:spcAft>
                <a:spcPts val="0"/>
              </a:spcAft>
              <a:buFont typeface="+mj-lt"/>
              <a:buAutoNum type="arabicPeriod" startAt="4"/>
            </a:pPr>
            <a:r>
              <a:rPr lang="en-US" sz="1800" u="none" strike="noStrike" dirty="0">
                <a:effectLst/>
                <a:latin typeface="Arial" panose="020B0604020202020204" pitchFamily="34" charset="0"/>
                <a:ea typeface="Arial" panose="020B0604020202020204" pitchFamily="34" charset="0"/>
              </a:rPr>
              <a:t>Some of the phases of the Software Development Life Cycle are shown below. For the </a:t>
            </a:r>
            <a:r>
              <a:rPr lang="en-US" sz="1800" u="sng" strike="noStrike" dirty="0">
                <a:effectLst/>
                <a:latin typeface="Arial" panose="020B0604020202020204" pitchFamily="34" charset="0"/>
                <a:ea typeface="Arial" panose="020B0604020202020204" pitchFamily="34" charset="0"/>
              </a:rPr>
              <a:t>first four only</a:t>
            </a:r>
            <a:r>
              <a:rPr lang="en-US" sz="1800" u="none" strike="noStrike" dirty="0">
                <a:effectLst/>
                <a:latin typeface="Arial" panose="020B0604020202020204" pitchFamily="34" charset="0"/>
                <a:ea typeface="Arial" panose="020B0604020202020204" pitchFamily="34" charset="0"/>
              </a:rPr>
              <a:t> describe it in more detail using 3-5 sentences. Depending on the phase you may want to include its purpose, main activities, tools to support the phase, and its main deliverable. Include an example of something we learned or reviewed for each phase. (40 points)</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Requirements gathering and analysis</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Design</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Coding</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Testing</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Deployment</a:t>
            </a:r>
          </a:p>
          <a:p>
            <a:pPr marL="1257300" lvl="2" indent="-342900">
              <a:lnSpc>
                <a:spcPct val="115000"/>
              </a:lnSpc>
              <a:buFont typeface="Symbol" panose="05050102010706020507" pitchFamily="18" charset="2"/>
              <a:buChar char=""/>
            </a:pPr>
            <a:r>
              <a:rPr lang="en-US" dirty="0">
                <a:effectLst/>
                <a:latin typeface="Arial" panose="020B0604020202020204" pitchFamily="34" charset="0"/>
                <a:ea typeface="Arial" panose="020B0604020202020204" pitchFamily="34" charset="0"/>
              </a:rPr>
              <a:t>Maintenance</a:t>
            </a:r>
          </a:p>
          <a:p>
            <a:endParaRPr lang="en-US" dirty="0"/>
          </a:p>
        </p:txBody>
      </p:sp>
    </p:spTree>
    <p:extLst>
      <p:ext uri="{BB962C8B-B14F-4D97-AF65-F5344CB8AC3E}">
        <p14:creationId xmlns:p14="http://schemas.microsoft.com/office/powerpoint/2010/main" val="284886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0" y="790885"/>
            <a:ext cx="12192000" cy="9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Fall 2020</a:t>
            </a:r>
          </a:p>
        </p:txBody>
      </p:sp>
    </p:spTree>
    <p:extLst>
      <p:ext uri="{BB962C8B-B14F-4D97-AF65-F5344CB8AC3E}">
        <p14:creationId xmlns:p14="http://schemas.microsoft.com/office/powerpoint/2010/main" val="43829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0" y="0"/>
            <a:ext cx="8496300" cy="6850380"/>
          </a:xfrm>
          <a:prstGeom prst="rect">
            <a:avLst/>
          </a:prstGeom>
        </p:spPr>
      </p:pic>
      <p:sp>
        <p:nvSpPr>
          <p:cNvPr id="131" name="Rectangle 130"/>
          <p:cNvSpPr/>
          <p:nvPr/>
        </p:nvSpPr>
        <p:spPr>
          <a:xfrm>
            <a:off x="0" y="3851585"/>
            <a:ext cx="8498048" cy="9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
        <p:nvSpPr>
          <p:cNvPr id="132" name="Rectangle 131"/>
          <p:cNvSpPr/>
          <p:nvPr/>
        </p:nvSpPr>
        <p:spPr>
          <a:xfrm>
            <a:off x="0" y="5303242"/>
            <a:ext cx="8498048" cy="71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
        <p:nvSpPr>
          <p:cNvPr id="133" name="Rectangle 132"/>
          <p:cNvSpPr/>
          <p:nvPr/>
        </p:nvSpPr>
        <p:spPr>
          <a:xfrm>
            <a:off x="0" y="6325298"/>
            <a:ext cx="8498048" cy="53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269888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229600" cy="6842760"/>
          </a:xfrm>
          <a:prstGeom prst="rect">
            <a:avLst/>
          </a:prstGeom>
        </p:spPr>
      </p:pic>
      <p:sp>
        <p:nvSpPr>
          <p:cNvPr id="3" name="Rectangle 2"/>
          <p:cNvSpPr/>
          <p:nvPr/>
        </p:nvSpPr>
        <p:spPr>
          <a:xfrm>
            <a:off x="0" y="830512"/>
            <a:ext cx="8237989" cy="9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
        <p:nvSpPr>
          <p:cNvPr id="4" name="Rectangle 3"/>
          <p:cNvSpPr/>
          <p:nvPr/>
        </p:nvSpPr>
        <p:spPr>
          <a:xfrm>
            <a:off x="8389" y="5282820"/>
            <a:ext cx="8229600" cy="1266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187651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6409417" cy="6858000"/>
          </a:xfrm>
          <a:prstGeom prst="rect">
            <a:avLst/>
          </a:prstGeom>
        </p:spPr>
      </p:pic>
      <p:sp>
        <p:nvSpPr>
          <p:cNvPr id="4" name="Rectangle 3"/>
          <p:cNvSpPr/>
          <p:nvPr/>
        </p:nvSpPr>
        <p:spPr>
          <a:xfrm>
            <a:off x="1" y="6400802"/>
            <a:ext cx="6367244" cy="36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267384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88670"/>
          </a:xfrm>
          <a:solidFill>
            <a:schemeClr val="bg1">
              <a:lumMod val="50000"/>
            </a:schemeClr>
          </a:solidFill>
          <a:ln>
            <a:noFill/>
          </a:ln>
        </p:spPr>
        <p:txBody>
          <a:bodyPr/>
          <a:lstStyle/>
          <a:p>
            <a:r>
              <a:rPr lang="en-US" b="1" dirty="0">
                <a:solidFill>
                  <a:schemeClr val="bg1"/>
                </a:solidFill>
              </a:rPr>
              <a:t>Outline for today’s class</a:t>
            </a:r>
          </a:p>
        </p:txBody>
      </p:sp>
      <p:sp>
        <p:nvSpPr>
          <p:cNvPr id="12" name="TextBox 11"/>
          <p:cNvSpPr txBox="1"/>
          <p:nvPr/>
        </p:nvSpPr>
        <p:spPr>
          <a:xfrm>
            <a:off x="422909" y="782955"/>
            <a:ext cx="7412407" cy="2246769"/>
          </a:xfrm>
          <a:prstGeom prst="rect">
            <a:avLst/>
          </a:prstGeom>
          <a:noFill/>
        </p:spPr>
        <p:txBody>
          <a:bodyPr wrap="square" rtlCol="0">
            <a:spAutoFit/>
          </a:bodyPr>
          <a:lstStyle/>
          <a:p>
            <a:endParaRPr lang="en-US" sz="2000" dirty="0"/>
          </a:p>
          <a:p>
            <a:pPr marL="285750" indent="-285750">
              <a:buFont typeface="Wingdings" panose="05000000000000000000" pitchFamily="2" charset="2"/>
              <a:buChar char="§"/>
            </a:pPr>
            <a:r>
              <a:rPr lang="en-US" sz="2000" dirty="0"/>
              <a:t>Team presentations</a:t>
            </a:r>
          </a:p>
          <a:p>
            <a:endParaRPr lang="en-US" sz="2000" dirty="0"/>
          </a:p>
          <a:p>
            <a:pPr marL="285750" indent="-285750">
              <a:buFont typeface="Wingdings" panose="05000000000000000000" pitchFamily="2" charset="2"/>
              <a:buChar char="§"/>
            </a:pPr>
            <a:r>
              <a:rPr lang="en-US" sz="2000" dirty="0"/>
              <a:t>Practice tests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Course evaluation</a:t>
            </a:r>
          </a:p>
          <a:p>
            <a:endParaRPr lang="en-US" sz="2000" dirty="0"/>
          </a:p>
        </p:txBody>
      </p:sp>
      <p:sp>
        <p:nvSpPr>
          <p:cNvPr id="3" name="Slide Number Placeholder 2"/>
          <p:cNvSpPr>
            <a:spLocks noGrp="1"/>
          </p:cNvSpPr>
          <p:nvPr>
            <p:ph type="sldNum" sz="quarter" idx="12"/>
          </p:nvPr>
        </p:nvSpPr>
        <p:spPr>
          <a:xfrm>
            <a:off x="9448800" y="6492875"/>
            <a:ext cx="2743200" cy="365125"/>
          </a:xfrm>
        </p:spPr>
        <p:txBody>
          <a:bodyPr/>
          <a:lstStyle/>
          <a:p>
            <a:fld id="{B661BBF0-7AC7-4757-B695-A62919CB5B85}" type="slidenum">
              <a:rPr lang="en-US" smtClean="0"/>
              <a:t>2</a:t>
            </a:fld>
            <a:endParaRPr lang="en-US" dirty="0"/>
          </a:p>
        </p:txBody>
      </p:sp>
    </p:spTree>
    <p:extLst>
      <p:ext uri="{BB962C8B-B14F-4D97-AF65-F5344CB8AC3E}">
        <p14:creationId xmlns:p14="http://schemas.microsoft.com/office/powerpoint/2010/main" val="145060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8740140" cy="6858000"/>
          </a:xfrm>
          <a:prstGeom prst="rect">
            <a:avLst/>
          </a:prstGeom>
        </p:spPr>
      </p:pic>
      <p:sp>
        <p:nvSpPr>
          <p:cNvPr id="6" name="Rectangle 5"/>
          <p:cNvSpPr/>
          <p:nvPr/>
        </p:nvSpPr>
        <p:spPr>
          <a:xfrm>
            <a:off x="0" y="5125676"/>
            <a:ext cx="8674217" cy="1732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spTree>
    <p:extLst>
      <p:ext uri="{BB962C8B-B14F-4D97-AF65-F5344CB8AC3E}">
        <p14:creationId xmlns:p14="http://schemas.microsoft.com/office/powerpoint/2010/main" val="164644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25676"/>
            <a:ext cx="8674217" cy="1732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for one possible solution</a:t>
            </a:r>
          </a:p>
        </p:txBody>
      </p:sp>
      <p:pic>
        <p:nvPicPr>
          <p:cNvPr id="3" name="Picture 2"/>
          <p:cNvPicPr>
            <a:picLocks noChangeAspect="1"/>
          </p:cNvPicPr>
          <p:nvPr/>
        </p:nvPicPr>
        <p:blipFill>
          <a:blip r:embed="rId2"/>
          <a:stretch>
            <a:fillRect/>
          </a:stretch>
        </p:blipFill>
        <p:spPr>
          <a:xfrm>
            <a:off x="0" y="0"/>
            <a:ext cx="10911840" cy="6850380"/>
          </a:xfrm>
          <a:prstGeom prst="rect">
            <a:avLst/>
          </a:prstGeom>
        </p:spPr>
      </p:pic>
    </p:spTree>
    <p:extLst>
      <p:ext uri="{BB962C8B-B14F-4D97-AF65-F5344CB8AC3E}">
        <p14:creationId xmlns:p14="http://schemas.microsoft.com/office/powerpoint/2010/main" val="189420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883140" cy="6858000"/>
          </a:xfrm>
          <a:prstGeom prst="rect">
            <a:avLst/>
          </a:prstGeom>
        </p:spPr>
      </p:pic>
      <p:sp>
        <p:nvSpPr>
          <p:cNvPr id="4" name="Rounded Rectangle 3"/>
          <p:cNvSpPr/>
          <p:nvPr/>
        </p:nvSpPr>
        <p:spPr>
          <a:xfrm>
            <a:off x="3716323" y="620785"/>
            <a:ext cx="2223083" cy="385894"/>
          </a:xfrm>
          <a:prstGeom prst="roundRect">
            <a:avLst>
              <a:gd name="adj" fmla="val 4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Slices, color, pie type</a:t>
            </a:r>
          </a:p>
        </p:txBody>
      </p:sp>
      <p:sp>
        <p:nvSpPr>
          <p:cNvPr id="7" name="Rounded Rectangle 6"/>
          <p:cNvSpPr/>
          <p:nvPr/>
        </p:nvSpPr>
        <p:spPr>
          <a:xfrm>
            <a:off x="3768055" y="1326858"/>
            <a:ext cx="2223083" cy="385894"/>
          </a:xfrm>
          <a:prstGeom prst="roundRect">
            <a:avLst>
              <a:gd name="adj" fmla="val 4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slices value</a:t>
            </a:r>
          </a:p>
        </p:txBody>
      </p:sp>
      <p:sp>
        <p:nvSpPr>
          <p:cNvPr id="9" name="Rounded Rectangle 8"/>
          <p:cNvSpPr/>
          <p:nvPr/>
        </p:nvSpPr>
        <p:spPr>
          <a:xfrm>
            <a:off x="2969703" y="1756094"/>
            <a:ext cx="1249960" cy="936772"/>
          </a:xfrm>
          <a:prstGeom prst="roundRect">
            <a:avLst>
              <a:gd name="adj" fmla="val 20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Return assessment = “horrible”</a:t>
            </a:r>
          </a:p>
        </p:txBody>
      </p:sp>
      <p:sp>
        <p:nvSpPr>
          <p:cNvPr id="10" name="Rounded Rectangle 9"/>
          <p:cNvSpPr/>
          <p:nvPr/>
        </p:nvSpPr>
        <p:spPr>
          <a:xfrm>
            <a:off x="3777842" y="2846663"/>
            <a:ext cx="2223083" cy="385894"/>
          </a:xfrm>
          <a:prstGeom prst="roundRect">
            <a:avLst>
              <a:gd name="adj" fmla="val 4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color string</a:t>
            </a:r>
          </a:p>
        </p:txBody>
      </p:sp>
      <p:sp>
        <p:nvSpPr>
          <p:cNvPr id="11" name="Rounded Rectangle 10"/>
          <p:cNvSpPr/>
          <p:nvPr/>
        </p:nvSpPr>
        <p:spPr>
          <a:xfrm>
            <a:off x="1378591" y="3391948"/>
            <a:ext cx="2223083" cy="385894"/>
          </a:xfrm>
          <a:prstGeom prst="roundRect">
            <a:avLst>
              <a:gd name="adj" fmla="val 4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pie type</a:t>
            </a:r>
          </a:p>
        </p:txBody>
      </p:sp>
      <p:sp>
        <p:nvSpPr>
          <p:cNvPr id="12" name="Rounded Rectangle 11"/>
          <p:cNvSpPr/>
          <p:nvPr/>
        </p:nvSpPr>
        <p:spPr>
          <a:xfrm>
            <a:off x="6596543" y="3383559"/>
            <a:ext cx="2223083" cy="385894"/>
          </a:xfrm>
          <a:prstGeom prst="roundRect">
            <a:avLst>
              <a:gd name="adj" fmla="val 44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pie type</a:t>
            </a:r>
          </a:p>
        </p:txBody>
      </p:sp>
      <p:sp>
        <p:nvSpPr>
          <p:cNvPr id="13" name="Rounded Rectangle 12"/>
          <p:cNvSpPr/>
          <p:nvPr/>
        </p:nvSpPr>
        <p:spPr>
          <a:xfrm>
            <a:off x="906012" y="4857226"/>
            <a:ext cx="1895912" cy="469783"/>
          </a:xfrm>
          <a:prstGeom prst="roundRect">
            <a:avLst>
              <a:gd name="adj" fmla="val 17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Return assessment = “weird”</a:t>
            </a:r>
          </a:p>
        </p:txBody>
      </p:sp>
      <p:sp>
        <p:nvSpPr>
          <p:cNvPr id="14" name="Rounded Rectangle 13"/>
          <p:cNvSpPr/>
          <p:nvPr/>
        </p:nvSpPr>
        <p:spPr>
          <a:xfrm>
            <a:off x="7701094" y="4908958"/>
            <a:ext cx="1897311" cy="469783"/>
          </a:xfrm>
          <a:prstGeom prst="roundRect">
            <a:avLst>
              <a:gd name="adj" fmla="val 17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Return assessment = “weird”</a:t>
            </a:r>
          </a:p>
        </p:txBody>
      </p:sp>
      <p:sp>
        <p:nvSpPr>
          <p:cNvPr id="15" name="Rounded Rectangle 14"/>
          <p:cNvSpPr/>
          <p:nvPr/>
        </p:nvSpPr>
        <p:spPr>
          <a:xfrm>
            <a:off x="3264716" y="4858624"/>
            <a:ext cx="1886125" cy="469783"/>
          </a:xfrm>
          <a:prstGeom prst="roundRect">
            <a:avLst>
              <a:gd name="adj" fmla="val 17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Return assessment = “great”</a:t>
            </a:r>
          </a:p>
        </p:txBody>
      </p:sp>
      <p:sp>
        <p:nvSpPr>
          <p:cNvPr id="16" name="Rounded Rectangle 15"/>
          <p:cNvSpPr/>
          <p:nvPr/>
        </p:nvSpPr>
        <p:spPr>
          <a:xfrm>
            <a:off x="5226341" y="4851633"/>
            <a:ext cx="1890321" cy="469783"/>
          </a:xfrm>
          <a:prstGeom prst="roundRect">
            <a:avLst>
              <a:gd name="adj" fmla="val 17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Return assessment = “great”</a:t>
            </a:r>
          </a:p>
        </p:txBody>
      </p:sp>
      <p:sp>
        <p:nvSpPr>
          <p:cNvPr id="5" name="Rectangle 4"/>
          <p:cNvSpPr/>
          <p:nvPr/>
        </p:nvSpPr>
        <p:spPr>
          <a:xfrm>
            <a:off x="4446166" y="2399251"/>
            <a:ext cx="838898" cy="31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Slices &lt;= 3</a:t>
            </a:r>
          </a:p>
        </p:txBody>
      </p:sp>
      <p:sp>
        <p:nvSpPr>
          <p:cNvPr id="17" name="Rectangle 16"/>
          <p:cNvSpPr/>
          <p:nvPr/>
        </p:nvSpPr>
        <p:spPr>
          <a:xfrm>
            <a:off x="4279785" y="1981199"/>
            <a:ext cx="527107" cy="443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Slices &gt; 3</a:t>
            </a:r>
          </a:p>
        </p:txBody>
      </p:sp>
      <p:cxnSp>
        <p:nvCxnSpPr>
          <p:cNvPr id="19" name="Straight Arrow Connector 18"/>
          <p:cNvCxnSpPr>
            <a:stCxn id="17" idx="3"/>
            <a:endCxn id="9" idx="3"/>
          </p:cNvCxnSpPr>
          <p:nvPr/>
        </p:nvCxnSpPr>
        <p:spPr>
          <a:xfrm flipH="1">
            <a:off x="4219663" y="2202808"/>
            <a:ext cx="587229" cy="2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84834" y="3415717"/>
            <a:ext cx="838898"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 == “blue”</a:t>
            </a:r>
          </a:p>
        </p:txBody>
      </p:sp>
      <p:sp>
        <p:nvSpPr>
          <p:cNvPr id="21" name="Rectangle 20"/>
          <p:cNvSpPr/>
          <p:nvPr/>
        </p:nvSpPr>
        <p:spPr>
          <a:xfrm>
            <a:off x="5422085" y="3333225"/>
            <a:ext cx="838898"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 == “orange”</a:t>
            </a:r>
          </a:p>
        </p:txBody>
      </p:sp>
      <p:sp>
        <p:nvSpPr>
          <p:cNvPr id="23" name="Rectangle 22"/>
          <p:cNvSpPr/>
          <p:nvPr/>
        </p:nvSpPr>
        <p:spPr>
          <a:xfrm>
            <a:off x="1996580" y="4257412"/>
            <a:ext cx="918594"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Type == “pumpkin”</a:t>
            </a:r>
          </a:p>
        </p:txBody>
      </p:sp>
      <p:sp>
        <p:nvSpPr>
          <p:cNvPr id="24" name="Rectangle 23"/>
          <p:cNvSpPr/>
          <p:nvPr/>
        </p:nvSpPr>
        <p:spPr>
          <a:xfrm>
            <a:off x="3164048" y="4242032"/>
            <a:ext cx="918594"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Type == “blueberry”</a:t>
            </a:r>
          </a:p>
        </p:txBody>
      </p:sp>
      <p:sp>
        <p:nvSpPr>
          <p:cNvPr id="25" name="Rectangle 24"/>
          <p:cNvSpPr/>
          <p:nvPr/>
        </p:nvSpPr>
        <p:spPr>
          <a:xfrm>
            <a:off x="7460609" y="4243430"/>
            <a:ext cx="918594"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Type == “blueberry”</a:t>
            </a:r>
          </a:p>
        </p:txBody>
      </p:sp>
      <p:sp>
        <p:nvSpPr>
          <p:cNvPr id="26" name="Rectangle 25"/>
          <p:cNvSpPr/>
          <p:nvPr/>
        </p:nvSpPr>
        <p:spPr>
          <a:xfrm>
            <a:off x="6116973" y="4216865"/>
            <a:ext cx="918594" cy="376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Type == “pumpkin”</a:t>
            </a:r>
          </a:p>
        </p:txBody>
      </p:sp>
    </p:spTree>
    <p:extLst>
      <p:ext uri="{BB962C8B-B14F-4D97-AF65-F5344CB8AC3E}">
        <p14:creationId xmlns:p14="http://schemas.microsoft.com/office/powerpoint/2010/main" val="78528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8778240" cy="6842760"/>
          </a:xfrm>
          <a:prstGeom prst="rect">
            <a:avLst/>
          </a:prstGeom>
        </p:spPr>
      </p:pic>
    </p:spTree>
    <p:extLst>
      <p:ext uri="{BB962C8B-B14F-4D97-AF65-F5344CB8AC3E}">
        <p14:creationId xmlns:p14="http://schemas.microsoft.com/office/powerpoint/2010/main" val="15161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716" y="8466"/>
            <a:ext cx="5143500" cy="3785652"/>
          </a:xfrm>
          <a:prstGeom prst="rect">
            <a:avLst/>
          </a:prstGeom>
          <a:noFill/>
        </p:spPr>
        <p:txBody>
          <a:bodyPr wrap="square" rtlCol="0">
            <a:spAutoFit/>
          </a:bodyPr>
          <a:lstStyle/>
          <a:p>
            <a:r>
              <a:rPr lang="en-US" sz="1200" b="1" dirty="0"/>
              <a:t>6. 50 points</a:t>
            </a:r>
          </a:p>
          <a:p>
            <a:endParaRPr lang="en-US" sz="1200" b="1" dirty="0"/>
          </a:p>
          <a:p>
            <a:r>
              <a:rPr lang="en-US" sz="1200" b="1" i="1" dirty="0"/>
              <a:t>You have been selected for a special master’s project to improve the throughput of the elevators in the Lowenstein building. In this one semester project you will research, design, develop, implement, test, and validate algorithms to determine which elevator(s) should respond to a call, which floors elevators should go to when not in use, how the algorithm changes when a elevator is out of service, etc. Your algorithm will </a:t>
            </a:r>
            <a:r>
              <a:rPr lang="en-US" sz="1200" b="1" i="1" u="sng" dirty="0"/>
              <a:t>not</a:t>
            </a:r>
            <a:r>
              <a:rPr lang="en-US" sz="1200" b="1" i="1" dirty="0"/>
              <a:t> have anything to do with safety features, opening and closing of doors, override keys, help buttons, etc. Things your algorithm will have access to or input from include:</a:t>
            </a:r>
          </a:p>
          <a:p>
            <a:pPr marL="214313" indent="-214313">
              <a:buFont typeface="Arial" panose="020B0604020202020204" pitchFamily="34" charset="0"/>
              <a:buChar char="•"/>
            </a:pPr>
            <a:r>
              <a:rPr lang="en-US" sz="1200" b="1" i="1" dirty="0"/>
              <a:t>All call buttons on all floors</a:t>
            </a:r>
          </a:p>
          <a:p>
            <a:pPr marL="214313" indent="-214313">
              <a:buFont typeface="Arial" panose="020B0604020202020204" pitchFamily="34" charset="0"/>
              <a:buChar char="•"/>
            </a:pPr>
            <a:r>
              <a:rPr lang="en-US" sz="1200" b="1" i="1" dirty="0"/>
              <a:t>All floor selections in all elevator cars</a:t>
            </a:r>
          </a:p>
          <a:p>
            <a:pPr marL="214313" indent="-214313">
              <a:buFont typeface="Arial" panose="020B0604020202020204" pitchFamily="34" charset="0"/>
              <a:buChar char="•"/>
            </a:pPr>
            <a:r>
              <a:rPr lang="en-US" sz="1200" b="1" i="1" dirty="0"/>
              <a:t>Any “hold” buttons activated or doors being manually blocked</a:t>
            </a:r>
          </a:p>
          <a:p>
            <a:pPr marL="214313" indent="-214313">
              <a:buFont typeface="Arial" panose="020B0604020202020204" pitchFamily="34" charset="0"/>
              <a:buChar char="•"/>
            </a:pPr>
            <a:r>
              <a:rPr lang="en-US" sz="1200" b="1" i="1" dirty="0"/>
              <a:t>The class schedules for all of Lowenstein</a:t>
            </a:r>
          </a:p>
          <a:p>
            <a:r>
              <a:rPr lang="en-US" sz="1200" b="1" dirty="0"/>
              <a:t>The final output of your project will be a research paper describing your methods, results, and analyses.</a:t>
            </a:r>
          </a:p>
          <a:p>
            <a:endParaRPr lang="en-US" sz="1200" b="1" dirty="0"/>
          </a:p>
          <a:p>
            <a:r>
              <a:rPr lang="en-US" sz="1200" b="1" dirty="0"/>
              <a:t>Describe in 2-4 pages how you would approach this project. Mention wherever possible processes, tools, techniques and/or methods you learned this semester that would help in your approach.</a:t>
            </a:r>
          </a:p>
        </p:txBody>
      </p:sp>
      <p:sp>
        <p:nvSpPr>
          <p:cNvPr id="5" name="TextBox 4"/>
          <p:cNvSpPr txBox="1"/>
          <p:nvPr/>
        </p:nvSpPr>
        <p:spPr>
          <a:xfrm>
            <a:off x="5623983" y="0"/>
            <a:ext cx="3043767" cy="300082"/>
          </a:xfrm>
          <a:prstGeom prst="rect">
            <a:avLst/>
          </a:prstGeom>
          <a:noFill/>
        </p:spPr>
        <p:txBody>
          <a:bodyPr wrap="square" rtlCol="0">
            <a:spAutoFit/>
          </a:bodyPr>
          <a:lstStyle/>
          <a:p>
            <a:r>
              <a:rPr lang="en-US" sz="1350" dirty="0"/>
              <a:t>Name:</a:t>
            </a:r>
          </a:p>
        </p:txBody>
      </p:sp>
    </p:spTree>
    <p:extLst>
      <p:ext uri="{BB962C8B-B14F-4D97-AF65-F5344CB8AC3E}">
        <p14:creationId xmlns:p14="http://schemas.microsoft.com/office/powerpoint/2010/main" val="290257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716" y="8466"/>
            <a:ext cx="5143500" cy="3785652"/>
          </a:xfrm>
          <a:prstGeom prst="rect">
            <a:avLst/>
          </a:prstGeom>
          <a:noFill/>
        </p:spPr>
        <p:txBody>
          <a:bodyPr wrap="square" rtlCol="0">
            <a:spAutoFit/>
          </a:bodyPr>
          <a:lstStyle/>
          <a:p>
            <a:r>
              <a:rPr lang="en-US" sz="1200" b="1" dirty="0"/>
              <a:t>6. 50 points</a:t>
            </a:r>
          </a:p>
          <a:p>
            <a:endParaRPr lang="en-US" sz="1200" b="1" dirty="0"/>
          </a:p>
          <a:p>
            <a:r>
              <a:rPr lang="en-US" sz="1200" b="1" dirty="0"/>
              <a:t>Read the following description of a project. Then for each of the  phases of the software development life cycle (listed) describe using 1-3 paragraphs what you as the lead person would do for each phase. Don’t think of yourself as only a programmer. Depending on the phase your role could also be project manager, designer, hiring manager, chief architect, systems analyst, etc., or the person leading a team of all of the above. I am not looking for you to design the system, but instead to see your approach to completing each phase.</a:t>
            </a:r>
          </a:p>
          <a:p>
            <a:endParaRPr lang="en-US" sz="1200" b="1" dirty="0"/>
          </a:p>
          <a:p>
            <a:r>
              <a:rPr lang="en-US" sz="1200" b="1" i="1" dirty="0"/>
              <a:t>An autonomous rail transportation company (think </a:t>
            </a:r>
            <a:r>
              <a:rPr lang="en-US" sz="1200" b="1" i="1" dirty="0" err="1"/>
              <a:t>AirTrain</a:t>
            </a:r>
            <a:r>
              <a:rPr lang="en-US" sz="1200" b="1" i="1" dirty="0"/>
              <a:t>) has hired you to lead the software development of a new passenger transportation system for an airport that has recently contracted with them. Their existing systems for other airports are now a minimum of 10 years old and they feel this new system should incorporate existing technology where it still makes sense, but no old technology should be a constraint on designing a state-of-the-art safe, extensible, and efficient new system.</a:t>
            </a:r>
          </a:p>
          <a:p>
            <a:endParaRPr lang="en-US" sz="1200" b="1" i="1" dirty="0"/>
          </a:p>
          <a:p>
            <a:r>
              <a:rPr lang="en-US" sz="1200" b="1" dirty="0"/>
              <a:t>(And yes, I came up with this question while sitting in Newark Airport!)</a:t>
            </a:r>
          </a:p>
        </p:txBody>
      </p:sp>
      <p:sp>
        <p:nvSpPr>
          <p:cNvPr id="4" name="TextBox 3"/>
          <p:cNvSpPr txBox="1"/>
          <p:nvPr/>
        </p:nvSpPr>
        <p:spPr>
          <a:xfrm>
            <a:off x="3625851" y="4080935"/>
            <a:ext cx="4766734" cy="2308324"/>
          </a:xfrm>
          <a:prstGeom prst="rect">
            <a:avLst/>
          </a:prstGeom>
          <a:noFill/>
        </p:spPr>
        <p:txBody>
          <a:bodyPr wrap="square" rtlCol="0">
            <a:spAutoFit/>
          </a:bodyPr>
          <a:lstStyle/>
          <a:p>
            <a:pPr marL="257175" indent="-257175">
              <a:buAutoNum type="alphaLcPeriod"/>
            </a:pPr>
            <a:r>
              <a:rPr lang="en-US" sz="1200" dirty="0"/>
              <a:t>Requirement gathering and analysis</a:t>
            </a:r>
          </a:p>
          <a:p>
            <a:pPr marL="257175" indent="-257175">
              <a:buAutoNum type="alphaLcPeriod"/>
            </a:pPr>
            <a:endParaRPr lang="en-US" sz="1200" dirty="0"/>
          </a:p>
          <a:p>
            <a:pPr marL="257175" indent="-257175">
              <a:buAutoNum type="alphaLcPeriod"/>
            </a:pPr>
            <a:r>
              <a:rPr lang="en-US" sz="1200" dirty="0"/>
              <a:t>Design</a:t>
            </a:r>
          </a:p>
          <a:p>
            <a:pPr marL="257175" indent="-257175">
              <a:buAutoNum type="alphaLcPeriod"/>
            </a:pPr>
            <a:endParaRPr lang="en-US" sz="1200" dirty="0"/>
          </a:p>
          <a:p>
            <a:pPr marL="257175" indent="-257175">
              <a:buAutoNum type="alphaLcPeriod"/>
            </a:pPr>
            <a:r>
              <a:rPr lang="en-US" sz="1200" dirty="0"/>
              <a:t>Implementation or coding</a:t>
            </a:r>
          </a:p>
          <a:p>
            <a:pPr marL="257175" indent="-257175">
              <a:buAutoNum type="alphaLcPeriod"/>
            </a:pPr>
            <a:endParaRPr lang="en-US" sz="1200" dirty="0"/>
          </a:p>
          <a:p>
            <a:pPr marL="257175" indent="-257175">
              <a:buAutoNum type="alphaLcPeriod"/>
            </a:pPr>
            <a:r>
              <a:rPr lang="en-US" sz="1200" dirty="0"/>
              <a:t>Testing and validation</a:t>
            </a:r>
          </a:p>
          <a:p>
            <a:pPr marL="257175" indent="-257175">
              <a:buAutoNum type="alphaLcPeriod"/>
            </a:pPr>
            <a:endParaRPr lang="en-US" sz="1200" dirty="0"/>
          </a:p>
          <a:p>
            <a:pPr marL="257175" indent="-257175">
              <a:buAutoNum type="alphaLcPeriod"/>
            </a:pPr>
            <a:r>
              <a:rPr lang="en-US" sz="1200" dirty="0"/>
              <a:t>Deployment</a:t>
            </a:r>
          </a:p>
          <a:p>
            <a:pPr marL="257175" indent="-257175">
              <a:buAutoNum type="alphaLcPeriod"/>
            </a:pPr>
            <a:endParaRPr lang="en-US" sz="1200" dirty="0"/>
          </a:p>
          <a:p>
            <a:pPr marL="257175" indent="-257175">
              <a:buAutoNum type="alphaLcPeriod"/>
            </a:pPr>
            <a:r>
              <a:rPr lang="en-US" sz="1200" dirty="0"/>
              <a:t>Maintenance </a:t>
            </a:r>
          </a:p>
          <a:p>
            <a:endParaRPr lang="en-US" sz="1200" dirty="0"/>
          </a:p>
        </p:txBody>
      </p:sp>
    </p:spTree>
    <p:extLst>
      <p:ext uri="{BB962C8B-B14F-4D97-AF65-F5344CB8AC3E}">
        <p14:creationId xmlns:p14="http://schemas.microsoft.com/office/powerpoint/2010/main" val="2173418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8350" y="0"/>
            <a:ext cx="8115300" cy="6858000"/>
          </a:xfrm>
          <a:prstGeom prst="rect">
            <a:avLst/>
          </a:prstGeom>
        </p:spPr>
      </p:pic>
    </p:spTree>
    <p:extLst>
      <p:ext uri="{BB962C8B-B14F-4D97-AF65-F5344CB8AC3E}">
        <p14:creationId xmlns:p14="http://schemas.microsoft.com/office/powerpoint/2010/main" val="350945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8165" y="0"/>
            <a:ext cx="9144000" cy="944479"/>
          </a:xfrm>
          <a:solidFill>
            <a:srgbClr val="EAEAEA">
              <a:alpha val="50196"/>
            </a:srgbClr>
          </a:solidFill>
        </p:spPr>
        <p:txBody>
          <a:bodyPr>
            <a:normAutofit/>
          </a:bodyPr>
          <a:lstStyle/>
          <a:p>
            <a:r>
              <a:rPr lang="en-US" b="1" dirty="0"/>
              <a:t>Team presentations</a:t>
            </a:r>
          </a:p>
        </p:txBody>
      </p:sp>
      <p:sp>
        <p:nvSpPr>
          <p:cNvPr id="3" name="TextBox 2">
            <a:extLst>
              <a:ext uri="{FF2B5EF4-FFF2-40B4-BE49-F238E27FC236}">
                <a16:creationId xmlns:a16="http://schemas.microsoft.com/office/drawing/2014/main" id="{383DB449-6FA9-8386-8034-581435FE2A8C}"/>
              </a:ext>
            </a:extLst>
          </p:cNvPr>
          <p:cNvSpPr txBox="1"/>
          <p:nvPr/>
        </p:nvSpPr>
        <p:spPr>
          <a:xfrm>
            <a:off x="7676148" y="2382558"/>
            <a:ext cx="3856122" cy="3046988"/>
          </a:xfrm>
          <a:prstGeom prst="rect">
            <a:avLst/>
          </a:prstGeom>
          <a:solidFill>
            <a:schemeClr val="accent6">
              <a:lumMod val="40000"/>
              <a:lumOff val="60000"/>
            </a:schemeClr>
          </a:solidFill>
        </p:spPr>
        <p:txBody>
          <a:bodyPr wrap="square" rtlCol="0">
            <a:spAutoFit/>
          </a:bodyPr>
          <a:lstStyle/>
          <a:p>
            <a:pPr marL="742950" lvl="1" indent="-285750">
              <a:buFont typeface="Arial" panose="020B0604020202020204" pitchFamily="34" charset="0"/>
              <a:buChar char="•"/>
            </a:pPr>
            <a:r>
              <a:rPr lang="en-US" sz="3200" dirty="0"/>
              <a:t>Bro</a:t>
            </a:r>
          </a:p>
          <a:p>
            <a:pPr marL="742950" lvl="1" indent="-285750">
              <a:buFont typeface="Arial" panose="020B0604020202020204" pitchFamily="34" charset="0"/>
              <a:buChar char="•"/>
            </a:pPr>
            <a:r>
              <a:rPr lang="en-US" sz="3200" dirty="0"/>
              <a:t>Azerbaijan</a:t>
            </a:r>
          </a:p>
          <a:p>
            <a:pPr marL="742950" lvl="1" indent="-285750">
              <a:buFont typeface="Arial" panose="020B0604020202020204" pitchFamily="34" charset="0"/>
              <a:buChar char="•"/>
            </a:pPr>
            <a:r>
              <a:rPr lang="en-US" sz="3200" dirty="0"/>
              <a:t>D</a:t>
            </a:r>
          </a:p>
          <a:p>
            <a:pPr marL="742950" lvl="1" indent="-285750">
              <a:buFont typeface="Arial" panose="020B0604020202020204" pitchFamily="34" charset="0"/>
              <a:buChar char="•"/>
            </a:pPr>
            <a:r>
              <a:rPr lang="en-US" sz="3200" dirty="0"/>
              <a:t>C</a:t>
            </a:r>
          </a:p>
          <a:p>
            <a:pPr marL="742950" lvl="1" indent="-285750">
              <a:buFont typeface="Arial" panose="020B0604020202020204" pitchFamily="34" charset="0"/>
              <a:buChar char="•"/>
            </a:pPr>
            <a:r>
              <a:rPr lang="en-US" sz="3200" dirty="0"/>
              <a:t>F</a:t>
            </a:r>
          </a:p>
          <a:p>
            <a:pPr marL="742950" lvl="1" indent="-285750">
              <a:buFont typeface="Arial" panose="020B0604020202020204" pitchFamily="34" charset="0"/>
              <a:buChar char="•"/>
            </a:pPr>
            <a:r>
              <a:rPr lang="en-US" sz="3200" dirty="0"/>
              <a:t>Edamame</a:t>
            </a:r>
          </a:p>
        </p:txBody>
      </p:sp>
      <p:sp>
        <p:nvSpPr>
          <p:cNvPr id="4" name="TextBox 3">
            <a:extLst>
              <a:ext uri="{FF2B5EF4-FFF2-40B4-BE49-F238E27FC236}">
                <a16:creationId xmlns:a16="http://schemas.microsoft.com/office/drawing/2014/main" id="{2A58B718-ED55-3E44-532D-79C3DC86139A}"/>
              </a:ext>
            </a:extLst>
          </p:cNvPr>
          <p:cNvSpPr txBox="1"/>
          <p:nvPr/>
        </p:nvSpPr>
        <p:spPr>
          <a:xfrm>
            <a:off x="450853" y="766732"/>
            <a:ext cx="6359022" cy="5755422"/>
          </a:xfrm>
          <a:prstGeom prst="rect">
            <a:avLst/>
          </a:prstGeom>
          <a:noFill/>
        </p:spPr>
        <p:txBody>
          <a:bodyPr wrap="square" rtlCol="0">
            <a:spAutoFit/>
          </a:bodyPr>
          <a:lstStyle/>
          <a:p>
            <a:pPr marL="342900" indent="-342900">
              <a:buFont typeface="Arial" panose="020B0604020202020204" pitchFamily="34" charset="0"/>
              <a:buChar char="•"/>
            </a:pPr>
            <a:r>
              <a:rPr lang="en-US" sz="1600" dirty="0"/>
              <a:t>Present to the whole class, not just me! </a:t>
            </a:r>
          </a:p>
          <a:p>
            <a:pPr marL="342900" indent="-342900">
              <a:buFont typeface="Arial" panose="020B0604020202020204" pitchFamily="34" charset="0"/>
              <a:buChar char="•"/>
            </a:pPr>
            <a:r>
              <a:rPr lang="en-US" sz="1600" dirty="0"/>
              <a:t>&lt;=20 minutes</a:t>
            </a:r>
          </a:p>
          <a:p>
            <a:pPr marL="342900" indent="-342900">
              <a:buFont typeface="Arial" panose="020B0604020202020204" pitchFamily="34" charset="0"/>
              <a:buChar char="•"/>
            </a:pPr>
            <a:r>
              <a:rPr lang="en-US" sz="1600" dirty="0"/>
              <a:t>Involve whole team in presentation</a:t>
            </a:r>
          </a:p>
          <a:p>
            <a:pPr marL="342900" indent="-342900">
              <a:buFont typeface="Arial" panose="020B0604020202020204" pitchFamily="34" charset="0"/>
              <a:buChar char="•"/>
            </a:pPr>
            <a:r>
              <a:rPr lang="en-US" sz="1600" dirty="0"/>
              <a:t>Start by showing your understanding of the deliverable, e.g.</a:t>
            </a:r>
          </a:p>
          <a:p>
            <a:pPr marL="800100" lvl="1" indent="-342900">
              <a:buFont typeface="Arial" panose="020B0604020202020204" pitchFamily="34" charset="0"/>
              <a:buChar char="•"/>
            </a:pPr>
            <a:r>
              <a:rPr lang="en-US" sz="1600" dirty="0"/>
              <a:t>Storyboard(s)</a:t>
            </a:r>
          </a:p>
          <a:p>
            <a:pPr marL="800100" lvl="1" indent="-342900">
              <a:buFont typeface="Arial" panose="020B0604020202020204" pitchFamily="34" charset="0"/>
              <a:buChar char="•"/>
            </a:pPr>
            <a:r>
              <a:rPr lang="en-US" sz="1600" dirty="0"/>
              <a:t>Use case diagram(s)</a:t>
            </a:r>
          </a:p>
          <a:p>
            <a:pPr marL="342900" indent="-342900">
              <a:buFont typeface="Arial" panose="020B0604020202020204" pitchFamily="34" charset="0"/>
              <a:buChar char="•"/>
            </a:pPr>
            <a:r>
              <a:rPr lang="en-US" sz="1600" dirty="0"/>
              <a:t>Present a demonstration (show by running 2 puzzles simultaneously)</a:t>
            </a:r>
          </a:p>
          <a:p>
            <a:pPr marL="800100" lvl="1" indent="-342900">
              <a:buFont typeface="Arial" panose="020B0604020202020204" pitchFamily="34" charset="0"/>
              <a:buChar char="•"/>
            </a:pPr>
            <a:r>
              <a:rPr lang="en-US" sz="1600" dirty="0"/>
              <a:t>What is working</a:t>
            </a:r>
          </a:p>
          <a:p>
            <a:pPr marL="800100" lvl="1" indent="-342900">
              <a:buFont typeface="Arial" panose="020B0604020202020204" pitchFamily="34" charset="0"/>
              <a:buChar char="•"/>
            </a:pPr>
            <a:r>
              <a:rPr lang="en-US" sz="1600" dirty="0"/>
              <a:t>What is still a work in progress</a:t>
            </a:r>
          </a:p>
          <a:p>
            <a:pPr marL="342900" indent="-342900">
              <a:buFont typeface="Arial" panose="020B0604020202020204" pitchFamily="34" charset="0"/>
              <a:buChar char="•"/>
            </a:pPr>
            <a:r>
              <a:rPr lang="en-US" sz="1600" dirty="0"/>
              <a:t>What development process did you use</a:t>
            </a:r>
          </a:p>
          <a:p>
            <a:pPr marL="342900" indent="-342900">
              <a:buFont typeface="Arial" panose="020B0604020202020204" pitchFamily="34" charset="0"/>
              <a:buChar char="•"/>
            </a:pPr>
            <a:r>
              <a:rPr lang="en-US" sz="1600" dirty="0"/>
              <a:t>High-level architecture</a:t>
            </a:r>
          </a:p>
          <a:p>
            <a:pPr marL="342900" indent="-342900">
              <a:buFont typeface="Arial" panose="020B0604020202020204" pitchFamily="34" charset="0"/>
              <a:buChar char="•"/>
            </a:pPr>
            <a:r>
              <a:rPr lang="en-US" sz="1600" dirty="0"/>
              <a:t>Each team member does a high-level walk through of their efforts (focus on diagrams, not code)</a:t>
            </a:r>
          </a:p>
          <a:p>
            <a:pPr marL="800100" lvl="1" indent="-342900">
              <a:buFont typeface="Arial" panose="020B0604020202020204" pitchFamily="34" charset="0"/>
              <a:buChar char="•"/>
            </a:pPr>
            <a:r>
              <a:rPr lang="en-US" sz="1600" dirty="0"/>
              <a:t>Main data structures</a:t>
            </a:r>
          </a:p>
          <a:p>
            <a:pPr marL="800100" lvl="1" indent="-342900">
              <a:buFont typeface="Arial" panose="020B0604020202020204" pitchFamily="34" charset="0"/>
              <a:buChar char="•"/>
            </a:pPr>
            <a:r>
              <a:rPr lang="en-US" sz="1600" dirty="0"/>
              <a:t>Database schema</a:t>
            </a:r>
          </a:p>
          <a:p>
            <a:pPr marL="800100" lvl="1" indent="-342900">
              <a:buFont typeface="Arial" panose="020B0604020202020204" pitchFamily="34" charset="0"/>
              <a:buChar char="•"/>
            </a:pPr>
            <a:r>
              <a:rPr lang="en-US" sz="1600" dirty="0"/>
              <a:t>Primary code flow and/or algorithm description</a:t>
            </a:r>
          </a:p>
          <a:p>
            <a:pPr marL="342900" indent="-342900">
              <a:buFont typeface="Arial" panose="020B0604020202020204" pitchFamily="34" charset="0"/>
              <a:buChar char="•"/>
            </a:pPr>
            <a:r>
              <a:rPr lang="en-US" sz="1600" dirty="0"/>
              <a:t>Testing</a:t>
            </a:r>
          </a:p>
          <a:p>
            <a:pPr marL="800100" lvl="1" indent="-342900">
              <a:buFont typeface="Arial" panose="020B0604020202020204" pitchFamily="34" charset="0"/>
              <a:buChar char="•"/>
            </a:pPr>
            <a:r>
              <a:rPr lang="en-US" sz="1600" dirty="0"/>
              <a:t>Show plan</a:t>
            </a:r>
          </a:p>
          <a:p>
            <a:pPr marL="800100" lvl="1" indent="-342900">
              <a:buFont typeface="Arial" panose="020B0604020202020204" pitchFamily="34" charset="0"/>
              <a:buChar char="•"/>
            </a:pPr>
            <a:r>
              <a:rPr lang="en-US" sz="1600" dirty="0"/>
              <a:t>Show/demo testing results</a:t>
            </a:r>
          </a:p>
          <a:p>
            <a:pPr marL="342900" indent="-342900">
              <a:buFont typeface="Arial" panose="020B0604020202020204" pitchFamily="34" charset="0"/>
              <a:buChar char="•"/>
            </a:pPr>
            <a:r>
              <a:rPr lang="en-US" sz="1600" dirty="0"/>
              <a:t>Open discussion</a:t>
            </a:r>
          </a:p>
          <a:p>
            <a:pPr marL="800100" lvl="1" indent="-342900">
              <a:buFont typeface="Arial" panose="020B0604020202020204" pitchFamily="34" charset="0"/>
              <a:buChar char="•"/>
            </a:pPr>
            <a:r>
              <a:rPr lang="en-US" sz="1600" dirty="0"/>
              <a:t>What went well</a:t>
            </a:r>
          </a:p>
          <a:p>
            <a:pPr marL="800100" lvl="1" indent="-342900">
              <a:buFont typeface="Arial" panose="020B0604020202020204" pitchFamily="34" charset="0"/>
              <a:buChar char="•"/>
            </a:pPr>
            <a:r>
              <a:rPr lang="en-US" sz="1600" dirty="0"/>
              <a:t>What went wrong(</a:t>
            </a:r>
            <a:r>
              <a:rPr lang="en-US" sz="1600" dirty="0" err="1"/>
              <a:t>ish</a:t>
            </a:r>
            <a:r>
              <a:rPr lang="en-US" sz="1600" dirty="0"/>
              <a:t>)? In retrospect how could problem have been avoided?</a:t>
            </a:r>
            <a:endParaRPr lang="en-US" sz="1400" dirty="0"/>
          </a:p>
        </p:txBody>
      </p:sp>
    </p:spTree>
    <p:extLst>
      <p:ext uri="{BB962C8B-B14F-4D97-AF65-F5344CB8AC3E}">
        <p14:creationId xmlns:p14="http://schemas.microsoft.com/office/powerpoint/2010/main" val="184571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C6FAD2-4D44-5D6B-E33E-EFF40D3A925F}"/>
              </a:ext>
            </a:extLst>
          </p:cNvPr>
          <p:cNvSpPr/>
          <p:nvPr/>
        </p:nvSpPr>
        <p:spPr>
          <a:xfrm>
            <a:off x="432803" y="1305411"/>
            <a:ext cx="10389599" cy="162264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895F8D27-BE07-14DD-8846-8C067D7B917B}"/>
              </a:ext>
            </a:extLst>
          </p:cNvPr>
          <p:cNvSpPr/>
          <p:nvPr/>
        </p:nvSpPr>
        <p:spPr>
          <a:xfrm>
            <a:off x="432804" y="974290"/>
            <a:ext cx="10389599" cy="369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1418165" y="0"/>
            <a:ext cx="9144000" cy="944479"/>
          </a:xfrm>
          <a:solidFill>
            <a:srgbClr val="EAEAEA">
              <a:alpha val="50196"/>
            </a:srgbClr>
          </a:solidFill>
        </p:spPr>
        <p:txBody>
          <a:bodyPr>
            <a:normAutofit/>
          </a:bodyPr>
          <a:lstStyle/>
          <a:p>
            <a:r>
              <a:rPr lang="en-US" b="1" dirty="0"/>
              <a:t>Review</a:t>
            </a:r>
          </a:p>
        </p:txBody>
      </p:sp>
      <p:sp>
        <p:nvSpPr>
          <p:cNvPr id="4" name="TextBox 3">
            <a:extLst>
              <a:ext uri="{FF2B5EF4-FFF2-40B4-BE49-F238E27FC236}">
                <a16:creationId xmlns:a16="http://schemas.microsoft.com/office/drawing/2014/main" id="{2A58B718-ED55-3E44-532D-79C3DC86139A}"/>
              </a:ext>
            </a:extLst>
          </p:cNvPr>
          <p:cNvSpPr txBox="1"/>
          <p:nvPr/>
        </p:nvSpPr>
        <p:spPr>
          <a:xfrm>
            <a:off x="432804" y="1009494"/>
            <a:ext cx="10389599" cy="1754326"/>
          </a:xfrm>
          <a:prstGeom prst="rect">
            <a:avLst/>
          </a:prstGeom>
          <a:noFill/>
        </p:spPr>
        <p:txBody>
          <a:bodyPr wrap="square" rtlCol="0">
            <a:spAutoFit/>
          </a:bodyPr>
          <a:lstStyle/>
          <a:p>
            <a:r>
              <a:rPr lang="en-US" dirty="0">
                <a:solidFill>
                  <a:schemeClr val="bg1"/>
                </a:solidFill>
              </a:rPr>
              <a:t>Top 5 things I wanted you to learn this semester</a:t>
            </a:r>
          </a:p>
          <a:p>
            <a:pPr marL="342900" indent="-342900">
              <a:buFont typeface="+mj-lt"/>
              <a:buAutoNum type="arabicPeriod"/>
            </a:pPr>
            <a:r>
              <a:rPr lang="en-US" dirty="0"/>
              <a:t>Learning about domain knowledge is key to understanding and developing requirements</a:t>
            </a:r>
          </a:p>
          <a:p>
            <a:pPr marL="342900" indent="-342900">
              <a:buFont typeface="+mj-lt"/>
              <a:buAutoNum type="arabicPeriod"/>
            </a:pPr>
            <a:r>
              <a:rPr lang="en-US" dirty="0"/>
              <a:t>Up front effort can reduce difficulties later in development and testing</a:t>
            </a:r>
          </a:p>
          <a:p>
            <a:pPr marL="342900" indent="-342900">
              <a:buFont typeface="+mj-lt"/>
              <a:buAutoNum type="arabicPeriod"/>
            </a:pPr>
            <a:r>
              <a:rPr lang="en-US" dirty="0"/>
              <a:t>Knowledge and use of tools is important</a:t>
            </a:r>
          </a:p>
          <a:p>
            <a:pPr marL="342900" indent="-342900">
              <a:buFont typeface="+mj-lt"/>
              <a:buAutoNum type="arabicPeriod"/>
            </a:pPr>
            <a:r>
              <a:rPr lang="en-US" dirty="0"/>
              <a:t>Knowledge and use of resources is important</a:t>
            </a:r>
          </a:p>
          <a:p>
            <a:pPr marL="342900" indent="-342900">
              <a:buFont typeface="+mj-lt"/>
              <a:buAutoNum type="arabicPeriod"/>
            </a:pPr>
            <a:r>
              <a:rPr lang="en-US" dirty="0"/>
              <a:t>Being a software engineer very different than just being a good programmer</a:t>
            </a:r>
          </a:p>
        </p:txBody>
      </p:sp>
      <p:sp>
        <p:nvSpPr>
          <p:cNvPr id="3" name="Rectangle: Folded Corner 2">
            <a:extLst>
              <a:ext uri="{FF2B5EF4-FFF2-40B4-BE49-F238E27FC236}">
                <a16:creationId xmlns:a16="http://schemas.microsoft.com/office/drawing/2014/main" id="{5CAA5C1E-21A2-66B9-9968-5965845D4834}"/>
              </a:ext>
            </a:extLst>
          </p:cNvPr>
          <p:cNvSpPr/>
          <p:nvPr/>
        </p:nvSpPr>
        <p:spPr>
          <a:xfrm>
            <a:off x="302822" y="3224463"/>
            <a:ext cx="11121240" cy="3302669"/>
          </a:xfrm>
          <a:prstGeom prst="foldedCorner">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On the following slides you will find tests from previous semesters. Some provide possible answers or partial answers.</a:t>
            </a:r>
          </a:p>
          <a:p>
            <a:endParaRPr lang="en-US" dirty="0">
              <a:solidFill>
                <a:schemeClr val="tx1"/>
              </a:solidFill>
            </a:endParaRPr>
          </a:p>
          <a:p>
            <a:r>
              <a:rPr lang="en-US" dirty="0">
                <a:solidFill>
                  <a:schemeClr val="tx1"/>
                </a:solidFill>
              </a:rPr>
              <a:t>You are welcome to contact me if you have any questions about the answers provided and/or questions without provided answers.</a:t>
            </a:r>
          </a:p>
          <a:p>
            <a:endParaRPr lang="en-US" dirty="0">
              <a:solidFill>
                <a:schemeClr val="tx1"/>
              </a:solidFill>
            </a:endParaRPr>
          </a:p>
          <a:p>
            <a:r>
              <a:rPr lang="en-US" dirty="0">
                <a:solidFill>
                  <a:schemeClr val="tx1"/>
                </a:solidFill>
              </a:rPr>
              <a:t>This semester’s final will include two multipart closed book questions (focused on material covered after the midterm). It will also contain one multipart opened book question where you will be asked to complete design related questions similar to the class exercises we have done the last few weeks.</a:t>
            </a:r>
          </a:p>
          <a:p>
            <a:endParaRPr lang="en-US" dirty="0">
              <a:solidFill>
                <a:schemeClr val="tx1"/>
              </a:solidFill>
            </a:endParaRPr>
          </a:p>
          <a:p>
            <a:r>
              <a:rPr lang="en-US" dirty="0">
                <a:solidFill>
                  <a:schemeClr val="tx1"/>
                </a:solidFill>
              </a:rPr>
              <a:t>In addition, you can find the final from Fall 2023, without answers, on Blackboard</a:t>
            </a:r>
          </a:p>
        </p:txBody>
      </p:sp>
    </p:spTree>
    <p:extLst>
      <p:ext uri="{BB962C8B-B14F-4D97-AF65-F5344CB8AC3E}">
        <p14:creationId xmlns:p14="http://schemas.microsoft.com/office/powerpoint/2010/main" val="137554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465" y="1972733"/>
            <a:ext cx="9144000" cy="2375430"/>
          </a:xfrm>
          <a:solidFill>
            <a:srgbClr val="EAEAEA">
              <a:alpha val="50196"/>
            </a:srgbClr>
          </a:solidFill>
        </p:spPr>
        <p:txBody>
          <a:bodyPr>
            <a:normAutofit/>
          </a:bodyPr>
          <a:lstStyle/>
          <a:p>
            <a:r>
              <a:rPr lang="en-US" b="1" dirty="0"/>
              <a:t>Practice tests</a:t>
            </a:r>
            <a:br>
              <a:rPr lang="en-US" b="1" dirty="0"/>
            </a:br>
            <a:r>
              <a:rPr lang="en-US" sz="2800" b="1" dirty="0"/>
              <a:t>(actual problems from final exams from past semesters)</a:t>
            </a:r>
            <a:br>
              <a:rPr lang="en-US" b="1" dirty="0"/>
            </a:br>
            <a:endParaRPr lang="en-US" b="1" dirty="0"/>
          </a:p>
        </p:txBody>
      </p:sp>
    </p:spTree>
    <p:extLst>
      <p:ext uri="{BB962C8B-B14F-4D97-AF65-F5344CB8AC3E}">
        <p14:creationId xmlns:p14="http://schemas.microsoft.com/office/powerpoint/2010/main" val="161110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0" y="790885"/>
            <a:ext cx="12192000" cy="95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Fall 2022</a:t>
            </a:r>
          </a:p>
        </p:txBody>
      </p:sp>
    </p:spTree>
    <p:extLst>
      <p:ext uri="{BB962C8B-B14F-4D97-AF65-F5344CB8AC3E}">
        <p14:creationId xmlns:p14="http://schemas.microsoft.com/office/powerpoint/2010/main" val="409688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297A4-B16F-F819-160D-84298213F0D9}"/>
              </a:ext>
            </a:extLst>
          </p:cNvPr>
          <p:cNvSpPr txBox="1"/>
          <p:nvPr/>
        </p:nvSpPr>
        <p:spPr>
          <a:xfrm>
            <a:off x="782053" y="637674"/>
            <a:ext cx="10413331" cy="5921236"/>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List three factors that can contribute to the execution speed of an application. For each factor relate its importance to the following application types: (15 points)</a:t>
            </a:r>
          </a:p>
          <a:p>
            <a:pPr marL="1257300" lvl="2" indent="-342900">
              <a:lnSpc>
                <a:spcPct val="107000"/>
              </a:lnSpc>
              <a:spcAft>
                <a:spcPts val="800"/>
              </a:spcAft>
              <a:buFont typeface="+mj-lt"/>
              <a:buAutoNum type="arabicPeriod"/>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Programming language</a:t>
            </a:r>
          </a:p>
          <a:p>
            <a:pPr marL="1257300" lvl="2" indent="-342900">
              <a:lnSpc>
                <a:spcPct val="107000"/>
              </a:lnSpc>
              <a:spcAft>
                <a:spcPts val="800"/>
              </a:spcAft>
              <a:buFont typeface="+mj-lt"/>
              <a:buAutoNum type="arabicPeriod"/>
            </a:pP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Algorithm choice</a:t>
            </a:r>
          </a:p>
          <a:p>
            <a:pPr marL="1257300" lvl="2" indent="-342900">
              <a:lnSpc>
                <a:spcPct val="107000"/>
              </a:lnSpc>
              <a:spcAft>
                <a:spcPts val="800"/>
              </a:spcAft>
              <a:buFont typeface="+mj-lt"/>
              <a:buAutoNum type="arabicPeriod"/>
            </a:pP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Bandwidth of internet connection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Front-end to enter in a date, with a back end that calculates the location of all the planets in our solar system on that date. </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For the front-end there is so little going on that any speed related factors are insignificant. The communication between the front-end and back-end has so little data transfer that bandwidth requirements are also negligible. The back-end processing can be significant, but as we saw in class, algorithm choice is usually a bigger factor than language choice.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Front-end to capture input from a gamer’s controller for a multiplayer game (think Fortnite) with the game engine running on a server. </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 argument can be made that all three factors would be important for this application. Screen refresh rate on the front-end is critical with both algorithms and (possible) hardware specific programming languages fine-tuned for maximum speed. Bandwidth will be critical (as will be optimizing communication protocols and compression techniques). The game server will also require fast look-ups (algorithms) and processing to provide near real-time response.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Standalone app running on a smart watch for monitoring the user’s health (using heart rate, user’s temperature, ambient temperature, altitude, activity level,  history, time of day, etc.). </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First, no bandwidth is required as this is a standalone application. </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Speed requirements are not so critical that as long as the algorithms used are relatively efficient the speed of a programming language should not matter. (Unless you take into account the many other functions a smart watch could be running simultaneously.)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615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297A4-B16F-F819-160D-84298213F0D9}"/>
              </a:ext>
            </a:extLst>
          </p:cNvPr>
          <p:cNvSpPr txBox="1"/>
          <p:nvPr/>
        </p:nvSpPr>
        <p:spPr>
          <a:xfrm>
            <a:off x="782053" y="512983"/>
            <a:ext cx="10413331" cy="5613460"/>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startAt="2"/>
            </a:pPr>
            <a:r>
              <a:rPr lang="en-US" sz="1600" dirty="0">
                <a:effectLst/>
                <a:latin typeface="Calibri" panose="020F0502020204030204" pitchFamily="34" charset="0"/>
                <a:ea typeface="Calibri" panose="020F0502020204030204" pitchFamily="34" charset="0"/>
                <a:cs typeface="Times New Roman" panose="02020603050405020304" pitchFamily="18" charset="0"/>
              </a:rPr>
              <a:t>In each of the situations shown in parts a-e identify where the issue presented was </a:t>
            </a:r>
            <a:r>
              <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introduced (not detected)</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why (2-3 sentences or bullet points). There can be more than one right choice, but just choose one. Your choices of where an issue was first introduced are: (15 points)</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Requirements gathering</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Requirements specification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System / architecture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Component analysis and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Information / data flow (sequence diagrams)</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Algorithm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Test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Coding</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Testing: unit, integration, system, user</a:t>
            </a:r>
          </a:p>
          <a:p>
            <a:pPr marL="68580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It is discovered during user testing that requiring double-clicking with a mouse is too complicated for the targeted demographics of the product. </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Requirements gathering. In requirements gathering, in addition to documenting the functionality that must be provided, knowledge of the targeted users should be documented. (UI and UX)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It is discovered during system testing that input values specified as unreasonable can be entered.</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Coding. The information for acceptable and unexpectable input was specified and test were created to verify checking these values. Therefor the code did no check the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25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34F6F-D031-16B9-6086-5153210E42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A06951-F08C-3DCC-312D-FF0CE30825E9}"/>
              </a:ext>
            </a:extLst>
          </p:cNvPr>
          <p:cNvSpPr txBox="1"/>
          <p:nvPr/>
        </p:nvSpPr>
        <p:spPr>
          <a:xfrm>
            <a:off x="782053" y="156723"/>
            <a:ext cx="10413331" cy="6667338"/>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startAt="2"/>
            </a:pPr>
            <a:r>
              <a:rPr lang="en-US" sz="1600" dirty="0">
                <a:effectLst/>
                <a:latin typeface="Calibri" panose="020F0502020204030204" pitchFamily="34" charset="0"/>
                <a:ea typeface="Calibri" panose="020F0502020204030204" pitchFamily="34" charset="0"/>
                <a:cs typeface="Times New Roman" panose="02020603050405020304" pitchFamily="18" charset="0"/>
              </a:rPr>
              <a:t>In each of the situations shown in parts a-e identify where the issue presented was </a:t>
            </a:r>
            <a:r>
              <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introduced (not detected)</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why (2-3 sentences or bullet points). There can be more than one right choice, but just choose one. Your choices of where an issue was first introduced are: (15 points)</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Requirements gathering</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Requirements specification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System / architecture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Component analysis and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Information / data flow (sequence diagrams)</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Algorithm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Test design</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Coding</a:t>
            </a:r>
          </a:p>
          <a:p>
            <a:pPr marL="800100" lvl="1"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Testing: unit, integration, system, user</a:t>
            </a:r>
          </a:p>
          <a:p>
            <a:pPr marL="68580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startAt="3"/>
            </a:pPr>
            <a:r>
              <a:rPr lang="en-US" sz="1600" dirty="0">
                <a:effectLst/>
                <a:latin typeface="Calibri" panose="020F0502020204030204" pitchFamily="34" charset="0"/>
                <a:ea typeface="Calibri" panose="020F0502020204030204" pitchFamily="34" charset="0"/>
                <a:cs typeface="Times New Roman" panose="02020603050405020304" pitchFamily="18" charset="0"/>
              </a:rPr>
              <a:t>Code that passes unit testing fails during integration testing. </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Information / data flow. Assuming that unit testing was done based on specifications in the requirements, then the units that fail in integration testing must be receiving data/parameters that the requirements ruled out.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startAt="3"/>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startAt="3"/>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only way for distributed modules to communicate is by writing and reading to/from a database. </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System / architecture design. Unless this (very inefficient) means of communicating was intended, a better system design / architecture should have been specified. Minimally, a monitor should proceed writing to the database to set up a publish/subscribe architecture.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startAt="3"/>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startAt="3"/>
            </a:pPr>
            <a:r>
              <a:rPr lang="en-US" sz="1600" dirty="0">
                <a:effectLst/>
                <a:latin typeface="Calibri" panose="020F0502020204030204" pitchFamily="34" charset="0"/>
                <a:ea typeface="Calibri" panose="020F0502020204030204" pitchFamily="34" charset="0"/>
                <a:cs typeface="Times New Roman" panose="02020603050405020304" pitchFamily="18" charset="0"/>
              </a:rPr>
              <a:t>A Sudoku implementation works only for 9 x 9 puzzles, not for other sizes specified.</a:t>
            </a:r>
            <a:r>
              <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Algorithm design (or Coding). This typically happens when a programmer (possibly based on an algorithm specification) hardwires values meant to be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81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167994</TotalTime>
  <Words>2329</Words>
  <Application>Microsoft Office PowerPoint</Application>
  <PresentationFormat>Widescreen</PresentationFormat>
  <Paragraphs>197</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Wingdings</vt:lpstr>
      <vt:lpstr>Office Theme</vt:lpstr>
      <vt:lpstr>CISC-6100: Software Engineering</vt:lpstr>
      <vt:lpstr>Outline for today’s class</vt:lpstr>
      <vt:lpstr>Team presentations</vt:lpstr>
      <vt:lpstr>Review</vt:lpstr>
      <vt:lpstr>Practice tests (actual problems from final exams from past semesters)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CISC-6100: Software Engineering</dc:title>
  <dc:creator>Bill</dc:creator>
  <cp:lastModifiedBy>Bill Lord</cp:lastModifiedBy>
  <cp:revision>950</cp:revision>
  <cp:lastPrinted>2022-12-12T18:07:15Z</cp:lastPrinted>
  <dcterms:created xsi:type="dcterms:W3CDTF">2019-08-29T14:53:23Z</dcterms:created>
  <dcterms:modified xsi:type="dcterms:W3CDTF">2024-12-09T21:05:16Z</dcterms:modified>
</cp:coreProperties>
</file>