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4"/>
  </p:normalViewPr>
  <p:slideViewPr>
    <p:cSldViewPr snapToGrid="0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0B03-4139-6CBE-F077-7A09A1797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F28A0-75AA-732C-496C-CEAD29488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F9935-8B1B-9FDF-BAB9-6154E511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7BEA-7D97-8941-CC75-EFCE9BA7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BEDF-8DC1-29FE-BB99-10BAB977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8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64AE-8755-7F7B-C68D-561A352C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29152-293C-5336-1744-E573C5263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28957-3D61-7182-44B1-C3791CC4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2979-2EAB-0B3F-DB47-A979C8D1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9273-E3ED-F625-CE3A-B35AAD1A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02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0C05D-BFD7-54A9-F048-426696287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635B8-BEF6-D4D6-B7E3-9F82C3086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1B31-6AE8-5C57-0F05-9DF22FED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A3110-252A-0FCD-089D-505AA96D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9920-10B2-1B50-A547-C1E7569F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776C-9515-2481-8B81-687776F0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6A0C-0355-3D06-1759-77885707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20B47-E8B8-5702-1C01-68F8723A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2D50-3380-02C7-AEFE-F0BC90F1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D026-5B15-2277-DB80-485E63ED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F852-C41E-175D-56D6-33A03E8B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38482-CFA2-62B5-B8EB-BBC3E4EAF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ECB99-20D2-B6C1-9EDC-635D680A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A2888-2503-1FDC-F664-DEE807B7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54B3-F213-4765-F345-76E42D93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4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1A05-54B8-7E29-77B4-2D4D3E05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40CF6-62D6-BE4F-5F1E-3EC574369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161BC-33E7-8CA5-1312-A2BFA63C3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7BE4C-1F80-EAE2-1AFD-BB06EEC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31F1C-CDC4-F1D8-876C-5F98389C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8A4B9-F63B-7C06-90D6-8634A26CC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7F9B-3701-6710-2389-36AC20E4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CB0B-873B-50E9-5AC8-22CA78756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45A94-B45A-35EA-2614-2D4296A08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9E794-5D03-A43B-6AA9-5AD8C6500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8EAAB-599B-EC7B-5784-CDBCF5DA9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CD028-8BC9-0A02-9AFA-A424BDCA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3C9A0-BB3F-D1B8-F222-2442F52D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ADC62-3F93-4461-BABD-0FD0A471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5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8875-1E47-8116-8FF7-7BC4A29A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B6199-0A35-BE42-C731-28B8FE48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8E580-A669-EB85-47DB-D3AEE467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F84C7-A90A-3906-5514-E0847AAE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1B613-2CCE-6122-DE23-62F328D9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8C4DD-7CA7-DD9C-5BD0-EA324B96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655BB-96E0-F847-F0B4-287D7459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769A-A7F1-A15B-CCF1-17A9B1DF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284E-E8DD-25FB-2A5E-6708FBF6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D4023-DA97-5B6E-422B-DDC647AE6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8B7CD-5E0E-8F78-E3F1-47A1D71D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D2508-7DF0-5968-F780-59D08252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E2F17-2087-A0CA-2885-3181C3A5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6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FD2D-D8D6-BDB5-1038-2D9B176F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62F1D-3B6F-2054-01B3-AC4538AE0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02A9A-9291-057A-80A7-F2F753F97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4D46C-E6AA-FE6B-DE41-778ED989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E02E3-E3B3-328B-521E-F5F07173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08106-D1AB-C8C1-3FE0-F21DFDFF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4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F15A6-0B1F-720E-CEE1-BF5A27B0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D39F7-266E-4548-B78D-57FF73902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66D50-6D55-2838-D530-BF1F4F812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02270-AE91-4A4D-B515-8E2AADC58D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FEB4-F926-BA5A-5FB0-25E386DDB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1A711-8872-184C-30EC-436A45C34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30462-0FD5-604F-8C98-DCC91BE84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4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EF63-B7CB-2CD1-A1C3-1EB238A31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77C89-3733-9C2A-A31F-60CAE4BBF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5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Tong Zhou</dc:creator>
  <cp:lastModifiedBy>Tong Zhou</cp:lastModifiedBy>
  <cp:revision>1</cp:revision>
  <dcterms:created xsi:type="dcterms:W3CDTF">2025-08-05T05:41:53Z</dcterms:created>
  <dcterms:modified xsi:type="dcterms:W3CDTF">2025-08-05T05:42:10Z</dcterms:modified>
</cp:coreProperties>
</file>