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C913-271B-4B7A-9232-3B8DB84C58B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D076-A5E1-47FB-9C4A-681B463B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6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C913-271B-4B7A-9232-3B8DB84C58B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D076-A5E1-47FB-9C4A-681B463B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9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C913-271B-4B7A-9232-3B8DB84C58B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D076-A5E1-47FB-9C4A-681B463B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7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C913-271B-4B7A-9232-3B8DB84C58B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D076-A5E1-47FB-9C4A-681B463B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C913-271B-4B7A-9232-3B8DB84C58B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D076-A5E1-47FB-9C4A-681B463B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C913-271B-4B7A-9232-3B8DB84C58B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D076-A5E1-47FB-9C4A-681B463B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2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C913-271B-4B7A-9232-3B8DB84C58B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D076-A5E1-47FB-9C4A-681B463B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2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C913-271B-4B7A-9232-3B8DB84C58B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D076-A5E1-47FB-9C4A-681B463B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2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C913-271B-4B7A-9232-3B8DB84C58B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D076-A5E1-47FB-9C4A-681B463B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6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C913-271B-4B7A-9232-3B8DB84C58B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D076-A5E1-47FB-9C4A-681B463B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7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C913-271B-4B7A-9232-3B8DB84C58B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D076-A5E1-47FB-9C4A-681B463B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3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2C913-271B-4B7A-9232-3B8DB84C58B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1D076-A5E1-47FB-9C4A-681B463B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1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22627" y="1606381"/>
            <a:ext cx="436605" cy="42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922626" y="2648467"/>
            <a:ext cx="436605" cy="42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2627" y="3690554"/>
            <a:ext cx="436605" cy="42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20303" y="1186251"/>
            <a:ext cx="436605" cy="42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53253" y="2228337"/>
            <a:ext cx="436605" cy="42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588" y="3270424"/>
            <a:ext cx="436605" cy="42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53253" y="4312510"/>
            <a:ext cx="436605" cy="42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83880" y="2648467"/>
            <a:ext cx="436605" cy="42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2" idx="6"/>
            <a:endCxn id="5" idx="2"/>
          </p:cNvCxnSpPr>
          <p:nvPr/>
        </p:nvCxnSpPr>
        <p:spPr>
          <a:xfrm flipV="1">
            <a:off x="1359232" y="1396316"/>
            <a:ext cx="1561071" cy="42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6"/>
            <a:endCxn id="6" idx="2"/>
          </p:cNvCxnSpPr>
          <p:nvPr/>
        </p:nvCxnSpPr>
        <p:spPr>
          <a:xfrm>
            <a:off x="1359232" y="1816446"/>
            <a:ext cx="1594021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7" idx="2"/>
          </p:cNvCxnSpPr>
          <p:nvPr/>
        </p:nvCxnSpPr>
        <p:spPr>
          <a:xfrm>
            <a:off x="1359232" y="1816446"/>
            <a:ext cx="1536356" cy="166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6"/>
            <a:endCxn id="8" idx="2"/>
          </p:cNvCxnSpPr>
          <p:nvPr/>
        </p:nvCxnSpPr>
        <p:spPr>
          <a:xfrm>
            <a:off x="1359232" y="1816446"/>
            <a:ext cx="1594021" cy="270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6"/>
            <a:endCxn id="5" idx="2"/>
          </p:cNvCxnSpPr>
          <p:nvPr/>
        </p:nvCxnSpPr>
        <p:spPr>
          <a:xfrm flipV="1">
            <a:off x="1359231" y="1396316"/>
            <a:ext cx="1561072" cy="146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6"/>
            <a:endCxn id="6" idx="2"/>
          </p:cNvCxnSpPr>
          <p:nvPr/>
        </p:nvCxnSpPr>
        <p:spPr>
          <a:xfrm flipV="1">
            <a:off x="1359231" y="2438402"/>
            <a:ext cx="1594022" cy="42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6"/>
            <a:endCxn id="7" idx="2"/>
          </p:cNvCxnSpPr>
          <p:nvPr/>
        </p:nvCxnSpPr>
        <p:spPr>
          <a:xfrm>
            <a:off x="1359231" y="2858532"/>
            <a:ext cx="1536357" cy="62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6"/>
            <a:endCxn id="8" idx="2"/>
          </p:cNvCxnSpPr>
          <p:nvPr/>
        </p:nvCxnSpPr>
        <p:spPr>
          <a:xfrm>
            <a:off x="1359231" y="2858532"/>
            <a:ext cx="1594022" cy="166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6"/>
            <a:endCxn id="5" idx="2"/>
          </p:cNvCxnSpPr>
          <p:nvPr/>
        </p:nvCxnSpPr>
        <p:spPr>
          <a:xfrm flipV="1">
            <a:off x="1359232" y="1396316"/>
            <a:ext cx="1561071" cy="250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6"/>
            <a:endCxn id="6" idx="2"/>
          </p:cNvCxnSpPr>
          <p:nvPr/>
        </p:nvCxnSpPr>
        <p:spPr>
          <a:xfrm flipV="1">
            <a:off x="1359232" y="2438402"/>
            <a:ext cx="1594021" cy="146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6"/>
            <a:endCxn id="8" idx="2"/>
          </p:cNvCxnSpPr>
          <p:nvPr/>
        </p:nvCxnSpPr>
        <p:spPr>
          <a:xfrm>
            <a:off x="1359232" y="3900619"/>
            <a:ext cx="1594021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6"/>
          </p:cNvCxnSpPr>
          <p:nvPr/>
        </p:nvCxnSpPr>
        <p:spPr>
          <a:xfrm>
            <a:off x="3356908" y="1396316"/>
            <a:ext cx="1626972" cy="146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6"/>
            <a:endCxn id="9" idx="2"/>
          </p:cNvCxnSpPr>
          <p:nvPr/>
        </p:nvCxnSpPr>
        <p:spPr>
          <a:xfrm flipV="1">
            <a:off x="3332193" y="2858532"/>
            <a:ext cx="1651687" cy="62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6"/>
            <a:endCxn id="9" idx="2"/>
          </p:cNvCxnSpPr>
          <p:nvPr/>
        </p:nvCxnSpPr>
        <p:spPr>
          <a:xfrm>
            <a:off x="3389858" y="2438402"/>
            <a:ext cx="1594022" cy="42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6"/>
            <a:endCxn id="9" idx="2"/>
          </p:cNvCxnSpPr>
          <p:nvPr/>
        </p:nvCxnSpPr>
        <p:spPr>
          <a:xfrm flipV="1">
            <a:off x="3389858" y="2858532"/>
            <a:ext cx="1594022" cy="166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35457" y="1598143"/>
                <a:ext cx="370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7" y="1598143"/>
                <a:ext cx="37070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47811" y="2664943"/>
                <a:ext cx="370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11" y="2664943"/>
                <a:ext cx="3707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27221" y="3707023"/>
                <a:ext cx="370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1" y="3707023"/>
                <a:ext cx="3707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692878" y="1289218"/>
                <a:ext cx="621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78" y="1289218"/>
                <a:ext cx="621950" cy="369332"/>
              </a:xfrm>
              <a:prstGeom prst="rect">
                <a:avLst/>
              </a:prstGeom>
              <a:blipFill>
                <a:blip r:embed="rId5"/>
                <a:stretch>
                  <a:fillRect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26514" y="1598136"/>
                <a:ext cx="621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514" y="1598136"/>
                <a:ext cx="621950" cy="369332"/>
              </a:xfrm>
              <a:prstGeom prst="rect">
                <a:avLst/>
              </a:prstGeom>
              <a:blipFill>
                <a:blip r:embed="rId6"/>
                <a:stretch>
                  <a:fillRect r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812326" y="4184814"/>
                <a:ext cx="621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326" y="4184814"/>
                <a:ext cx="621950" cy="369332"/>
              </a:xfrm>
              <a:prstGeom prst="rect">
                <a:avLst/>
              </a:prstGeom>
              <a:blipFill>
                <a:blip r:embed="rId7"/>
                <a:stretch>
                  <a:fillRect r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793528" y="1602248"/>
                <a:ext cx="621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528" y="1602248"/>
                <a:ext cx="621950" cy="369332"/>
              </a:xfrm>
              <a:prstGeom prst="rect">
                <a:avLst/>
              </a:prstGeom>
              <a:blipFill>
                <a:blip r:embed="rId8"/>
                <a:stretch>
                  <a:fillRect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707028" y="2281871"/>
                <a:ext cx="621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028" y="2281871"/>
                <a:ext cx="621950" cy="369332"/>
              </a:xfrm>
              <a:prstGeom prst="rect">
                <a:avLst/>
              </a:prstGeom>
              <a:blipFill>
                <a:blip r:embed="rId9"/>
                <a:stretch>
                  <a:fillRect r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657601" y="2833809"/>
                <a:ext cx="621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1" y="2833809"/>
                <a:ext cx="621950" cy="369332"/>
              </a:xfrm>
              <a:prstGeom prst="rect">
                <a:avLst/>
              </a:prstGeom>
              <a:blipFill>
                <a:blip r:embed="rId10"/>
                <a:stretch>
                  <a:fillRect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945928" y="3698778"/>
                <a:ext cx="621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928" y="3698778"/>
                <a:ext cx="621950" cy="369332"/>
              </a:xfrm>
              <a:prstGeom prst="rect">
                <a:avLst/>
              </a:prstGeom>
              <a:blipFill>
                <a:blip r:embed="rId11"/>
                <a:stretch>
                  <a:fillRect r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30747"/>
              </p:ext>
            </p:extLst>
          </p:nvPr>
        </p:nvGraphicFramePr>
        <p:xfrm>
          <a:off x="6388409" y="89936"/>
          <a:ext cx="57761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025">
                  <a:extLst>
                    <a:ext uri="{9D8B030D-6E8A-4147-A177-3AD203B41FA5}">
                      <a16:colId xmlns:a16="http://schemas.microsoft.com/office/drawing/2014/main" val="2203326673"/>
                    </a:ext>
                  </a:extLst>
                </a:gridCol>
                <a:gridCol w="1444025">
                  <a:extLst>
                    <a:ext uri="{9D8B030D-6E8A-4147-A177-3AD203B41FA5}">
                      <a16:colId xmlns:a16="http://schemas.microsoft.com/office/drawing/2014/main" val="3867927946"/>
                    </a:ext>
                  </a:extLst>
                </a:gridCol>
                <a:gridCol w="1444025">
                  <a:extLst>
                    <a:ext uri="{9D8B030D-6E8A-4147-A177-3AD203B41FA5}">
                      <a16:colId xmlns:a16="http://schemas.microsoft.com/office/drawing/2014/main" val="2797414338"/>
                    </a:ext>
                  </a:extLst>
                </a:gridCol>
                <a:gridCol w="1444025">
                  <a:extLst>
                    <a:ext uri="{9D8B030D-6E8A-4147-A177-3AD203B41FA5}">
                      <a16:colId xmlns:a16="http://schemas.microsoft.com/office/drawing/2014/main" val="964887942"/>
                    </a:ext>
                  </a:extLst>
                </a:gridCol>
              </a:tblGrid>
              <a:tr h="3148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34176"/>
                  </a:ext>
                </a:extLst>
              </a:tr>
              <a:tr h="3148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64178"/>
                  </a:ext>
                </a:extLst>
              </a:tr>
              <a:tr h="3148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64763"/>
                  </a:ext>
                </a:extLst>
              </a:tr>
              <a:tr h="3148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13393"/>
                  </a:ext>
                </a:extLst>
              </a:tr>
              <a:tr h="3148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371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873573" y="1923525"/>
                <a:ext cx="1993557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573" y="1923525"/>
                <a:ext cx="1993557" cy="6109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/>
          <p:cNvSpPr/>
          <p:nvPr/>
        </p:nvSpPr>
        <p:spPr>
          <a:xfrm>
            <a:off x="6458451" y="2648467"/>
            <a:ext cx="436605" cy="42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008601" y="300679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601" y="3006799"/>
                <a:ext cx="371384" cy="369332"/>
              </a:xfrm>
              <a:prstGeom prst="rect">
                <a:avLst/>
              </a:prstGeom>
              <a:blipFill>
                <a:blip r:embed="rId13"/>
                <a:stretch>
                  <a:fillRect t="-6557" r="-1475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4786169" y="3336322"/>
            <a:ext cx="120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Neural net output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9" idx="6"/>
            <a:endCxn id="65" idx="2"/>
          </p:cNvCxnSpPr>
          <p:nvPr/>
        </p:nvCxnSpPr>
        <p:spPr>
          <a:xfrm>
            <a:off x="5420485" y="2858532"/>
            <a:ext cx="1037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07173" y="3157323"/>
            <a:ext cx="147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" idx="6"/>
            <a:endCxn id="7" idx="2"/>
          </p:cNvCxnSpPr>
          <p:nvPr/>
        </p:nvCxnSpPr>
        <p:spPr>
          <a:xfrm flipV="1">
            <a:off x="1359232" y="3480489"/>
            <a:ext cx="1536356" cy="42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553" y="2664943"/>
            <a:ext cx="2453853" cy="9678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105" y="4042970"/>
            <a:ext cx="1318374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2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26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Zou</dc:creator>
  <cp:lastModifiedBy>Tong Zou</cp:lastModifiedBy>
  <cp:revision>6</cp:revision>
  <dcterms:created xsi:type="dcterms:W3CDTF">2017-06-27T05:36:36Z</dcterms:created>
  <dcterms:modified xsi:type="dcterms:W3CDTF">2017-06-27T23:14:53Z</dcterms:modified>
</cp:coreProperties>
</file>