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73" r:id="rId12"/>
    <p:sldId id="272" r:id="rId13"/>
    <p:sldId id="265" r:id="rId14"/>
    <p:sldId id="266" r:id="rId15"/>
    <p:sldId id="267" r:id="rId16"/>
    <p:sldId id="269" r:id="rId17"/>
    <p:sldId id="270" r:id="rId18"/>
    <p:sldId id="271" r:id="rId19"/>
    <p:sldId id="275" r:id="rId20"/>
    <p:sldId id="276" r:id="rId21"/>
    <p:sldId id="277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563F3E1-CDCC-4789-ACFC-0452D104C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81CF9372-9F89-4E52-AE2C-4E922D1AB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4175986-BC59-4CE2-AF6A-C489DAD0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2BE9-2344-4C99-AD95-14760381289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41AF972-A442-4561-8CD4-0A8000A6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9855FF8-9688-435C-A8B7-5EEB2862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D107-32BA-4BAD-93E1-F909C9BC6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7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9B98410-E550-4C6B-A496-3B1A376E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E60B7C0-DCAF-4773-9174-6DDEC85EB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A9CF9D8-A873-41A3-9A55-5A3EB153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2BE9-2344-4C99-AD95-14760381289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8FC7836-B170-4A1A-9621-A6F61A85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BFDF7FD-30E0-4B68-B2DC-730408BD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D107-32BA-4BAD-93E1-F909C9BC6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8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75BC768F-86A7-4533-AB1E-FB3D96940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2F393A72-57A9-4DC1-AE64-BEC168152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60E2C0C-BFDC-4C22-8EF9-8BAEB5AB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2BE9-2344-4C99-AD95-14760381289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4F9791C-243C-4579-BAA9-799FCCC1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5B18FFB-E26C-4A8B-9DA4-70EE8B37B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D107-32BA-4BAD-93E1-F909C9BC6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8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26B132F-E3FA-46B9-8FB2-6E52983E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3B6A53F-1457-4BB6-964B-6F0E622BB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27900E4-AFA0-4CEB-983E-09F4F8E9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2BE9-2344-4C99-AD95-14760381289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7EB3D40-4366-439D-8B44-B8880F039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09BCE17-52DF-4CE2-9DC1-8E00B22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D107-32BA-4BAD-93E1-F909C9BC6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2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6A2A2E3-667E-4FF6-88F3-110A7D5F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EE11907-FC7D-4EB6-BA45-3BF8F19C9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BA5E40A-8463-493A-8930-D0A9EA23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2BE9-2344-4C99-AD95-14760381289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6D2F4D3-83DB-4D1B-A88F-EA20BCFD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7C46BDE-3E8B-477C-8F27-385C37D8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D107-32BA-4BAD-93E1-F909C9BC6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5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BF0549B-3448-4E68-ABE3-D3AF57E6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1AA98EF-6C14-4B5F-B266-07A0A2278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2152070-3954-40F6-B21A-FDF0F7379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798E37D7-E9BC-4881-8B45-05DD420E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2BE9-2344-4C99-AD95-14760381289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E8D90F41-108B-4D98-ADDB-292502F0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8E5E48F4-46F4-4564-819D-4AA68369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D107-32BA-4BAD-93E1-F909C9BC6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0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B7ECA51-FDB7-4669-825A-CC1DE417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E0307E57-3469-427E-AA72-D117A7DC3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4221C5A7-F5DD-4C82-B77E-08B0A5448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6684ECE5-2512-499C-99FD-F4024E2F5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DC9A287-F779-4AD5-98DB-AEDBA208E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B7BC6820-127A-4153-8433-3E69FA8CD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2BE9-2344-4C99-AD95-14760381289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576D783E-1ECB-4077-A22F-A2CD13BC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F205E140-9C32-4B4F-8593-4DCB9C17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D107-32BA-4BAD-93E1-F909C9BC6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0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79749F0-9C88-4149-9DAA-0CE4DE9F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78FD049F-C5B2-498F-ABDE-0B69EA948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2BE9-2344-4C99-AD95-14760381289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270C7E6D-C62A-4135-86C4-904ACDCF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407DF769-BBA4-4A81-9CEA-94078F79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D107-32BA-4BAD-93E1-F909C9BC6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3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549F68E7-66EF-46E2-BB84-269875A1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2BE9-2344-4C99-AD95-14760381289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652C8EDD-DE85-4A06-BC31-F6BFB987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D80F71AF-582F-4A0B-BB8F-0B450BF64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D107-32BA-4BAD-93E1-F909C9BC6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3EDACB5-9DAA-4660-9C9A-5FE96685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CE1854C-9BD9-4D69-8602-5133B0FF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3C8B45B0-60CC-45C5-A66C-677002A4F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87D750E1-EBDE-4CA1-B98F-022CCE8E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2BE9-2344-4C99-AD95-14760381289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DD020770-C1AD-48CA-B810-AE260B76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A6844673-7444-4019-9A22-8DC97712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D107-32BA-4BAD-93E1-F909C9BC6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1A60DC7-7345-42F9-8470-556A2EA3E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2BE621C-E5DF-4DE5-ADEB-87BF9ED1A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2EED4AFC-6867-401E-838C-6A4820399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792B8B41-4D16-45BD-B23B-4A13410B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2BE9-2344-4C99-AD95-14760381289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0DFD6F99-C7A6-4034-866F-78570205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8271877F-B2E3-4C00-98EA-DA0BD228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D107-32BA-4BAD-93E1-F909C9BC6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7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3EC66DC9-48C0-4DF0-A5E1-6E4A920A2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D4CB5E25-F9CD-4DE4-A169-BA9E00FE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279700E-F677-4D98-824C-3AA4D8D34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F2BE9-2344-4C99-AD95-14760381289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8A36004-682C-4752-AA66-364360880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E639E07-F767-494C-8BDE-1BE65C737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9D107-32BA-4BAD-93E1-F909C9BC6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3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lutter.dev/docs/development/ui/interactiv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flutter.dev/docs/development/ui/layout/tutoria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labs.developers.google.com/codelabs/first-flutter-app-pt1/#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labs.developers.google.com/codelabs/first-flutter-app-pt2/#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roughike/movie-details-ui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nhom/Flutter-Gallery-Tutorial" TargetMode="External"/><Relationship Id="rId2" Type="http://schemas.openxmlformats.org/officeDocument/2006/relationships/hyperlink" Target="https://www.youtube.com/flutterde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create" TargetMode="External"/><Relationship Id="rId2" Type="http://schemas.openxmlformats.org/officeDocument/2006/relationships/hyperlink" Target="https://flutter.dev/showcas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2A28C09-6477-4050-95E7-08AD3BCAA5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Flutter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B9B71EDB-E0D9-450B-B093-AE2E4D6880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38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5AE41C9-9A73-4565-9FA2-E5D09477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</a:t>
            </a:r>
            <a:r>
              <a:rPr lang="th-TH" dirty="0"/>
              <a:t>สั้นๆ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6A8E1ED-0241-4D71-8972-5AA937036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การติดตั้ง</a:t>
            </a:r>
          </a:p>
          <a:p>
            <a:r>
              <a:rPr lang="en-US" dirty="0"/>
              <a:t>Android Studio (</a:t>
            </a:r>
            <a:r>
              <a:rPr lang="th-TH" dirty="0"/>
              <a:t>เพื่อความง่าย</a:t>
            </a:r>
            <a:r>
              <a:rPr lang="en-US" dirty="0"/>
              <a:t>)</a:t>
            </a:r>
            <a:r>
              <a:rPr lang="th-TH" dirty="0"/>
              <a:t> </a:t>
            </a:r>
            <a:r>
              <a:rPr lang="en-US" dirty="0"/>
              <a:t>VS Code </a:t>
            </a:r>
            <a:r>
              <a:rPr lang="th-TH" dirty="0"/>
              <a:t>ลองไปศึกษาดู</a:t>
            </a:r>
            <a:br>
              <a:rPr lang="en-US" dirty="0"/>
            </a:br>
            <a:r>
              <a:rPr lang="en-US" dirty="0"/>
              <a:t>+ Flutter Plugin</a:t>
            </a:r>
          </a:p>
          <a:p>
            <a:r>
              <a:rPr lang="en-US" dirty="0"/>
              <a:t>Android SDK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829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D270777-95BC-43B8-8DB2-075C8DB6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your first Flutter app, part 1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EA3DD69-A3E1-4011-860D-60C8708D5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</a:t>
            </a:r>
            <a:r>
              <a:rPr lang="th-TH" dirty="0"/>
              <a:t>วาง แล้วลองเปลี่ยนค่านิดๆหน่อย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8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4555785-A06A-4D0F-8919-5E352C04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&amp; Stateful Widget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E2FFA3B-40FF-4B5E-AD0C-36729D015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https://flutter.dev/docs/development/ui/interactive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22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5AB03E-ADD2-4E20-B898-CAD6BC86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the layout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D893EF0-9C3E-44AF-81B1-DA661DA40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https://flutter.dev/docs/development/ui/layout/tutorial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86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BBF1C36-0B01-452A-B217-7CDB51B3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and Column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287C675-687D-45E8-B41B-EDF8F42AE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78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F3E677D-00EE-4AC7-B8FC-33DDCA437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NetworkImage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132BB02-F5CA-400F-BFAE-D393A5067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Fade in images with a placeholder</a:t>
            </a:r>
          </a:p>
          <a:p>
            <a:r>
              <a:rPr lang="en-US" dirty="0" err="1"/>
              <a:t>NetworkImage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2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1BD117F-141B-4BDA-B88E-992FA177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Futer</a:t>
            </a:r>
            <a:r>
              <a:rPr lang="en-US" dirty="0"/>
              <a:t> Builder Widget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3B9152B-CDB6-4605-BF4C-534E1114E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44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6B783E4-1929-46B3-974E-4CA4FCF8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API to get json data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75D2808-132F-4104-A236-5EBA37D52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48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1D580E6-E8EB-4A75-A318-97329FD0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Pubspec.yaml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DB9469A-EAFE-4DCB-BB87-FFE174A3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A80D1A7-939E-43EC-8ADB-E41E9DD5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BA1E82B-0809-4F69-827E-47849C5A3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https://codelabs.developers.google.com/codelabs/first-flutter-app-pt1/#0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9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556E736-4585-45CB-BC01-823F6451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</a:t>
            </a:r>
            <a:r>
              <a:rPr lang="th-TH" dirty="0"/>
              <a:t>คืออะไร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4A9D966-4A5A-4C81-91C6-68A1F0530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35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E0C3B62-1F0F-436C-8EF5-E60D3984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A523E8B-AB83-4907-96ED-75BF7AC78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https://codelabs.developers.google.com/codelabs/first-flutter-app-pt2/#0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78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15A2BD9-B051-49B7-B97D-7132018B9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05575" cy="1325563"/>
          </a:xfrm>
        </p:spPr>
        <p:txBody>
          <a:bodyPr>
            <a:normAutofit/>
          </a:bodyPr>
          <a:lstStyle/>
          <a:p>
            <a:r>
              <a:rPr lang="en-US" dirty="0"/>
              <a:t>Movie Detail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AF4C852-F49A-4965-89E0-C183CFBB2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5575" cy="435133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https://github.com/roughike/movie-details-ui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The end result">
            <a:extLst>
              <a:ext uri="{FF2B5EF4-FFF2-40B4-BE49-F238E27FC236}">
                <a16:creationId xmlns:a16="http://schemas.microsoft.com/office/drawing/2014/main" id="{9733FDBA-A1DF-4CB8-96F5-A6C2F6D4A4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2" r="-2" b="-2"/>
          <a:stretch/>
        </p:blipFill>
        <p:spPr bwMode="auto">
          <a:xfrm>
            <a:off x="7737635" y="-1"/>
            <a:ext cx="355520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C413D172-8B6A-47F5-9813-DE455773F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9488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D6F1A55-AA57-4F49-9341-54E40D2F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ช่องทางเรียนรู้ เพิ่มเติม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18CAFA9-72F0-4279-99E6-5DA478EFF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https://www.youtube.com/flutterdev</a:t>
            </a:r>
            <a:endParaRPr lang="th-TH" dirty="0"/>
          </a:p>
          <a:p>
            <a:r>
              <a:rPr lang="en-US" dirty="0">
                <a:hlinkClick r:id="rId3"/>
              </a:rPr>
              <a:t>https://github.com/tonhom/Flutter-Gallery-Tutorial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66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364B5CD-4699-4D70-B656-4C41D135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ดียังไง เมื่อเทียบกับการพัฒนาแบบ</a:t>
            </a:r>
            <a:r>
              <a:rPr lang="th-TH" dirty="0" err="1"/>
              <a:t>อื่นๆ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2569ED3-6414-4CE2-90D7-597BC7FF9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เปรียบเทียบหลาย</a:t>
            </a:r>
            <a:r>
              <a:rPr lang="th-TH" dirty="0" err="1"/>
              <a:t>ๆอ</a:t>
            </a:r>
            <a:r>
              <a:rPr lang="th-TH" dirty="0"/>
              <a:t>ย่าง เช่น </a:t>
            </a:r>
            <a:r>
              <a:rPr lang="en-US" dirty="0"/>
              <a:t>community</a:t>
            </a:r>
          </a:p>
          <a:p>
            <a:r>
              <a:rPr lang="th-TH" dirty="0"/>
              <a:t>อัตราการเติบโต</a:t>
            </a:r>
          </a:p>
          <a:p>
            <a:r>
              <a:rPr lang="th-TH" dirty="0"/>
              <a:t>ความเร็ว </a:t>
            </a:r>
            <a:r>
              <a:rPr lang="en-US" dirty="0"/>
              <a:t>performance</a:t>
            </a:r>
          </a:p>
          <a:p>
            <a:r>
              <a:rPr lang="th-TH" dirty="0"/>
              <a:t>ความนิยม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24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C136987-7311-4F2A-A881-B2BB83FA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5A4EF61-C8D6-4EC0-AA84-E4ABA5AC5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5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8042BD-9CA2-4324-832B-8934B0DD7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ข้อดี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7CD3269-A5A7-4C9E-8B75-379BD6552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design &amp; Develop</a:t>
            </a:r>
          </a:p>
        </p:txBody>
      </p:sp>
    </p:spTree>
    <p:extLst>
      <p:ext uri="{BB962C8B-B14F-4D97-AF65-F5344CB8AC3E}">
        <p14:creationId xmlns:p14="http://schemas.microsoft.com/office/powerpoint/2010/main" val="80168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98DB88D-521A-4BD5-AC7F-B010B233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ข้อเสีย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920C9B2-9061-4B92-A712-9AA7A8109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Leak</a:t>
            </a:r>
          </a:p>
        </p:txBody>
      </p:sp>
    </p:spTree>
    <p:extLst>
      <p:ext uri="{BB962C8B-B14F-4D97-AF65-F5344CB8AC3E}">
        <p14:creationId xmlns:p14="http://schemas.microsoft.com/office/powerpoint/2010/main" val="2302852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B92418F-9E7B-4C2C-A63F-F16F232E9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Showcase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9D1CF1A-E7B8-4549-83D6-290778FF5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https://flutter.dev/showcase</a:t>
            </a:r>
            <a:endParaRPr lang="en-US" dirty="0"/>
          </a:p>
          <a:p>
            <a:r>
              <a:rPr lang="en-US" dirty="0">
                <a:hlinkClick r:id="rId3"/>
              </a:rPr>
              <a:t>https://flutter.dev/create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07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3A73E8E-C7E1-4CCC-ADBF-F64E6899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แอพตัวอย่างของ </a:t>
            </a:r>
            <a:r>
              <a:rPr lang="en-US" dirty="0"/>
              <a:t>Flutter Gallery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1757542-D15A-4C4A-A519-5ED6FF123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Flutter Gallery by flutter.io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93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CBCFD19-1360-4052-85F4-26F9A403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ภาษา </a:t>
            </a:r>
            <a:r>
              <a:rPr lang="en-US" dirty="0"/>
              <a:t>Dart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AE7AF86-54D7-4F3A-A304-90ACB3E9E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99983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221</Words>
  <Application>Microsoft Office PowerPoint</Application>
  <PresentationFormat>แบบจอกว้าง</PresentationFormat>
  <Paragraphs>45</Paragraphs>
  <Slides>22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ธีมของ Office</vt:lpstr>
      <vt:lpstr>Flutter</vt:lpstr>
      <vt:lpstr>Flutter คืออะไร</vt:lpstr>
      <vt:lpstr>ดียังไง เมื่อเทียบกับการพัฒนาแบบอื่นๆ</vt:lpstr>
      <vt:lpstr>Performance</vt:lpstr>
      <vt:lpstr>ข้อดี</vt:lpstr>
      <vt:lpstr>ข้อเสีย</vt:lpstr>
      <vt:lpstr>ตัวอย่าง Showcase</vt:lpstr>
      <vt:lpstr>แอพตัวอย่างของ Flutter Gallery</vt:lpstr>
      <vt:lpstr>ภาษา Dart</vt:lpstr>
      <vt:lpstr>Workshop สั้นๆ</vt:lpstr>
      <vt:lpstr>Write your first Flutter app, part 1</vt:lpstr>
      <vt:lpstr>Stateless &amp; Stateful Widget</vt:lpstr>
      <vt:lpstr>Diagram the layout</vt:lpstr>
      <vt:lpstr>Row and Column</vt:lpstr>
      <vt:lpstr>NetworkImage</vt:lpstr>
      <vt:lpstr>Futer Builder Widget</vt:lpstr>
      <vt:lpstr>Call API to get json data</vt:lpstr>
      <vt:lpstr>Pubspec.yaml</vt:lpstr>
      <vt:lpstr>Part 1</vt:lpstr>
      <vt:lpstr>Part 2</vt:lpstr>
      <vt:lpstr>Movie Detail</vt:lpstr>
      <vt:lpstr>ช่องทางเรียนรู้ เพิ่มเติม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</dc:title>
  <dc:creator>Rattapron Chin-Onn</dc:creator>
  <cp:lastModifiedBy>Rattapron Chin-Onn</cp:lastModifiedBy>
  <cp:revision>2</cp:revision>
  <dcterms:created xsi:type="dcterms:W3CDTF">2019-05-07T03:44:43Z</dcterms:created>
  <dcterms:modified xsi:type="dcterms:W3CDTF">2019-05-07T04:01:41Z</dcterms:modified>
</cp:coreProperties>
</file>