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bb75005a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bb75005a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bb75005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bb75005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bb75005a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bb75005a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bb75005a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bb75005a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habr.com/post/261723/" TargetMode="External"/><Relationship Id="rId5" Type="http://schemas.openxmlformats.org/officeDocument/2006/relationships/hyperlink" Target="https://ru.hexlet.io/blog/posts/javascript-what-the-heck-is-a-call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ru/docs/Web/JavaScript/Reference/Global_Objects/Array/ev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Функции высшего порядка.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233800" y="818275"/>
            <a:ext cx="86139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Функция высшего порядка</a:t>
            </a:r>
            <a:r>
              <a:rPr lang="ru" sz="1200"/>
              <a:t> — функция, принимающая в качестве аргументов другие функции или возвращающая другую функцию в качестве результата.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Функция принимает другую функцию в качестве аргумента: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200"/>
              <a:t>function</a:t>
            </a:r>
            <a:r>
              <a:rPr lang="ru" sz="1200"/>
              <a:t> highFunction( </a:t>
            </a:r>
            <a:r>
              <a:rPr b="1" lang="ru" sz="1200"/>
              <a:t>func</a:t>
            </a:r>
            <a:r>
              <a:rPr lang="ru" sz="1200"/>
              <a:t> 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/>
              <a:t>    func();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highFunction( </a:t>
            </a:r>
            <a:r>
              <a:rPr b="1" lang="ru" sz="1200"/>
              <a:t>function</a:t>
            </a:r>
            <a:r>
              <a:rPr lang="ru" sz="1200"/>
              <a:t> </a:t>
            </a:r>
            <a:r>
              <a:rPr b="1" lang="ru" sz="1200"/>
              <a:t>() { console.log(123) }</a:t>
            </a:r>
            <a:r>
              <a:rPr lang="ru" sz="1200"/>
              <a:t> ) // 123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Функция возвращает другую функцию в качестве результата: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function</a:t>
            </a:r>
            <a:r>
              <a:rPr lang="ru" sz="1200"/>
              <a:t> anotherHighFunction()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return </a:t>
            </a:r>
            <a:r>
              <a:rPr b="1" lang="ru" sz="1200"/>
              <a:t>function</a:t>
            </a:r>
            <a:r>
              <a:rPr lang="ru" sz="1200"/>
              <a:t> () { return 123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В этом случае anotherHighFunction вернет другую функцию: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anotherHighFunction() → function () { return 123}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Так как возвращемый результат - функция, её тоже можно вызывать: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anotherHighFunction()() → ( function () { return 123} )()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Функции высшего порядка.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233800" y="818275"/>
            <a:ext cx="86139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function</a:t>
            </a:r>
            <a:r>
              <a:rPr lang="ru"/>
              <a:t> processString(string, </a:t>
            </a:r>
            <a:r>
              <a:rPr lang="ru"/>
              <a:t>handler</a:t>
            </a:r>
            <a:r>
              <a:rPr lang="ru"/>
              <a:t>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b="1" lang="ru"/>
              <a:t>let</a:t>
            </a:r>
            <a:r>
              <a:rPr lang="ru"/>
              <a:t> newString = ‘’;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for (let i = 0; i &lt; string.length;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newString += </a:t>
            </a:r>
            <a:r>
              <a:rPr b="1" lang="ru">
                <a:solidFill>
                  <a:schemeClr val="accent3"/>
                </a:solidFill>
              </a:rPr>
              <a:t>handler</a:t>
            </a:r>
            <a:r>
              <a:rPr lang="ru"/>
              <a:t>(</a:t>
            </a:r>
            <a:r>
              <a:rPr lang="ru">
                <a:solidFill>
                  <a:schemeClr val="dk1"/>
                </a:solidFill>
              </a:rPr>
              <a:t>string[i]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return newString;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/>
        </p:nvSpPr>
        <p:spPr>
          <a:xfrm>
            <a:off x="5143500" y="894950"/>
            <a:ext cx="35799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processString(‘Hello, easycode!’,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chemeClr val="accent3"/>
                </a:solidFill>
              </a:rPr>
              <a:t>function</a:t>
            </a:r>
            <a:r>
              <a:rPr lang="ru"/>
              <a:t> (</a:t>
            </a:r>
            <a:r>
              <a:rPr lang="ru">
                <a:solidFill>
                  <a:schemeClr val="dk1"/>
                </a:solidFill>
              </a:rPr>
              <a:t>symbol</a:t>
            </a:r>
            <a:r>
              <a:rPr lang="ru"/>
              <a:t>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return symbol.toUpperCase();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processString(‘Hello, easycode!’,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chemeClr val="accent3"/>
                </a:solidFill>
              </a:rPr>
              <a:t>function</a:t>
            </a:r>
            <a:r>
              <a:rPr lang="ru"/>
              <a:t> (</a:t>
            </a:r>
            <a:r>
              <a:rPr lang="ru">
                <a:solidFill>
                  <a:schemeClr val="dk1"/>
                </a:solidFill>
              </a:rPr>
              <a:t>symbol</a:t>
            </a:r>
            <a:r>
              <a:rPr lang="ru"/>
              <a:t>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return symbol + ‘_’;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processString(‘Hello, easycode!’,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chemeClr val="accent3"/>
                </a:solidFill>
              </a:rPr>
              <a:t>function</a:t>
            </a:r>
            <a:r>
              <a:rPr lang="ru"/>
              <a:t> (</a:t>
            </a:r>
            <a:r>
              <a:rPr lang="ru">
                <a:solidFill>
                  <a:schemeClr val="dk1"/>
                </a:solidFill>
              </a:rPr>
              <a:t>symbol</a:t>
            </a:r>
            <a:r>
              <a:rPr lang="ru"/>
              <a:t>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return symbol.charCodeAt();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211875" y="4485950"/>
            <a:ext cx="805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Полезные ссылки: </a:t>
            </a:r>
            <a:r>
              <a:rPr lang="ru" sz="1000" u="sng">
                <a:solidFill>
                  <a:schemeClr val="hlink"/>
                </a:solidFill>
                <a:hlinkClick r:id="rId4"/>
              </a:rPr>
              <a:t>Функции №1</a:t>
            </a:r>
            <a:r>
              <a:rPr lang="ru" sz="1000"/>
              <a:t> </a:t>
            </a:r>
            <a:r>
              <a:rPr lang="ru" sz="1000" u="sng">
                <a:solidFill>
                  <a:schemeClr val="hlink"/>
                </a:solidFill>
                <a:hlinkClick r:id="rId5"/>
              </a:rPr>
              <a:t>Функции №2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Функции высшего порядка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215550" y="774800"/>
            <a:ext cx="87129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</a:t>
            </a:r>
            <a:r>
              <a:rPr lang="ru"/>
              <a:t>. Создать две функции и дать им осмысленные названия: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- первая функция принимает массив и колбэк </a:t>
            </a:r>
            <a:r>
              <a:rPr b="1" lang="ru"/>
              <a:t>(одна для всех вызовов)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вторая функция (колбэк) обрабатывает каждый элемент массива </a:t>
            </a:r>
            <a:r>
              <a:rPr b="1" lang="ru"/>
              <a:t>(для каждого вызова свой callback)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функция возвращает строку “New value: ” и результат обработки: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firstFunc</a:t>
            </a:r>
            <a:r>
              <a:rPr lang="ru"/>
              <a:t>([‘my’, ‘name’, ‘is’, ‘Trinity’], </a:t>
            </a:r>
            <a:r>
              <a:rPr b="1" lang="ru"/>
              <a:t>handler1</a:t>
            </a:r>
            <a:r>
              <a:rPr lang="ru"/>
              <a:t>) → </a:t>
            </a:r>
            <a:r>
              <a:rPr i="1" lang="ru"/>
              <a:t>“New value: MyNameIsTrinity”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firstFunc</a:t>
            </a:r>
            <a:r>
              <a:rPr lang="ru"/>
              <a:t>([10, 20, 30], </a:t>
            </a:r>
            <a:r>
              <a:rPr b="1" lang="ru"/>
              <a:t>handler2</a:t>
            </a:r>
            <a:r>
              <a:rPr lang="ru"/>
              <a:t>) </a:t>
            </a:r>
            <a:r>
              <a:rPr lang="ru"/>
              <a:t>→ </a:t>
            </a:r>
            <a:r>
              <a:rPr i="1" lang="ru"/>
              <a:t>“New value: 100, 200, 300,”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firstFunc</a:t>
            </a:r>
            <a:r>
              <a:rPr lang="ru"/>
              <a:t>([{age: 45, name: ‘Jhon’}, {age: 20, name: ‘Aaron’}], </a:t>
            </a:r>
            <a:r>
              <a:rPr b="1" lang="ru"/>
              <a:t>handler3</a:t>
            </a:r>
            <a:r>
              <a:rPr lang="ru"/>
              <a:t>) 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/>
              <a:t>“New value: Jhon is 45, Aaron is 20,”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firstFunc</a:t>
            </a:r>
            <a:r>
              <a:rPr lang="ru"/>
              <a:t>([‘abc’, ‘123’], </a:t>
            </a:r>
            <a:r>
              <a:rPr b="1" lang="ru"/>
              <a:t>handler4</a:t>
            </a:r>
            <a:r>
              <a:rPr lang="ru"/>
              <a:t>) → </a:t>
            </a:r>
            <a:r>
              <a:rPr i="1" lang="ru"/>
              <a:t>“New value: cba, 321,”</a:t>
            </a:r>
            <a:r>
              <a:rPr lang="ru"/>
              <a:t> // строки инвертируются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Подсказка: secondFunc должна быть представлена функцией, которая принимает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один аргумент (каждый элемент массива) и возвращает результат его обработки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Функции высшего порядка.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215550" y="774800"/>
            <a:ext cx="87129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/>
              <a:t>. Написать аналог метода </a:t>
            </a:r>
            <a:r>
              <a:rPr b="1" lang="ru"/>
              <a:t>every. </a:t>
            </a:r>
            <a:r>
              <a:rPr lang="ru"/>
              <a:t>Создайте функцию every, она должна принимать первым аргументом массив чисел </a:t>
            </a:r>
            <a:r>
              <a:rPr b="1" lang="ru"/>
              <a:t>(обязательно проверьте что передан массив) </a:t>
            </a:r>
            <a:r>
              <a:rPr lang="ru"/>
              <a:t>вторым аргументом</a:t>
            </a:r>
            <a:r>
              <a:rPr b="1" lang="ru"/>
              <a:t> callback </a:t>
            </a:r>
            <a:r>
              <a:rPr b="1" lang="ru"/>
              <a:t>(обязательно проверьте что передана функция)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должна</a:t>
            </a:r>
            <a:r>
              <a:rPr lang="ru"/>
              <a:t> возвращать </a:t>
            </a:r>
            <a:r>
              <a:rPr b="1" lang="ru"/>
              <a:t>true</a:t>
            </a:r>
            <a:r>
              <a:rPr lang="ru"/>
              <a:t> или </a:t>
            </a:r>
            <a:r>
              <a:rPr b="1" lang="ru"/>
              <a:t>false</a:t>
            </a:r>
            <a:r>
              <a:rPr lang="ru"/>
              <a:t> в зависимости от результата вызова</a:t>
            </a:r>
            <a:r>
              <a:rPr b="1" lang="ru"/>
              <a:t> callback (проверить число больше 5). Callback </a:t>
            </a:r>
            <a:r>
              <a:rPr lang="ru"/>
              <a:t> должен принимать один элемент массива, его индекс в массиве и весь массив.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метод every можно прочитать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 </a:t>
            </a:r>
            <a:r>
              <a:rPr lang="ru"/>
              <a:t>и ниже в презентации тоже о них идет речь.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