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Black"/>
      <p:bold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Black-boldItalic.fntdata"/><Relationship Id="rId23" Type="http://schemas.openxmlformats.org/officeDocument/2006/relationships/font" Target="fonts/Robo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bb3866c6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bb3866c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bb3866c6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bb3866c6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bb3866c6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bb3866c6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bb3866c6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bb3866c6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bb3866c6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bb3866c6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bb3866c6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bb3866c6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bb3866c6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bb3866c6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bb3866c6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dbb3866c6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bb3866c6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bb3866c6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bb3866c6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bb3866c6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bb3866c6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bb3866c6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bb3866c6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bb3866c6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bb3866c6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bb3866c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bb3866c6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bb3866c6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bb3866c6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bb3866c6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bb3866c6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dbb3866c6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arn.javascript.ru/call-apply" TargetMode="External"/><Relationship Id="rId4" Type="http://schemas.openxmlformats.org/officeDocument/2006/relationships/hyperlink" Target="https://developer.mozilla.org/ru/docs/Web/JavaScript/Reference/Operators/this" TargetMode="External"/><Relationship Id="rId5" Type="http://schemas.openxmlformats.org/officeDocument/2006/relationships/hyperlink" Target="https://learn.javascript.ru/bind#%D0%BA%D0%B0%D1%80%D1%80%D0%B8%D0%BD%D0%B3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Методом объекта будем называть ключ объекта, который содержит функцию: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</a:t>
            </a:r>
            <a:r>
              <a:rPr i="1" lang="ru"/>
              <a:t>furniture </a:t>
            </a:r>
            <a:r>
              <a:rPr lang="ru"/>
              <a:t>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type: 'chair',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transform: true,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price: 9,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b="1" lang="ru"/>
              <a:t>getPrice</a:t>
            </a:r>
            <a:r>
              <a:rPr lang="ru"/>
              <a:t>: function () { return furniture.price}, // object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b="1" lang="ru"/>
              <a:t>getType</a:t>
            </a:r>
            <a:r>
              <a:rPr lang="ru"/>
              <a:t>: function () { return furniture.type} // object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furniture</a:t>
            </a:r>
            <a:r>
              <a:rPr lang="ru"/>
              <a:t>.</a:t>
            </a:r>
            <a:r>
              <a:rPr b="1" lang="ru"/>
              <a:t>getPrice</a:t>
            </a:r>
            <a:r>
              <a:rPr lang="ru"/>
              <a:t>(); //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furniture</a:t>
            </a:r>
            <a:r>
              <a:rPr lang="ru"/>
              <a:t>.</a:t>
            </a:r>
            <a:r>
              <a:rPr b="1" lang="ru"/>
              <a:t>getType</a:t>
            </a:r>
            <a:r>
              <a:rPr lang="ru"/>
              <a:t>(); // 'chair'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JavaScript работает внутри браузера, то есть браузер является как бы окружением для языка.</a:t>
            </a:r>
            <a:br>
              <a:rPr lang="ru"/>
            </a:br>
            <a:r>
              <a:rPr lang="ru"/>
              <a:t>Любая JS функция также запущена в некотором окружении, вот некоторые из них:</a:t>
            </a:r>
            <a:br>
              <a:rPr lang="ru"/>
            </a:br>
            <a:r>
              <a:rPr lang="ru"/>
              <a:t>- функция запущена как есть в глобальном потоке:</a:t>
            </a:r>
            <a:br>
              <a:rPr lang="ru"/>
            </a:br>
            <a:r>
              <a:rPr lang="ru"/>
              <a:t>    function foo() {};</a:t>
            </a:r>
            <a:br>
              <a:rPr lang="ru"/>
            </a:br>
            <a:r>
              <a:rPr lang="ru"/>
              <a:t>    foo();</a:t>
            </a:r>
            <a:br>
              <a:rPr lang="ru"/>
            </a:br>
            <a:r>
              <a:rPr lang="ru"/>
              <a:t>В данном случае окружением для функции (то, что её окружает) является глобальный объект - окно браузера (window).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 Call.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Метод </a:t>
            </a:r>
            <a:r>
              <a:rPr b="1" i="1" lang="ru" sz="1800"/>
              <a:t>call()</a:t>
            </a:r>
            <a:r>
              <a:rPr lang="ru" sz="1800"/>
              <a:t> </a:t>
            </a:r>
            <a:r>
              <a:rPr b="1" i="1" lang="ru" sz="1800"/>
              <a:t>вызывает</a:t>
            </a:r>
            <a:r>
              <a:rPr lang="ru" sz="1800"/>
              <a:t> функцию с указанным значением this и индивидуально предоставленными аргументами.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1" lang="ru" sz="1800"/>
              <a:t>const </a:t>
            </a:r>
            <a:r>
              <a:rPr lang="ru" sz="1800"/>
              <a:t>info = { price: 10 };</a:t>
            </a:r>
            <a:br>
              <a:rPr lang="ru" sz="1800"/>
            </a:br>
            <a:r>
              <a:rPr lang="ru" sz="1800"/>
              <a:t>function </a:t>
            </a:r>
            <a:r>
              <a:rPr i="1" lang="ru" sz="1800"/>
              <a:t>getPrice</a:t>
            </a:r>
            <a:r>
              <a:rPr lang="ru" sz="1800"/>
              <a:t>() {return this.price;}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i="1" lang="ru" sz="1800"/>
              <a:t>getPrice</a:t>
            </a:r>
            <a:r>
              <a:rPr lang="ru" sz="1800"/>
              <a:t>.</a:t>
            </a:r>
            <a:r>
              <a:rPr b="1" lang="ru" sz="1800"/>
              <a:t>call</a:t>
            </a:r>
            <a:r>
              <a:rPr lang="ru" sz="1800"/>
              <a:t>(info); // 10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lang="ru" sz="1800"/>
              <a:t>function </a:t>
            </a:r>
            <a:r>
              <a:rPr i="1" lang="ru" sz="1800"/>
              <a:t>getPriceWithDiscount</a:t>
            </a:r>
            <a:r>
              <a:rPr lang="ru" sz="1800"/>
              <a:t>(discount) {</a:t>
            </a:r>
            <a:br>
              <a:rPr lang="ru" sz="1800"/>
            </a:br>
            <a:r>
              <a:rPr lang="ru" sz="1800"/>
              <a:t>    return this.price * (100 - discount) / 100;</a:t>
            </a:r>
            <a:br>
              <a:rPr lang="ru" sz="1800"/>
            </a:br>
            <a:r>
              <a:rPr lang="ru" sz="1800"/>
              <a:t>}</a:t>
            </a:r>
            <a:br>
              <a:rPr lang="ru" sz="1800"/>
            </a:br>
            <a:r>
              <a:rPr i="1" lang="ru" sz="1800"/>
              <a:t>getPriceWithDiscount</a:t>
            </a:r>
            <a:r>
              <a:rPr lang="ru" sz="1800"/>
              <a:t>.</a:t>
            </a:r>
            <a:r>
              <a:rPr b="1" lang="ru" sz="1800"/>
              <a:t>call</a:t>
            </a:r>
            <a:r>
              <a:rPr lang="ru" sz="1800"/>
              <a:t>(in</a:t>
            </a:r>
            <a:r>
              <a:rPr lang="ru" sz="1800"/>
              <a:t>fo, 10</a:t>
            </a:r>
            <a:r>
              <a:rPr lang="ru" sz="1800"/>
              <a:t>); // 9</a:t>
            </a:r>
            <a:endParaRPr sz="1800"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 Apply.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Метод </a:t>
            </a:r>
            <a:r>
              <a:rPr b="1" lang="ru" sz="1800"/>
              <a:t>apply</a:t>
            </a:r>
            <a:r>
              <a:rPr lang="ru" sz="1800"/>
              <a:t>() </a:t>
            </a:r>
            <a:r>
              <a:rPr b="1" i="1" lang="ru" sz="1800"/>
              <a:t>вызывает</a:t>
            </a:r>
            <a:r>
              <a:rPr lang="ru" sz="1800"/>
              <a:t> функцию с указанным значением this и</a:t>
            </a:r>
            <a:br>
              <a:rPr lang="ru" sz="1800"/>
            </a:br>
            <a:r>
              <a:rPr lang="ru" sz="1800"/>
              <a:t>аргументами, предоставленными в виде массива.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1" lang="ru" sz="1800"/>
              <a:t>const </a:t>
            </a:r>
            <a:r>
              <a:rPr lang="ru" sz="1800"/>
              <a:t>info = {price: 10};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lang="ru" sz="1800"/>
              <a:t>function </a:t>
            </a:r>
            <a:r>
              <a:rPr i="1" lang="ru" sz="1800"/>
              <a:t>getPriceWithDiscount</a:t>
            </a:r>
            <a:r>
              <a:rPr lang="ru" sz="1800"/>
              <a:t>(discount, currency) {</a:t>
            </a:r>
            <a:br>
              <a:rPr lang="ru" sz="1800"/>
            </a:br>
            <a:r>
              <a:rPr lang="ru" sz="1800"/>
              <a:t>    return this.price * (100 - discount) / 100 + currency;</a:t>
            </a:r>
            <a:br>
              <a:rPr lang="ru" sz="1800"/>
            </a:br>
            <a:r>
              <a:rPr lang="ru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i="1" lang="ru" sz="1800"/>
              <a:t>getPriceWithDiscount</a:t>
            </a:r>
            <a:r>
              <a:rPr lang="ru" sz="1800"/>
              <a:t>.</a:t>
            </a:r>
            <a:r>
              <a:rPr b="1" lang="ru" sz="1800"/>
              <a:t>apply</a:t>
            </a:r>
            <a:r>
              <a:rPr lang="ru" sz="1800"/>
              <a:t>(info, </a:t>
            </a:r>
            <a:r>
              <a:rPr lang="ru" sz="1800"/>
              <a:t>[10, '$']</a:t>
            </a:r>
            <a:r>
              <a:rPr lang="ru" sz="1800"/>
              <a:t>); // 90$</a:t>
            </a:r>
            <a:endParaRPr sz="1800"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 Потеря контекста.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7" name="Google Shape;187;p36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Потеря контекста - ситуация, когда функция вызывается с другим</a:t>
            </a:r>
            <a:br>
              <a:rPr lang="ru" sz="1800"/>
            </a:br>
            <a:r>
              <a:rPr lang="ru" sz="1800"/>
              <a:t>контекстом, отличным от ожидаемого:</a:t>
            </a:r>
            <a:br>
              <a:rPr lang="ru" sz="1800"/>
            </a:br>
            <a:br>
              <a:rPr lang="ru" sz="1800"/>
            </a:br>
            <a:r>
              <a:rPr b="1" lang="ru" sz="1800"/>
              <a:t>const </a:t>
            </a:r>
            <a:r>
              <a:rPr lang="ru" sz="1800"/>
              <a:t>obj = { test: 111, foo: function () { return this.test } };</a:t>
            </a:r>
            <a:br>
              <a:rPr lang="ru" sz="1800"/>
            </a:br>
            <a:r>
              <a:rPr lang="ru" sz="1800"/>
              <a:t>obj.foo(); // 111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b="1" lang="ru" sz="1800"/>
              <a:t>const </a:t>
            </a:r>
            <a:r>
              <a:rPr lang="ru" sz="1800"/>
              <a:t>boo = obj.foo;</a:t>
            </a:r>
            <a:br>
              <a:rPr lang="ru" sz="1800"/>
            </a:br>
            <a:r>
              <a:rPr lang="ru" sz="1800"/>
              <a:t>// boo = function () { return this.test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i="1" lang="ru" sz="1800"/>
              <a:t>boo</a:t>
            </a:r>
            <a:r>
              <a:rPr lang="ru" sz="1800"/>
              <a:t>(); // this = window, так как функция запущена в глобальном окружении</a:t>
            </a:r>
            <a:endParaRPr sz="1800"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 Потеря контекста.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Метод </a:t>
            </a:r>
            <a:r>
              <a:rPr b="1" lang="ru" sz="1800"/>
              <a:t>bind</a:t>
            </a:r>
            <a:r>
              <a:rPr lang="ru" sz="1800"/>
              <a:t>() </a:t>
            </a:r>
            <a:r>
              <a:rPr b="1" i="1" lang="ru" sz="1800"/>
              <a:t>создаёт новую функцию</a:t>
            </a:r>
            <a:r>
              <a:rPr lang="ru" sz="1800"/>
              <a:t>, которая при вызове устанавливает</a:t>
            </a:r>
            <a:br>
              <a:rPr lang="ru" sz="1800"/>
            </a:br>
            <a:r>
              <a:rPr lang="ru" sz="1800"/>
              <a:t>в качестве контекста выполнения this предоставленное значение. Bind</a:t>
            </a:r>
            <a:br>
              <a:rPr lang="ru" sz="1800"/>
            </a:br>
            <a:r>
              <a:rPr lang="ru" sz="1800"/>
              <a:t>также позволяет привязывать к функции аргументы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func.</a:t>
            </a:r>
            <a:r>
              <a:rPr b="1" lang="ru" sz="1800"/>
              <a:t>bind</a:t>
            </a:r>
            <a:r>
              <a:rPr lang="ru" sz="1800"/>
              <a:t>(context, arg1, arg2...)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lang="ru" sz="1800"/>
              <a:t>let user = {uName: 'John', getName: function () {return this.uName}};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lang="ru" sz="1800"/>
              <a:t>user.getName(); // 'John'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lang="ru" sz="1800"/>
              <a:t>let getName = user.getName;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lang="ru" sz="1800"/>
              <a:t>getName(); // undefined</a:t>
            </a:r>
            <a:br>
              <a:rPr lang="ru" sz="1800"/>
            </a:br>
            <a:r>
              <a:rPr lang="ru" sz="1800"/>
              <a:t>getName = user.getName.</a:t>
            </a:r>
            <a:r>
              <a:rPr b="1" lang="ru" sz="1800"/>
              <a:t>bind</a:t>
            </a:r>
            <a:r>
              <a:rPr lang="ru" sz="1800"/>
              <a:t>(user);</a:t>
            </a:r>
            <a:br>
              <a:rPr lang="ru" sz="1800"/>
            </a:br>
            <a:r>
              <a:rPr lang="ru" sz="1800"/>
              <a:t>getName(); // 'John'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 Материалы.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1" name="Google Shape;201;p38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hlinkClick r:id="rId3"/>
              </a:rPr>
              <a:t>Call, Apply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This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Bind</a:t>
            </a:r>
            <a:br>
              <a:rPr lang="ru"/>
            </a:br>
            <a:endParaRPr/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Создать объект с розничной ценой и количеством продуктов. Этот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объект должен содержать метод для получения общей стоимости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всех товаров (цена * количество продуктов)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Создать объект из предыдущей задачи. Создать второй объект,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который описывает количество деталей и цену за одну деталь. Для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второго объекта нужно узнать общую стоимость всех деталей, но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нельзя создавать новые функции и методы. Для этого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“позаимствуйте” метод из предыдущего объекта.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Даны объект и функция: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let </a:t>
            </a:r>
            <a:r>
              <a:rPr lang="ru" sz="1800"/>
              <a:t>sizes = {width: 5, height: 10},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getSquare </a:t>
            </a:r>
            <a:r>
              <a:rPr lang="ru" sz="1800"/>
              <a:t>= function () {return this.width * this.height};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Не изменяя функцию или объект, получить результат функции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getSquare </a:t>
            </a:r>
            <a:r>
              <a:rPr lang="ru" sz="1800"/>
              <a:t>для объекта sizes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4.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let </a:t>
            </a:r>
            <a:r>
              <a:rPr lang="ru" sz="1800"/>
              <a:t>element =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    height: 25,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    getHeight: function () {return this.height;}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};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800"/>
              <a:t>let </a:t>
            </a:r>
            <a:r>
              <a:rPr lang="ru" sz="1800"/>
              <a:t>getElementHeight = element.getHeight;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getElementHeight(); // undefined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Измените функцию </a:t>
            </a:r>
            <a:r>
              <a:rPr b="1" lang="ru" sz="1800"/>
              <a:t>getElementHeight </a:t>
            </a:r>
            <a:r>
              <a:rPr lang="ru" sz="1800"/>
              <a:t>таким образом, чтобы можно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было вызвать </a:t>
            </a:r>
            <a:r>
              <a:rPr b="1" lang="ru" sz="1800"/>
              <a:t>getElementHeight</a:t>
            </a:r>
            <a:r>
              <a:rPr lang="ru" sz="1800"/>
              <a:t>() и получить 25.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функция запущена как метод объекта: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const </a:t>
            </a:r>
            <a:r>
              <a:rPr i="1" lang="ru"/>
              <a:t>user </a:t>
            </a:r>
            <a:r>
              <a:rPr lang="ru"/>
              <a:t>= {</a:t>
            </a:r>
            <a:br>
              <a:rPr lang="ru"/>
            </a:br>
            <a:r>
              <a:rPr lang="ru"/>
              <a:t>    age: 45,</a:t>
            </a:r>
            <a:br>
              <a:rPr lang="ru"/>
            </a:br>
            <a:r>
              <a:rPr lang="ru"/>
              <a:t>    getAge: function() { return user.age}</a:t>
            </a:r>
            <a:br>
              <a:rPr lang="ru"/>
            </a:br>
            <a:r>
              <a:rPr lang="ru"/>
              <a:t>}</a:t>
            </a:r>
            <a:br>
              <a:rPr lang="ru"/>
            </a:br>
            <a:r>
              <a:rPr i="1" lang="ru"/>
              <a:t>user</a:t>
            </a:r>
            <a:r>
              <a:rPr lang="ru"/>
              <a:t>.</a:t>
            </a:r>
            <a:r>
              <a:rPr b="1" lang="ru"/>
              <a:t>getAge</a:t>
            </a:r>
            <a:r>
              <a:rPr lang="ru"/>
              <a:t>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В этом случае функция запущена как метод объекта - то есть объект как бы окружает функцию.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Окружение, в котором выполняется функция, называется </a:t>
            </a:r>
            <a:r>
              <a:rPr b="1" i="1" lang="ru"/>
              <a:t>контекстом вызова функции</a:t>
            </a:r>
            <a:r>
              <a:rPr lang="ru"/>
              <a:t> (функция вызвана в контексте некоторого окружения).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вызова содержит область видимости функции, все её переменные и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Внутри любой функции можно получить доступ к объекту, который вызвал функцию.</a:t>
            </a:r>
            <a:br>
              <a:rPr lang="ru"/>
            </a:br>
            <a:r>
              <a:rPr lang="ru"/>
              <a:t>Специальное ключевое слово </a:t>
            </a:r>
            <a:r>
              <a:rPr i="1" lang="ru"/>
              <a:t>this</a:t>
            </a:r>
            <a:r>
              <a:rPr lang="ru"/>
              <a:t> является ссылкой на этот объект (</a:t>
            </a:r>
            <a:r>
              <a:rPr b="1" lang="ru"/>
              <a:t>this</a:t>
            </a:r>
            <a:r>
              <a:rPr lang="ru"/>
              <a:t> ещё называют объектом контекста).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Можно сказать, что </a:t>
            </a:r>
            <a:r>
              <a:rPr b="1" lang="ru"/>
              <a:t>this </a:t>
            </a:r>
            <a:r>
              <a:rPr lang="ru"/>
              <a:t>- это ссылка на объект, который вызывает код в данный момент.</a:t>
            </a:r>
            <a:br>
              <a:rPr lang="ru"/>
            </a:br>
            <a:r>
              <a:rPr b="1" lang="ru"/>
              <a:t>this </a:t>
            </a:r>
            <a:r>
              <a:rPr lang="ru"/>
              <a:t>- всегда некоторый объект (или null).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строгом режиме работы функции </a:t>
            </a:r>
            <a:r>
              <a:rPr b="1" lang="ru"/>
              <a:t>(‘use strict’)</a:t>
            </a:r>
            <a:r>
              <a:rPr lang="ru"/>
              <a:t> при запуске функции в глобальном окружении </a:t>
            </a:r>
            <a:r>
              <a:rPr b="1" lang="ru"/>
              <a:t>this </a:t>
            </a:r>
            <a:r>
              <a:rPr lang="ru"/>
              <a:t>равно undefined (а не window).</a:t>
            </a:r>
            <a:endParaRPr/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Не важно, как была создана функция - this всегда определяется во время вызова функции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const </a:t>
            </a:r>
            <a:r>
              <a:rPr i="1" lang="ru"/>
              <a:t>product </a:t>
            </a:r>
            <a:r>
              <a:rPr lang="ru"/>
              <a:t>= {</a:t>
            </a:r>
            <a:br>
              <a:rPr lang="ru"/>
            </a:br>
            <a:r>
              <a:rPr lang="ru"/>
              <a:t>    price: '15.2 $',</a:t>
            </a:r>
            <a:br>
              <a:rPr lang="ru"/>
            </a:br>
            <a:r>
              <a:rPr lang="ru"/>
              <a:t>    getPrice: getPrice</a:t>
            </a:r>
            <a:br>
              <a:rPr lang="ru"/>
            </a:b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function </a:t>
            </a:r>
            <a:r>
              <a:rPr b="1" lang="ru"/>
              <a:t>getPrice</a:t>
            </a:r>
            <a:r>
              <a:rPr lang="ru"/>
              <a:t>() { return parseFloat(this.price)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i="1" lang="ru"/>
              <a:t>product</a:t>
            </a:r>
            <a:r>
              <a:rPr lang="ru"/>
              <a:t>.</a:t>
            </a:r>
            <a:r>
              <a:rPr b="1" lang="ru"/>
              <a:t>getPrice</a:t>
            </a:r>
            <a:r>
              <a:rPr lang="ru"/>
              <a:t>(); → this в данном случае - ссылка на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b="1" lang="ru"/>
              <a:t>getPrice</a:t>
            </a:r>
            <a:r>
              <a:rPr lang="ru"/>
              <a:t>(); → this в данном случае - ссылка на глобальный объект window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Приём chaining или цепочка - это когда можно вызывать методы объекта через точку, строя цепочку вызовов:</a:t>
            </a:r>
            <a:br>
              <a:rPr lang="ru"/>
            </a:br>
            <a:r>
              <a:rPr b="1" lang="ru"/>
              <a:t>someObject.method1().method2().method3().method1().method3()...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[3,1,2].sort().join();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того, чтобы реализовать подобное поведение, функция (метод объекта) всегда должна возвращать этот объект: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</a:t>
            </a:r>
            <a:r>
              <a:rPr i="1" lang="ru"/>
              <a:t>myObject </a:t>
            </a:r>
            <a:r>
              <a:rPr lang="ru"/>
              <a:t>= {</a:t>
            </a:r>
            <a:br>
              <a:rPr lang="ru"/>
            </a:br>
            <a:r>
              <a:rPr lang="ru"/>
              <a:t>    foo: function () { /*...*/ return </a:t>
            </a:r>
            <a:r>
              <a:rPr b="1" i="1" lang="ru"/>
              <a:t>this</a:t>
            </a:r>
            <a:r>
              <a:rPr lang="ru"/>
              <a:t>;},</a:t>
            </a:r>
            <a:br>
              <a:rPr lang="ru"/>
            </a:br>
            <a:r>
              <a:rPr lang="ru"/>
              <a:t>    boo: function () { /*...*/ return </a:t>
            </a:r>
            <a:r>
              <a:rPr b="1" i="1" lang="ru"/>
              <a:t>this</a:t>
            </a:r>
            <a:r>
              <a:rPr lang="ru"/>
              <a:t>;}</a:t>
            </a:r>
            <a:br>
              <a:rPr lang="ru"/>
            </a:br>
            <a:r>
              <a:rPr lang="ru"/>
              <a:t>}</a:t>
            </a:r>
            <a:br>
              <a:rPr lang="ru"/>
            </a:br>
            <a:br>
              <a:rPr lang="ru"/>
            </a:br>
            <a:r>
              <a:rPr i="1" lang="ru"/>
              <a:t>myObject </a:t>
            </a:r>
            <a:r>
              <a:rPr lang="ru"/>
              <a:t>.</a:t>
            </a:r>
            <a:r>
              <a:rPr b="1" lang="ru"/>
              <a:t>foo</a:t>
            </a:r>
            <a:r>
              <a:rPr lang="ru"/>
              <a:t>(); // вернёт this ---&gt; myObject: { foo: function..., boo: func... }</a:t>
            </a:r>
            <a:br>
              <a:rPr lang="ru"/>
            </a:br>
            <a:r>
              <a:rPr i="1" lang="ru"/>
              <a:t>myObject </a:t>
            </a:r>
            <a:r>
              <a:rPr lang="ru"/>
              <a:t>.</a:t>
            </a:r>
            <a:r>
              <a:rPr b="1" lang="ru"/>
              <a:t>foo</a:t>
            </a:r>
            <a:r>
              <a:rPr lang="ru"/>
              <a:t>().</a:t>
            </a:r>
            <a:r>
              <a:rPr b="1" lang="ru"/>
              <a:t>boo</a:t>
            </a:r>
            <a:r>
              <a:rPr lang="ru"/>
              <a:t>().foo().boo()...</a:t>
            </a:r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</a:t>
            </a: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Создать объект, который описывает ширину и высоту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прямоугольника, а также может посчитать площадь фигуры: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const rectangle = {width:..., height:..., getSquare:...};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Создать объект, у которого будет цена товара и его скидка, а также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два метода: для получения цены и для расчета цены с учетом скидки: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const </a:t>
            </a:r>
            <a:r>
              <a:rPr lang="ru" sz="1800"/>
              <a:t>price = {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price: 10,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discount: '15%',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... };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price.getPrice(); // 10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price.getPriceWithDiscount(); // 8.5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3. Создать объект, у которого будет поле высота и метод “увеличить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высоту на один”. Метод должен возвращать новую высоту: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 sz="1800"/>
              <a:t>object.height = 10;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 sz="1800"/>
              <a:t>object.inc(); // придумать свое название для метода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 sz="1800"/>
              <a:t>object.height; // 11;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0FFBB"/>
            </a:gs>
            <a:gs pos="100000">
              <a:srgbClr val="00D4AA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 Задачи.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215550" y="774800"/>
            <a:ext cx="87129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4. Создать объект “вычислитель”, у которого есть числовое свойство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“значение” и методы “удвоить”, “прибавить один”, “отнять один”.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Методы можно вызывать через точку, образуя цепочку методов: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800"/>
              <a:t>const </a:t>
            </a:r>
            <a:r>
              <a:rPr lang="ru" sz="1800"/>
              <a:t>numerator =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    value: 1,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    double: function () {...},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    plusOne: function () {...},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    minusOne: function () {...},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numerator.double().plusOne().plusOne().minusOne();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/>
              <a:t>numerator.value // 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B347"/>
            </a:gs>
            <a:gs pos="100000">
              <a:srgbClr val="FFCC33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158700" y="382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This.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0" y="640975"/>
            <a:ext cx="90915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Итак, функцию можно вызвать: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lang="ru" sz="1800"/>
              <a:t>- в глобальном контексте foo();</a:t>
            </a:r>
            <a:br>
              <a:rPr lang="ru" sz="1800"/>
            </a:br>
            <a:r>
              <a:rPr lang="ru" sz="1800"/>
              <a:t>- как метод объекта object.foo();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/>
            </a:br>
            <a:r>
              <a:rPr lang="ru" sz="1800"/>
              <a:t>Существует третий способ вызвать функцию - принудительно указать</a:t>
            </a:r>
            <a:br>
              <a:rPr lang="ru" sz="1800"/>
            </a:br>
            <a:r>
              <a:rPr lang="ru" sz="1800"/>
              <a:t>функции, какой использовать контекст (передать this внутрь функции).</a:t>
            </a:r>
            <a:endParaRPr sz="1800"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450" y="174475"/>
            <a:ext cx="763850" cy="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