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b9d316cc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b9d316c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b9d316cc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b9d316cc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b9d316cc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b9d316cc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b9d316cc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b9d316cc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b9d316cc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b9d316c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b9d316cc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b9d316c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b9d316cc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b9d316c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b9d316cc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b9d316c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b9d316cc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b9d316cc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b9d316cc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b9d316cc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frontender.info/es6-in-depth-destructuring/" TargetMode="External"/><Relationship Id="rId4" Type="http://schemas.openxmlformats.org/officeDocument/2006/relationships/hyperlink" Target="https://developer.mozilla.org/ru/docs/Web/JavaScript/Reference/Operators/Destructuring_assignment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Деструктурирующее присваивание. Массивы.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265050" y="640975"/>
            <a:ext cx="88266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Деструктурирующее присваивание - способ извлечения данных из массива или объекта специальным синтаксисом.</a:t>
            </a:r>
            <a:br>
              <a:rPr lang="ru"/>
            </a:br>
            <a:r>
              <a:rPr lang="ru"/>
              <a:t>Для извлечения данных из массива используются квадратные скобки []:</a:t>
            </a:r>
            <a:br>
              <a:rPr lang="ru"/>
            </a:br>
            <a:br>
              <a:rPr lang="ru"/>
            </a:br>
            <a:r>
              <a:rPr b="1" lang="ru"/>
              <a:t>const </a:t>
            </a:r>
            <a:r>
              <a:rPr lang="ru"/>
              <a:t>[ name1, name2 ] = [ 'John', 'Mike', 'Abraham', 'Piter' ];</a:t>
            </a:r>
            <a:br>
              <a:rPr lang="ru"/>
            </a:br>
            <a:r>
              <a:rPr lang="ru"/>
              <a:t>console.log(name1, name2); //  John Mike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того, чтобы получить элементы из середины массива, нужно в деструктурюрующем присваивании пропустить ненужные элементы: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const </a:t>
            </a:r>
            <a:r>
              <a:rPr lang="ru"/>
              <a:t>[ , name2, name3 ] = [ 'John', 'Mike', 'Abraham', 'Piter' ];</a:t>
            </a:r>
            <a:br>
              <a:rPr lang="ru"/>
            </a:br>
            <a:r>
              <a:rPr lang="ru"/>
              <a:t>console.log(name2, name3);  // Mike Abraham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Здесь мы оставили пустой первую переменную, указав лишь запятую.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Ссылка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Ссылка 2</a:t>
            </a:r>
            <a:br>
              <a:rPr lang="ru"/>
            </a:b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Деструктурирующее присваивание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215550" y="774800"/>
            <a:ext cx="87129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2. </a:t>
            </a:r>
            <a:r>
              <a:rPr lang="ru" sz="1800"/>
              <a:t>Организовать функцию getInfo, которая принимает объект вида</a:t>
            </a:r>
            <a:br>
              <a:rPr lang="ru" sz="1800"/>
            </a:br>
            <a:r>
              <a:rPr b="1" lang="ru" sz="1800"/>
              <a:t>{ name: ...,  info: { employees: [...], partners: [ … ]  } }</a:t>
            </a:r>
            <a:br>
              <a:rPr lang="ru" sz="1800"/>
            </a:br>
            <a:r>
              <a:rPr lang="ru" sz="1800"/>
              <a:t>и выводит в консоль имя (если имени нет, показывать ‘Unknown’) и первые две компании из массива partners: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1" lang="ru" sz="1800"/>
              <a:t>const </a:t>
            </a:r>
            <a:r>
              <a:rPr lang="ru" sz="1800"/>
              <a:t>organisation = {  </a:t>
            </a:r>
            <a:br>
              <a:rPr lang="ru" sz="1800"/>
            </a:br>
            <a:r>
              <a:rPr lang="ru" sz="1800"/>
              <a:t>  name: 'Google',   </a:t>
            </a:r>
            <a:br>
              <a:rPr lang="ru" sz="1800"/>
            </a:br>
            <a:r>
              <a:rPr lang="ru" sz="1800"/>
              <a:t>  info: { employees: [‘Vlad’, ‘Olga’], partners: ['Microsoft', 'Facebook', 'Xing']   } </a:t>
            </a:r>
            <a:br>
              <a:rPr lang="ru" sz="1800"/>
            </a:br>
            <a:r>
              <a:rPr lang="ru" sz="1800"/>
              <a:t>};</a:t>
            </a:r>
            <a:br>
              <a:rPr lang="ru" sz="1800"/>
            </a:br>
            <a:r>
              <a:rPr i="1" lang="ru" sz="1800"/>
              <a:t>getInfo</a:t>
            </a:r>
            <a:r>
              <a:rPr lang="ru" sz="1800"/>
              <a:t>(organisation); → </a:t>
            </a:r>
            <a:br>
              <a:rPr lang="ru" sz="1800"/>
            </a:br>
            <a:r>
              <a:rPr lang="ru" sz="1800"/>
              <a:t>Name: Google </a:t>
            </a:r>
            <a:br>
              <a:rPr lang="ru" sz="1800"/>
            </a:br>
            <a:r>
              <a:rPr lang="ru" sz="1800"/>
              <a:t>Partners: Microsoft Facebook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Деструктурирующее присваивание. Массивы.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265050" y="640975"/>
            <a:ext cx="88266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воспользуемся </a:t>
            </a:r>
            <a:r>
              <a:rPr b="1" lang="ru"/>
              <a:t>rest </a:t>
            </a:r>
            <a:r>
              <a:rPr lang="ru"/>
              <a:t>оператором, можем получить остаток массива в переменную: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const </a:t>
            </a:r>
            <a:r>
              <a:rPr lang="ru"/>
              <a:t>[ name1, name2, </a:t>
            </a:r>
            <a:r>
              <a:rPr b="1" lang="ru"/>
              <a:t>...other</a:t>
            </a:r>
            <a:r>
              <a:rPr lang="ru"/>
              <a:t> ] = [ 'John', 'Mike', 'Abraham', 'Piter' ];</a:t>
            </a:r>
            <a:br>
              <a:rPr lang="ru"/>
            </a:br>
            <a:r>
              <a:rPr lang="ru"/>
              <a:t>console.log(name1, name2); // John Mike</a:t>
            </a:r>
            <a:br>
              <a:rPr lang="ru"/>
            </a:br>
            <a:r>
              <a:rPr lang="ru"/>
              <a:t>console.log(other); //["Abraham", "Piter"]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rest оператор в деструктурирующем приравнивании может быть только в конце выражения (перед закрывающей квадратной скобкой).</a:t>
            </a:r>
            <a:br>
              <a:rPr lang="ru"/>
            </a:br>
            <a:br>
              <a:rPr lang="ru"/>
            </a:br>
            <a:r>
              <a:rPr lang="ru"/>
              <a:t>Если в деструктурирующем присваивании больше переменных, чем элементов в массиве, то последним переменным, которым “не хватило” элементов из массива, будет присвоено undefined:</a:t>
            </a:r>
            <a:br>
              <a:rPr lang="ru"/>
            </a:br>
            <a:br>
              <a:rPr lang="ru"/>
            </a:br>
            <a:r>
              <a:rPr b="1" lang="ru"/>
              <a:t>const </a:t>
            </a:r>
            <a:r>
              <a:rPr lang="ru"/>
              <a:t>[ name1, name2, name3 ] = [ 'John', 'Mike' ];</a:t>
            </a:r>
            <a:br>
              <a:rPr lang="ru"/>
            </a:br>
            <a:r>
              <a:rPr lang="ru"/>
              <a:t>console.log(name1, name2, name3); //  John Mike undefined</a:t>
            </a:r>
            <a:br>
              <a:rPr lang="ru"/>
            </a:br>
            <a:r>
              <a:rPr lang="ru"/>
              <a:t>Однако этого можно избежать, используя значения по умолчанию:</a:t>
            </a:r>
            <a:br>
              <a:rPr lang="ru"/>
            </a:br>
            <a:br>
              <a:rPr lang="ru"/>
            </a:br>
            <a:r>
              <a:rPr b="1" lang="ru"/>
              <a:t>const </a:t>
            </a:r>
            <a:r>
              <a:rPr lang="ru"/>
              <a:t>[ name1, name2, name3 = "</a:t>
            </a:r>
            <a:r>
              <a:rPr b="1" lang="ru"/>
              <a:t>Unknown</a:t>
            </a:r>
            <a:r>
              <a:rPr lang="ru"/>
              <a:t>" ] = [ 'John', 'Mike' ];</a:t>
            </a:r>
            <a:br>
              <a:rPr lang="ru"/>
            </a:br>
            <a:r>
              <a:rPr lang="ru"/>
              <a:t>console.log(name1, name2, name3); // John Mike Unknown</a:t>
            </a: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Деструктурирующее присваивание. Объекты.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265050" y="640975"/>
            <a:ext cx="88266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деструктурирующим присваиванием на объектах производится аналогично работе с массивами.</a:t>
            </a:r>
            <a:br>
              <a:rPr lang="ru"/>
            </a:br>
            <a:r>
              <a:rPr lang="ru"/>
              <a:t>Для извлечения данных из объекта путем деструктуризации используются фигурные скобки {} и имена переменных, соответствующие полям объекта: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const </a:t>
            </a:r>
            <a:r>
              <a:rPr lang="ru"/>
              <a:t>figure = { width: 10, height: 12, type: 'square' };</a:t>
            </a:r>
            <a:br>
              <a:rPr lang="ru"/>
            </a:br>
            <a:r>
              <a:rPr b="1" lang="ru"/>
              <a:t>const </a:t>
            </a:r>
            <a:r>
              <a:rPr lang="ru"/>
              <a:t>{ width, height, type } = figure;</a:t>
            </a:r>
            <a:br>
              <a:rPr lang="ru"/>
            </a:br>
            <a:br>
              <a:rPr lang="ru"/>
            </a:br>
            <a:r>
              <a:rPr lang="ru"/>
              <a:t>console.log(width, height, type); // 10 12 "square"</a:t>
            </a:r>
            <a:br>
              <a:rPr lang="ru"/>
            </a:br>
            <a:br>
              <a:rPr lang="ru"/>
            </a:br>
            <a:r>
              <a:rPr lang="ru"/>
              <a:t>При необходимости использовать другие имена переменных в деструктуризации используется двоеточие: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const </a:t>
            </a:r>
            <a:r>
              <a:rPr lang="ru"/>
              <a:t>figure = { width: 10, height: 12, type: 'square' };</a:t>
            </a:r>
            <a:br>
              <a:rPr lang="ru"/>
            </a:br>
            <a:r>
              <a:rPr b="1" lang="ru"/>
              <a:t>const </a:t>
            </a:r>
            <a:r>
              <a:rPr lang="ru"/>
              <a:t>{ width: w, height: h, type: t } = figure;</a:t>
            </a:r>
            <a:br>
              <a:rPr lang="ru"/>
            </a:br>
            <a:r>
              <a:rPr lang="ru"/>
              <a:t>console.log(w, h, t); // 10 12 "square"</a:t>
            </a:r>
            <a:br>
              <a:rPr lang="ru"/>
            </a:br>
            <a:endParaRPr/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Деструктурирующее присваивание. Объекты.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265050" y="640975"/>
            <a:ext cx="88266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Destructuring также позволяет использовать свойства по умолчанию: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const </a:t>
            </a:r>
            <a:r>
              <a:rPr lang="ru"/>
              <a:t>info = { type: 'html' };</a:t>
            </a:r>
            <a:br>
              <a:rPr lang="ru"/>
            </a:br>
            <a:r>
              <a:rPr b="1" lang="ru"/>
              <a:t>const </a:t>
            </a:r>
            <a:r>
              <a:rPr lang="ru"/>
              <a:t>{ type, size = 0} = info;</a:t>
            </a:r>
            <a:br>
              <a:rPr lang="ru"/>
            </a:br>
            <a:r>
              <a:rPr lang="ru"/>
              <a:t>console.log(type, size) // 'html'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использовании деструктурирующего присваивания в правой части выражения можно использовать любые валидные операции, предоставляющие объект:</a:t>
            </a:r>
            <a:br>
              <a:rPr lang="ru"/>
            </a:br>
            <a:br>
              <a:rPr lang="ru"/>
            </a:br>
            <a:r>
              <a:rPr lang="ru"/>
              <a:t>function </a:t>
            </a:r>
            <a:r>
              <a:rPr b="1" lang="ru"/>
              <a:t>getUser</a:t>
            </a:r>
            <a:r>
              <a:rPr lang="ru"/>
              <a:t>() {</a:t>
            </a:r>
            <a:br>
              <a:rPr lang="ru"/>
            </a:br>
            <a:r>
              <a:rPr lang="ru"/>
              <a:t>  return { name: 'John', age: 15 };</a:t>
            </a:r>
            <a:br>
              <a:rPr lang="ru"/>
            </a:br>
            <a:r>
              <a:rPr lang="ru"/>
              <a:t>}</a:t>
            </a:r>
            <a:br>
              <a:rPr lang="ru"/>
            </a:br>
            <a:r>
              <a:rPr lang="ru"/>
              <a:t>const { name, age } = </a:t>
            </a:r>
            <a:r>
              <a:rPr b="1" lang="ru"/>
              <a:t>getUser</a:t>
            </a:r>
            <a:r>
              <a:rPr lang="ru"/>
              <a:t>();</a:t>
            </a:r>
            <a:br>
              <a:rPr lang="ru"/>
            </a:br>
            <a:r>
              <a:rPr lang="ru"/>
              <a:t>console.log(name, age); // John 15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Деструктурирующее присваивание. Объекты.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265050" y="640975"/>
            <a:ext cx="88266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Destructuring позволяет присваивать и вложенные объекты, для этого используется вложенные фигурные скобки: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const </a:t>
            </a:r>
            <a:r>
              <a:rPr lang="ru"/>
              <a:t>element = {</a:t>
            </a:r>
            <a:br>
              <a:rPr lang="ru"/>
            </a:br>
            <a:r>
              <a:rPr lang="ru"/>
              <a:t>  name: 'div',</a:t>
            </a:r>
            <a:br>
              <a:rPr lang="ru"/>
            </a:br>
            <a:r>
              <a:rPr lang="ru"/>
              <a:t>  attributes: { className: 'box', title: 'info' }</a:t>
            </a:r>
            <a:br>
              <a:rPr lang="ru"/>
            </a:br>
            <a:r>
              <a:rPr lang="ru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const </a:t>
            </a:r>
            <a:r>
              <a:rPr lang="ru"/>
              <a:t>{ name, attributes: { className, title } } = element;</a:t>
            </a:r>
            <a:br>
              <a:rPr lang="ru"/>
            </a:br>
            <a:r>
              <a:rPr lang="ru"/>
              <a:t>console.log(name, className, title);</a:t>
            </a:r>
            <a:br>
              <a:rPr lang="ru"/>
            </a:br>
            <a:r>
              <a:rPr lang="ru"/>
              <a:t>// “div” “box” “info”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Destructuring позволяет комбинировать присваивание объектов, внутри которых вложены массивы:</a:t>
            </a:r>
            <a:br>
              <a:rPr lang="ru"/>
            </a:br>
            <a:r>
              <a:rPr b="1" lang="ru"/>
              <a:t>const </a:t>
            </a:r>
            <a:r>
              <a:rPr lang="ru"/>
              <a:t>element = {</a:t>
            </a:r>
            <a:br>
              <a:rPr lang="ru"/>
            </a:br>
            <a:r>
              <a:rPr lang="ru"/>
              <a:t>  name: 'div',</a:t>
            </a:r>
            <a:br>
              <a:rPr lang="ru"/>
            </a:br>
            <a:r>
              <a:rPr lang="ru"/>
              <a:t>  children: [ { name: 'span' }, { name: 'em' } ]</a:t>
            </a:r>
            <a:br>
              <a:rPr lang="ru"/>
            </a:br>
            <a:r>
              <a:rPr lang="ru"/>
              <a:t>};</a:t>
            </a:r>
            <a:br>
              <a:rPr lang="ru"/>
            </a:br>
            <a:r>
              <a:rPr b="1" lang="ru"/>
              <a:t>const </a:t>
            </a:r>
            <a:r>
              <a:rPr lang="ru"/>
              <a:t>{ name: parentEl, children: [ child1 ] } = element;</a:t>
            </a:r>
            <a:br>
              <a:rPr lang="ru"/>
            </a:br>
            <a:r>
              <a:rPr lang="ru"/>
              <a:t>console.log(parentEl, child1); → </a:t>
            </a:r>
            <a:br>
              <a:rPr lang="ru"/>
            </a:br>
            <a:r>
              <a:rPr lang="ru"/>
              <a:t>// “div” Object {name: "span"}</a:t>
            </a:r>
            <a:endParaRPr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Деструктурирующее присваивание.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65050" y="640975"/>
            <a:ext cx="88266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деструктурировать сущности любой сложности: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const </a:t>
            </a:r>
            <a:r>
              <a:rPr lang="ru"/>
              <a:t>element = {</a:t>
            </a:r>
            <a:br>
              <a:rPr lang="ru"/>
            </a:br>
            <a:r>
              <a:rPr lang="ru"/>
              <a:t>  name: 'div',</a:t>
            </a:r>
            <a:br>
              <a:rPr lang="ru"/>
            </a:br>
            <a:r>
              <a:rPr lang="ru"/>
              <a:t>  children: [ { name: 'span' }, { name: 'em' } ]</a:t>
            </a:r>
            <a:br>
              <a:rPr lang="ru"/>
            </a:br>
            <a:r>
              <a:rPr lang="ru"/>
              <a:t>};</a:t>
            </a:r>
            <a:br>
              <a:rPr lang="ru"/>
            </a:br>
            <a:r>
              <a:rPr lang="ru"/>
              <a:t>const { children: [ { name } ] } = element;</a:t>
            </a:r>
            <a:br>
              <a:rPr lang="ru"/>
            </a:br>
            <a:r>
              <a:rPr lang="ru"/>
              <a:t>console.log(name); // "span"</a:t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Деструктурирующее присваивание. Функции.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265050" y="640975"/>
            <a:ext cx="88266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Destructuring можно использовать внутри функции при работе с аргументами: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const </a:t>
            </a:r>
            <a:r>
              <a:rPr lang="ru"/>
              <a:t>user = {  name: 'Louis', surname: 'Watkins', gender: 'Male', age: 50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function </a:t>
            </a:r>
            <a:r>
              <a:rPr i="1" lang="ru"/>
              <a:t>getBaseInfo</a:t>
            </a:r>
            <a:r>
              <a:rPr lang="ru"/>
              <a:t>( { </a:t>
            </a:r>
            <a:r>
              <a:rPr b="1" lang="ru"/>
              <a:t>name</a:t>
            </a:r>
            <a:r>
              <a:rPr lang="ru"/>
              <a:t>, </a:t>
            </a:r>
            <a:r>
              <a:rPr b="1" lang="ru"/>
              <a:t>age </a:t>
            </a:r>
            <a:r>
              <a:rPr lang="ru"/>
              <a:t>} ) {</a:t>
            </a:r>
            <a:br>
              <a:rPr lang="ru"/>
            </a:br>
            <a:r>
              <a:rPr lang="ru"/>
              <a:t>  return `name - ${name}; age - ${age}`;</a:t>
            </a:r>
            <a:br>
              <a:rPr lang="ru"/>
            </a:br>
            <a:r>
              <a:rPr lang="ru"/>
              <a:t>}</a:t>
            </a:r>
            <a:br>
              <a:rPr lang="ru"/>
            </a:br>
            <a:r>
              <a:rPr i="1" lang="ru"/>
              <a:t>getBaseInfo</a:t>
            </a:r>
            <a:r>
              <a:rPr lang="ru"/>
              <a:t>(user); // "name - Louis; age - 50"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также возможны значения по умолчанию: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function </a:t>
            </a:r>
            <a:r>
              <a:rPr i="1" lang="ru"/>
              <a:t>getBaseInfo</a:t>
            </a:r>
            <a:r>
              <a:rPr lang="ru"/>
              <a:t>( { name = </a:t>
            </a:r>
            <a:r>
              <a:rPr b="1" lang="ru"/>
              <a:t>'John'</a:t>
            </a:r>
            <a:r>
              <a:rPr lang="ru"/>
              <a:t>, age = </a:t>
            </a:r>
            <a:r>
              <a:rPr b="1" lang="ru"/>
              <a:t>18</a:t>
            </a:r>
            <a:r>
              <a:rPr lang="ru"/>
              <a:t>} ) {</a:t>
            </a:r>
            <a:br>
              <a:rPr lang="ru"/>
            </a:br>
            <a:r>
              <a:rPr lang="ru"/>
              <a:t>  return `name - ${name}; age - ${age}`;</a:t>
            </a:r>
            <a:br>
              <a:rPr lang="ru"/>
            </a:br>
            <a:r>
              <a:rPr lang="ru"/>
              <a:t>}</a:t>
            </a:r>
            <a:br>
              <a:rPr lang="ru"/>
            </a:br>
            <a:r>
              <a:rPr i="1" lang="ru"/>
              <a:t>getBaseInfo</a:t>
            </a:r>
            <a:r>
              <a:rPr lang="ru"/>
              <a:t>(</a:t>
            </a:r>
            <a:r>
              <a:rPr b="1" lang="ru"/>
              <a:t>{}</a:t>
            </a:r>
            <a:r>
              <a:rPr lang="ru"/>
              <a:t>); // "name - John; age - 18"</a:t>
            </a:r>
            <a:br>
              <a:rPr lang="ru"/>
            </a:br>
            <a:br>
              <a:rPr lang="ru"/>
            </a:br>
            <a:r>
              <a:rPr lang="ru"/>
              <a:t>Однако вызов без аргумента приведёт к ошибке:</a:t>
            </a:r>
            <a:br>
              <a:rPr lang="ru"/>
            </a:br>
            <a:r>
              <a:rPr i="1" lang="ru"/>
              <a:t>getBaseInfo</a:t>
            </a:r>
            <a:r>
              <a:rPr lang="ru"/>
              <a:t>(); → </a:t>
            </a:r>
            <a:br>
              <a:rPr lang="ru"/>
            </a:br>
            <a:r>
              <a:rPr lang="ru"/>
              <a:t>Uncaught TypeError: Cannot destructure property `name` of 'undefined' or 'null'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Деструктурирующее присваивание. Функции.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265050" y="640975"/>
            <a:ext cx="88266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того, чтобы ошибка не возникала, нужно указать функции, что если ничего не передано, то использовать по умолчанию пустой объект: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function </a:t>
            </a:r>
            <a:r>
              <a:rPr i="1" lang="ru"/>
              <a:t>getBaseInfo</a:t>
            </a:r>
            <a:r>
              <a:rPr lang="ru"/>
              <a:t>( { name = 'John', age = 18} = </a:t>
            </a:r>
            <a:r>
              <a:rPr b="1" lang="ru"/>
              <a:t>{}</a:t>
            </a:r>
            <a:r>
              <a:rPr lang="ru"/>
              <a:t> ) {</a:t>
            </a:r>
            <a:br>
              <a:rPr lang="ru"/>
            </a:br>
            <a:r>
              <a:rPr lang="ru"/>
              <a:t>  return `name - ${name}; age - ${age}`;</a:t>
            </a:r>
            <a:br>
              <a:rPr lang="ru"/>
            </a:br>
            <a:r>
              <a:rPr lang="ru"/>
              <a:t>}</a:t>
            </a:r>
            <a:br>
              <a:rPr lang="ru"/>
            </a:br>
            <a:r>
              <a:rPr i="1" lang="ru"/>
              <a:t>getBaseInfo</a:t>
            </a:r>
            <a:r>
              <a:rPr lang="ru"/>
              <a:t>(); // "name - John; age - 18"</a:t>
            </a:r>
            <a:br>
              <a:rPr lang="ru"/>
            </a:b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Деструктурирующее присваивание.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215550" y="774800"/>
            <a:ext cx="87129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Используя rest оператор и деструктуризацию, создать функцию, которая принимает любое количество аргументов и возвращает объект, содержащий первый аргумент и массив из остатка:</a:t>
            </a:r>
            <a:br>
              <a:rPr lang="ru" sz="1800"/>
            </a:br>
            <a:br>
              <a:rPr lang="ru" sz="1800"/>
            </a:br>
            <a:r>
              <a:rPr i="1" lang="ru" sz="1800"/>
              <a:t>func</a:t>
            </a:r>
            <a:r>
              <a:rPr lang="ru" sz="1800"/>
              <a:t>(‘a’, ‘b’, ‘c’, ‘d’) → </a:t>
            </a:r>
            <a:br>
              <a:rPr lang="ru" sz="1800"/>
            </a:br>
            <a:r>
              <a:rPr lang="ru" sz="1800"/>
              <a:t>{</a:t>
            </a:r>
            <a:br>
              <a:rPr lang="ru" sz="1800"/>
            </a:br>
            <a:r>
              <a:rPr lang="ru" sz="1800"/>
              <a:t>  first: ‘a’,</a:t>
            </a:r>
            <a:br>
              <a:rPr lang="ru" sz="1800"/>
            </a:br>
            <a:r>
              <a:rPr lang="ru" sz="1800"/>
              <a:t>  other: [‘b’, ‘c’, ‘d’]</a:t>
            </a:r>
            <a:br>
              <a:rPr lang="ru" sz="1800"/>
            </a:br>
            <a:r>
              <a:rPr lang="ru" sz="1800"/>
              <a:t>}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