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bb3f8f2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bb3f8f2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bb3f8f21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bb3f8f21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bb3f8f21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bb3f8f21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bb3f8f21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dbb3f8f21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bb3f8f21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bb3f8f21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bb3f8f2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dbb3f8f2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bb3f8f21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bb3f8f21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bb3f8f2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bb3f8f2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bb3f8f2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bb3f8f2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bb3f8f2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bb3f8f2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bb3f8f21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bb3f8f2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bb3f8f21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bb3f8f21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bb3f8f21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bb3f8f2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bb3f8f21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bb3f8f2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bb3f8f21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bb3f8f21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learn.javascript.ru/browser-environment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earn.javascript.ru/browser-environment#bom-browser-object-mod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learn.javascript.ru/dom-nod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Введение.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211875" y="4485950"/>
            <a:ext cx="805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Полезные ссылки: </a:t>
            </a:r>
            <a:r>
              <a:rPr lang="ru" sz="1000" u="sng">
                <a:solidFill>
                  <a:schemeClr val="hlink"/>
                </a:solidFill>
                <a:hlinkClick r:id="rId4"/>
              </a:rPr>
              <a:t>DOM, BOM</a:t>
            </a:r>
            <a:endParaRPr sz="1000"/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528" y="895138"/>
            <a:ext cx="3854049" cy="33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Коллекции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querySelectorAll</a:t>
            </a:r>
            <a:r>
              <a:rPr lang="ru" sz="1600"/>
              <a:t>(‘selector’) - возвращает коллекцию узлов, соответствующих селектору, переданному в метод. Селектор имеет такое же правило написания, как и селекторы CSS. Возвращает снимок узлов (то есть коллекция не живая).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querySelectorAll</a:t>
            </a:r>
            <a:r>
              <a:rPr lang="ru" sz="1600"/>
              <a:t>('div'); // вернет все дивы на странице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querySelectorAll</a:t>
            </a:r>
            <a:r>
              <a:rPr lang="ru" sz="1600"/>
              <a:t>('a.link'); // вернет все ссылки с классом link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querySelectorAll</a:t>
            </a:r>
            <a:r>
              <a:rPr lang="ru" sz="1600"/>
              <a:t>('p span'); // вернет все спаны внутри параграфов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document.body.lastElementChild.</a:t>
            </a:r>
            <a:r>
              <a:rPr b="1" lang="ru" sz="1600"/>
              <a:t>querySelectorAll</a:t>
            </a:r>
            <a:r>
              <a:rPr lang="ru" sz="1600"/>
              <a:t>('p');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// вернет все параграфы внутри последнего дочернего элемента body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links</a:t>
            </a:r>
            <a:r>
              <a:rPr lang="ru" sz="1600"/>
              <a:t> - вернет коллекцию всех ссылок или элементов area на странице.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forms</a:t>
            </a:r>
            <a:r>
              <a:rPr lang="ru" sz="1600"/>
              <a:t> - вернет коллекцию всех форм на странице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Д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оступ к элементу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getElementById</a:t>
            </a:r>
            <a:r>
              <a:rPr lang="ru" sz="1600"/>
              <a:t> - возвращает один элемент с заданным id. Подразумевается, что элемент с определенным id присутствует в единственном экземпляре на странице.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Метод </a:t>
            </a:r>
            <a:r>
              <a:rPr b="1" lang="ru" sz="1600"/>
              <a:t>getElementById</a:t>
            </a:r>
            <a:r>
              <a:rPr lang="ru" sz="1600"/>
              <a:t> может быть вызван только на </a:t>
            </a:r>
            <a:r>
              <a:rPr b="1" lang="ru" sz="1600"/>
              <a:t>document</a:t>
            </a:r>
            <a:r>
              <a:rPr lang="ru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&lt;a href=”#” id=”unic-link”&gt;Click me&lt;/a&gt;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getElementById</a:t>
            </a:r>
            <a:r>
              <a:rPr lang="ru" sz="1600"/>
              <a:t>('unic-link'); // вернет элемент с id=unic-link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querySelector</a:t>
            </a:r>
            <a:r>
              <a:rPr lang="ru" sz="1600"/>
              <a:t> - возвращает первый элемент, который соответствует переданному селектору (как </a:t>
            </a:r>
            <a:r>
              <a:rPr b="1" lang="ru" sz="1600"/>
              <a:t>querySelectorAll</a:t>
            </a:r>
            <a:r>
              <a:rPr lang="ru" sz="1600"/>
              <a:t>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querySelector</a:t>
            </a:r>
            <a:r>
              <a:rPr lang="ru" sz="1600"/>
              <a:t>('p'); // вернет первый параграф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С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оответствие селектору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element.</a:t>
            </a:r>
            <a:r>
              <a:rPr b="1" lang="ru" sz="1600"/>
              <a:t>matches</a:t>
            </a:r>
            <a:r>
              <a:rPr lang="ru" sz="1600"/>
              <a:t>(‘selector’) - проверяет, соответствует ли элемент данному селектору.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&lt;div class="one"&gt;One&lt;/div&gt;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&lt;div class="box"&gt;Two&lt;/div&gt;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&lt;div&gt;Three&lt;/div&gt;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var</a:t>
            </a:r>
            <a:r>
              <a:rPr lang="ru" sz="1600"/>
              <a:t> divs = document.getElementsByTagName('div');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for</a:t>
            </a:r>
            <a:r>
              <a:rPr lang="ru" sz="1600"/>
              <a:t> (var index = 0, max = divs.length; index &lt; max; index++)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if (divs[index].</a:t>
            </a:r>
            <a:r>
              <a:rPr b="1" lang="ru" sz="1600"/>
              <a:t>matches</a:t>
            </a:r>
            <a:r>
              <a:rPr lang="ru" sz="1600"/>
              <a:t>('box'))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console.log(divs[index]);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} </a:t>
            </a:r>
            <a:r>
              <a:rPr i="1" lang="ru" sz="1600"/>
              <a:t>// выведет в консоль все дивы с классом box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П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оиск родителя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element.</a:t>
            </a:r>
            <a:r>
              <a:rPr b="1" lang="ru" sz="1600"/>
              <a:t>closest</a:t>
            </a:r>
            <a:r>
              <a:rPr lang="ru" sz="1600"/>
              <a:t>(‘selector’) - ищет предка (родителя) в соответствии с переданным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селектором. Синтаксис селектора аналогичен CSS. В случае совпадения вернет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элемент, если ничего не найдено - null.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&lt;div&gt;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&lt;p&gt;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Other Text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&lt;span class="mark"&gt;info&lt;/span&gt;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&lt;/p&gt;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&lt;/div&gt;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document.querySelector('.mark').</a:t>
            </a:r>
            <a:r>
              <a:rPr b="1" lang="ru" sz="1600"/>
              <a:t>closest</a:t>
            </a:r>
            <a:r>
              <a:rPr lang="ru" sz="1600"/>
              <a:t>('div');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// найдёт первый элемент с классом mark и получит ближайший обрамляющий тег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div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Разметка для задач.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&lt;article&gt;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&lt;p&gt;Lorem ipsum dolor sit amet, odio omnesque ius cu, quo ex atqui antiopam. At detracto menandri eos. Duo in causae viderer, graeci &lt;a href="#"&gt;reprehendunt&lt;/a&gt; has in. Decore &lt;mark&gt;nemore&lt;/mark&gt; philosophia te pro, nobis legere causae ex mei, odio putant mentitum ea ius. Vix nostro deserunt explicari eu.&lt;/p&gt;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&lt;/article&gt;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&lt;li&gt;&lt;a href="#"&gt;Link1&lt;/a&gt;&lt;/li&gt;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&lt;li&gt;&lt;a href="#"&gt;Link2&lt;/a&gt;&lt;/li&gt;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&lt;li&gt;&lt;a href="#"&gt;Link3&lt;/a&gt;&lt;/li&gt;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&lt;li&gt;&lt;a href="#"&gt;Link4&lt;/a&gt;&lt;/li&gt;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&lt;/ul&gt;&lt;span&gt;&lt;/span&gt;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&lt;a href="#"&gt;Some link&lt;/a&gt;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Создать функцию, которая принимает два элемента. Функция проверяет, является ли первый элемент родителем для второго: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isParent(parent, child);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isParent(document.body.children[0], document.querySelector('mark'));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// true так как первый див является родительским элементом для mark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isParent(document.querySelector('ul'), document.querySelector('mark'));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/>
              <a:t>// false так ul НЕ является родительским элементом для mark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Функция принимает только DOM объекты.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2. Получить список всех ссылок, которые не находятся внутри списка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3. Найти элемент, который находится перед и после списка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BOM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 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Browser Object Model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211875" y="4485950"/>
            <a:ext cx="805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Полезные ссылки: </a:t>
            </a:r>
            <a:r>
              <a:rPr lang="ru" sz="1000" u="sng">
                <a:solidFill>
                  <a:schemeClr val="hlink"/>
                </a:solidFill>
                <a:hlinkClick r:id="rId4"/>
              </a:rPr>
              <a:t>BOM</a:t>
            </a:r>
            <a:endParaRPr sz="1000"/>
          </a:p>
        </p:txBody>
      </p:sp>
      <p:sp>
        <p:nvSpPr>
          <p:cNvPr id="123" name="Google Shape;123;p26"/>
          <p:cNvSpPr txBox="1"/>
          <p:nvPr/>
        </p:nvSpPr>
        <p:spPr>
          <a:xfrm>
            <a:off x="184300" y="820950"/>
            <a:ext cx="88266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800"/>
              <a:t>location</a:t>
            </a:r>
            <a:r>
              <a:rPr lang="ru" sz="1800"/>
              <a:t> - объект для работы с адресной строкой (адрес страницы,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дополнительные параметры в URL);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navigator</a:t>
            </a:r>
            <a:r>
              <a:rPr lang="ru" sz="1800"/>
              <a:t> - объект для работы с браузером (название, версия, операционная система, текущее местоположение);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history</a:t>
            </a:r>
            <a:r>
              <a:rPr lang="ru" sz="1800"/>
              <a:t> - объект для навигации и сохранения состояний (перемещение по разделам сайта, кнопки вперёд, назад);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screen</a:t>
            </a:r>
            <a:r>
              <a:rPr lang="ru" sz="1800"/>
              <a:t> - информация о дисплее (размеры экрана, разрешение);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800"/>
              <a:t>frames</a:t>
            </a:r>
            <a:r>
              <a:rPr lang="ru" sz="1800"/>
              <a:t> - коллекция со всеми окнами в текущей странице (всё window).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 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Document Object Model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211875" y="4485950"/>
            <a:ext cx="805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Полезные ссылки: </a:t>
            </a:r>
            <a:r>
              <a:rPr lang="ru" sz="1000" u="sng">
                <a:solidFill>
                  <a:schemeClr val="hlink"/>
                </a:solidFill>
                <a:hlinkClick r:id="rId4"/>
              </a:rPr>
              <a:t>DOM</a:t>
            </a:r>
            <a:endParaRPr sz="1000"/>
          </a:p>
        </p:txBody>
      </p:sp>
      <p:sp>
        <p:nvSpPr>
          <p:cNvPr id="131" name="Google Shape;131;p27"/>
          <p:cNvSpPr txBox="1"/>
          <p:nvPr/>
        </p:nvSpPr>
        <p:spPr>
          <a:xfrm>
            <a:off x="184300" y="820950"/>
            <a:ext cx="88266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800"/>
              <a:t>Объектная модель документа</a:t>
            </a:r>
            <a:r>
              <a:rPr lang="ru" sz="1800"/>
              <a:t> - это </a:t>
            </a:r>
            <a:r>
              <a:rPr lang="ru" sz="1800"/>
              <a:t>независимый</a:t>
            </a:r>
            <a:r>
              <a:rPr lang="ru" sz="1800"/>
              <a:t> от платформы и языка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интерфейс, который позволяет программам и скриптам динамически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обращаться и изменять содержимое, структуру и стили документа.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800"/>
              <a:t>Объектная модель документа</a:t>
            </a:r>
            <a:r>
              <a:rPr lang="ru" sz="1800"/>
              <a:t> - это также представление документа в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виде иерархичного дерева узлов (элементов).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В терминах DOM каждый тег - это узел (</a:t>
            </a:r>
            <a:r>
              <a:rPr b="1" lang="ru" sz="1800"/>
              <a:t>node</a:t>
            </a:r>
            <a:r>
              <a:rPr lang="ru" sz="1800"/>
              <a:t>). Просто </a:t>
            </a:r>
            <a:r>
              <a:rPr b="1" lang="ru" sz="1800"/>
              <a:t>текст</a:t>
            </a:r>
            <a:r>
              <a:rPr lang="ru" sz="1800"/>
              <a:t> тоже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представлен </a:t>
            </a:r>
            <a:r>
              <a:rPr b="1" lang="ru" sz="1800"/>
              <a:t>узлом</a:t>
            </a:r>
            <a:r>
              <a:rPr lang="ru" sz="1800"/>
              <a:t> (node с типом “</a:t>
            </a:r>
            <a:r>
              <a:rPr b="1" lang="ru" sz="1800"/>
              <a:t>текстовый</a:t>
            </a:r>
            <a:r>
              <a:rPr lang="ru" sz="1800"/>
              <a:t>”)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Доступ к DOM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184300" y="820950"/>
            <a:ext cx="88266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Методы для работы с DOM содержатся в глобальном объекте </a:t>
            </a:r>
            <a:r>
              <a:rPr b="1" lang="ru" sz="1800"/>
              <a:t>document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Document содержит все узлы DOM и функции для работы с ними.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 sz="1800"/>
              <a:t>document.documentElement - ссылка на узел html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 sz="1800"/>
              <a:t>document.body - ссылка на узел body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document.head - ссылка на узел head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Если скрипт подключен до body, то document.body будет равен </a:t>
            </a:r>
            <a:r>
              <a:rPr b="1" lang="ru" sz="1800"/>
              <a:t>null</a:t>
            </a:r>
            <a:r>
              <a:rPr lang="ru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Это справедливо для любого другого тега - если скрипт пытается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получить доступ к элементу, который объявлен ниже по коду,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результатом будет </a:t>
            </a:r>
            <a:r>
              <a:rPr b="1" lang="ru" sz="1800"/>
              <a:t>null</a:t>
            </a:r>
            <a:r>
              <a:rPr lang="ru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Доступ к DOM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previousSibling</a:t>
            </a:r>
            <a:r>
              <a:rPr lang="ru"/>
              <a:t>, </a:t>
            </a:r>
            <a:r>
              <a:rPr b="1" lang="ru"/>
              <a:t>nextSibling</a:t>
            </a:r>
            <a:r>
              <a:rPr lang="ru"/>
              <a:t> - свойства, позволяющие получить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предыдущий и следующий элементы (в том числе, текст и комментарии).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previous</a:t>
            </a:r>
            <a:r>
              <a:rPr b="1" lang="ru"/>
              <a:t>ElementSibling</a:t>
            </a:r>
            <a:r>
              <a:rPr lang="ru"/>
              <a:t>, </a:t>
            </a:r>
            <a:r>
              <a:rPr b="1" lang="ru"/>
              <a:t>nextElementSibling</a:t>
            </a:r>
            <a:r>
              <a:rPr lang="ru"/>
              <a:t> - предыдущий и следующий html узел (элемент)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parentNode</a:t>
            </a:r>
            <a:r>
              <a:rPr lang="ru"/>
              <a:t> - свойство, содержащее ссылку на непосредственного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родителя элемента.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parentElement </a:t>
            </a:r>
            <a:r>
              <a:rPr lang="ru"/>
              <a:t> - содержит ссылку на непосредственного родителя (html элемент).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childNodes</a:t>
            </a:r>
            <a:r>
              <a:rPr lang="ru"/>
              <a:t> - дочерние узлы (дети, непосредственно лежат в данном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узле). К дочерним узлам также относятся текст, комментарии, переносы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 и другие символы.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children</a:t>
            </a:r>
            <a:r>
              <a:rPr lang="ru"/>
              <a:t> - дочерние html узлы (</a:t>
            </a:r>
            <a:r>
              <a:rPr lang="ru"/>
              <a:t>элементы</a:t>
            </a:r>
            <a:r>
              <a:rPr lang="ru"/>
              <a:t>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firstChild</a:t>
            </a:r>
            <a:r>
              <a:rPr lang="ru"/>
              <a:t>, </a:t>
            </a:r>
            <a:r>
              <a:rPr b="1" lang="ru"/>
              <a:t>lastChild</a:t>
            </a:r>
            <a:r>
              <a:rPr lang="ru"/>
              <a:t> - первый и последний дочерние узлы (это может быть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текст, комментарий и т.д.)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эти свойства позволяют прочитать значение, но не поменять его.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/>
              <a:t>firstElementChild, lastElementChild,  </a:t>
            </a:r>
            <a:r>
              <a:rPr lang="ru"/>
              <a:t>- первый и последний html узлы.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Доступ к DOM.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previousSibling</a:t>
            </a:r>
            <a:r>
              <a:rPr lang="ru"/>
              <a:t>, </a:t>
            </a:r>
            <a:r>
              <a:rPr b="1" lang="ru"/>
              <a:t>nextSibling</a:t>
            </a:r>
            <a:r>
              <a:rPr lang="ru"/>
              <a:t> - свойства, позволяющие получить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предыдущий и следующий элементы (в том числе, текст и комментарии).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previous</a:t>
            </a:r>
            <a:r>
              <a:rPr b="1" lang="ru"/>
              <a:t>ElementSibling</a:t>
            </a:r>
            <a:r>
              <a:rPr lang="ru"/>
              <a:t>, </a:t>
            </a:r>
            <a:r>
              <a:rPr b="1" lang="ru"/>
              <a:t>nextElementSibling</a:t>
            </a:r>
            <a:r>
              <a:rPr lang="ru"/>
              <a:t> - предыдущий и следующий html узел (элемент)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parentNode</a:t>
            </a:r>
            <a:r>
              <a:rPr lang="ru"/>
              <a:t> - свойство, содержащее ссылку на непосредственного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родителя элемента.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parentElement </a:t>
            </a:r>
            <a:r>
              <a:rPr lang="ru"/>
              <a:t> - содержит ссылку на непосредственного родителя (html элемент).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childNodes</a:t>
            </a:r>
            <a:r>
              <a:rPr lang="ru"/>
              <a:t> - дочерние узлы (дети, непосредственно лежат в данном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узле). К дочерним узлам также относятся текст, комментарии, переносы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 и другие символы.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children</a:t>
            </a:r>
            <a:r>
              <a:rPr lang="ru"/>
              <a:t> - дочерние html узлы (элементы).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firstChild</a:t>
            </a:r>
            <a:r>
              <a:rPr lang="ru"/>
              <a:t>, </a:t>
            </a:r>
            <a:r>
              <a:rPr b="1" lang="ru"/>
              <a:t>lastChild</a:t>
            </a:r>
            <a:r>
              <a:rPr lang="ru"/>
              <a:t> - первый и последний дочерние узлы (это может быть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текст, комментарий и т.д.)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эти свойства позволяют прочитать значение, но не поменять его.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firstElementChild, lastElementChild,  </a:t>
            </a:r>
            <a:r>
              <a:rPr lang="ru"/>
              <a:t>- первый и последний html узлы.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эти свойства позволяют прочитать значение, но не поменять его.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</a:t>
            </a:r>
            <a:r>
              <a:rPr b="1" lang="ru"/>
              <a:t>html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</a:t>
            </a:r>
            <a:r>
              <a:rPr b="1" lang="ru"/>
              <a:t>head</a:t>
            </a:r>
            <a:r>
              <a:rPr lang="ru"/>
              <a:t>&gt;&lt;/</a:t>
            </a:r>
            <a:r>
              <a:rPr b="1" lang="ru"/>
              <a:t>head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</a:t>
            </a:r>
            <a:r>
              <a:rPr b="1" lang="ru"/>
              <a:t>body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&lt;</a:t>
            </a:r>
            <a:r>
              <a:rPr b="1" lang="ru"/>
              <a:t>div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&lt;</a:t>
            </a:r>
            <a:r>
              <a:rPr b="1" lang="ru"/>
              <a:t>p</a:t>
            </a:r>
            <a:r>
              <a:rPr lang="ru"/>
              <a:t>&gt;Text&lt;/</a:t>
            </a:r>
            <a:r>
              <a:rPr b="1" lang="ru"/>
              <a:t>p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&lt;</a:t>
            </a:r>
            <a:r>
              <a:rPr b="1" lang="ru"/>
              <a:t>p</a:t>
            </a:r>
            <a:r>
              <a:rPr lang="ru"/>
              <a:t>&gt;Other&lt;/</a:t>
            </a:r>
            <a:r>
              <a:rPr b="1" lang="ru"/>
              <a:t>p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&lt;</a:t>
            </a:r>
            <a:r>
              <a:rPr b="1" lang="ru"/>
              <a:t>p</a:t>
            </a:r>
            <a:r>
              <a:rPr lang="ru"/>
              <a:t>&gt;Next&lt;/</a:t>
            </a:r>
            <a:r>
              <a:rPr b="1" lang="ru"/>
              <a:t>p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&lt;</a:t>
            </a:r>
            <a:r>
              <a:rPr b="1" lang="ru"/>
              <a:t>p</a:t>
            </a:r>
            <a:r>
              <a:rPr lang="ru"/>
              <a:t>&gt;Last&lt;/</a:t>
            </a:r>
            <a:r>
              <a:rPr b="1" lang="ru"/>
              <a:t>p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&lt;/</a:t>
            </a:r>
            <a:r>
              <a:rPr b="1" lang="ru"/>
              <a:t>div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&lt;</a:t>
            </a:r>
            <a:r>
              <a:rPr b="1" lang="ru"/>
              <a:t>div</a:t>
            </a:r>
            <a:r>
              <a:rPr lang="ru"/>
              <a:t>&gt;&lt;/</a:t>
            </a:r>
            <a:r>
              <a:rPr b="1" lang="ru"/>
              <a:t>div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&lt;</a:t>
            </a:r>
            <a:r>
              <a:rPr b="1" lang="ru"/>
              <a:t>div</a:t>
            </a:r>
            <a:r>
              <a:rPr lang="ru"/>
              <a:t>&gt;&lt;/</a:t>
            </a:r>
            <a:r>
              <a:rPr b="1" lang="ru"/>
              <a:t>div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&lt;/</a:t>
            </a:r>
            <a:r>
              <a:rPr b="1" lang="ru"/>
              <a:t>body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&lt;/</a:t>
            </a:r>
            <a:r>
              <a:rPr b="1" lang="ru"/>
              <a:t>html</a:t>
            </a:r>
            <a:r>
              <a:rPr lang="ru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/>
        </p:nvSpPr>
        <p:spPr>
          <a:xfrm>
            <a:off x="3166525" y="996875"/>
            <a:ext cx="53361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Зная структуру html, с помощью изученных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методов получить (в консоль):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1. 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2.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3. все дочерние элементы body и вывести их 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консоль.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4. первый div и все его дочерние узлы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а) вывести все дочерние узлы в консоль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б) вывести в консоль все дочерние узлы,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кроме первого и последнего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Для навигации по DOM использовать методы,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которые возвращают только элементы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Коллекции.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getElementsByTagName</a:t>
            </a:r>
            <a:r>
              <a:rPr lang="ru" sz="1600"/>
              <a:t> возвращает коллекцию элементов, которые соответствуют имени тега. Коллекция живая, то есть все изменения в html будут отображены и в коллекции (в отличие, например, от childNodes).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getElementsByTagName</a:t>
            </a:r>
            <a:r>
              <a:rPr lang="ru" sz="1600"/>
              <a:t>('div');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// [...] вернет коллекцию со всеми дивами на странице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</a:t>
            </a:r>
            <a:r>
              <a:rPr b="1" lang="ru" sz="1600"/>
              <a:t>getElementsByTagName</a:t>
            </a:r>
            <a:r>
              <a:rPr lang="ru" sz="1600"/>
              <a:t>('*');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// звёздочка означает любой тег - вернутся все элементы на странице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var</a:t>
            </a:r>
            <a:r>
              <a:rPr lang="ru" sz="1600"/>
              <a:t> firstElement = document.body.firstElementChild, // получили 1й элемент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paragraphs = firstElement.</a:t>
            </a:r>
            <a:r>
              <a:rPr b="1" lang="ru" sz="1600"/>
              <a:t>getElementsByTagName</a:t>
            </a:r>
            <a:r>
              <a:rPr lang="ru" sz="1600"/>
              <a:t>('p');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// получили все параграфы p внутри первого элемента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DOM. Коллекции.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0" y="152550"/>
            <a:ext cx="763850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/>
        </p:nvSpPr>
        <p:spPr>
          <a:xfrm>
            <a:off x="184300" y="820950"/>
            <a:ext cx="8826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getElementsByClassName</a:t>
            </a:r>
            <a:r>
              <a:rPr lang="ru" sz="1600"/>
              <a:t> возвращает коллекцию элементов, которые соответствуют имени класса (атрибут тега class). Коллекция живая.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&lt;div class=”test”&gt;&lt;/div&gt;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&lt;div&gt;&lt;/div&gt;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&lt;p class=”test”&gt;&lt;/p&gt;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</a:t>
            </a:r>
            <a:r>
              <a:rPr lang="ru" sz="1600"/>
              <a:t>.</a:t>
            </a:r>
            <a:r>
              <a:rPr b="1" lang="ru" sz="1600"/>
              <a:t>getElementsByClassName</a:t>
            </a:r>
            <a:r>
              <a:rPr lang="ru" sz="1600"/>
              <a:t>('test');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// [div, p] вернет коллекцию со всеми элементами, у которых class=”test”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document.body.firstElementChild.</a:t>
            </a:r>
            <a:r>
              <a:rPr b="1" lang="ru" sz="1600"/>
              <a:t>getElementsByClassName</a:t>
            </a:r>
            <a:r>
              <a:rPr lang="ru" sz="1600"/>
              <a:t>('test');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/>
              <a:t>// вернёт элементы с классом “test” внутри первого дочернего элемента body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