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2960" cy="669168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3/17/19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fld id="{AE0EB8B1-1F61-4FC2-B4D1-D15AB9C82E04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63000" y="1449360"/>
            <a:ext cx="9021240" cy="15271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63000" y="1396800"/>
            <a:ext cx="9021240" cy="12024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63000" y="2976480"/>
            <a:ext cx="9021240" cy="11016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3/17/19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fld id="{72BE0F2B-1771-416D-8FCB-49949C7CD133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Second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Third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Fourth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Fifth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Sixth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Seventh Outline LevelClick to edit Master text styles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Second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2" marL="822960" indent="-228240">
              <a:lnSpc>
                <a:spcPct val="100000"/>
              </a:lnSpc>
              <a:buClr>
                <a:srgbClr val="e5b1ab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Third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3" marL="1097280" indent="-228240">
              <a:lnSpc>
                <a:spcPct val="100000"/>
              </a:lnSpc>
              <a:buClr>
                <a:srgbClr val="a28e6a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Fourth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4" marL="1371600" indent="-228240">
              <a:lnSpc>
                <a:spcPct val="100000"/>
              </a:lnSpc>
              <a:buClr>
                <a:srgbClr val="a28e6a"/>
              </a:buClr>
              <a:buFont typeface="StarSymbol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Fifth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3/17/19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fld id="{C2305BC5-103E-4B05-8B5F-DAE9606ABD70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571760" y="3571920"/>
            <a:ext cx="6171840" cy="137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Отбор: Лольо Пинчер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643040" y="1357200"/>
            <a:ext cx="6171840" cy="189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Дом “Дарение”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Идея на проекта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914760" y="17377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Създаване на връзка между домовете за сираци и дарителите чрез пунктове, създадени от нас. Това ще подобри сигурността и доверието между дарители и домове.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Желанието ни е да развием идеята, като изградим глобална мрежа от пунктове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142920" y="428760"/>
            <a:ext cx="8857800" cy="535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142920" y="571320"/>
            <a:ext cx="8857800" cy="5643360"/>
          </a:xfrm>
          <a:prstGeom prst="rect">
            <a:avLst/>
          </a:prstGeom>
          <a:ln>
            <a:noFill/>
          </a:ln>
        </p:spPr>
      </p:pic>
      <p:pic>
        <p:nvPicPr>
          <p:cNvPr id="134" name="Picture 3" descr=""/>
          <p:cNvPicPr/>
          <p:nvPr/>
        </p:nvPicPr>
        <p:blipFill>
          <a:blip r:embed="rId2"/>
          <a:stretch/>
        </p:blipFill>
        <p:spPr>
          <a:xfrm>
            <a:off x="5476320" y="571320"/>
            <a:ext cx="3499560" cy="278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428760" y="1071720"/>
            <a:ext cx="4969440" cy="4428720"/>
          </a:xfrm>
          <a:prstGeom prst="rect">
            <a:avLst/>
          </a:prstGeom>
          <a:ln>
            <a:noFill/>
          </a:ln>
        </p:spPr>
      </p:pic>
      <p:pic>
        <p:nvPicPr>
          <p:cNvPr id="136" name="Picture 3" descr=""/>
          <p:cNvPicPr/>
          <p:nvPr/>
        </p:nvPicPr>
        <p:blipFill>
          <a:blip r:embed="rId2"/>
          <a:stretch/>
        </p:blipFill>
        <p:spPr>
          <a:xfrm>
            <a:off x="5357880" y="285840"/>
            <a:ext cx="2790360" cy="635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</TotalTime>
  <Application>LibreOffice/5.1.6.2$Linux_X86_64 LibreOffice_project/10m0$Build-2</Application>
  <Words>11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2019-03-16T13:53:25Z</dcterms:created>
  <dc:creator>sa</dc:creator>
  <dc:description/>
  <dc:language>en-US</dc:language>
  <cp:lastModifiedBy/>
  <dcterms:modified xsi:type="dcterms:W3CDTF">2019-03-17T08:30:43Z</dcterms:modified>
  <cp:revision>4</cp:revision>
  <dc:subject/>
  <dc:title>Дом “Дарение”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