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60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2088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20880" cy="1198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20880" cy="1098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71760" y="3571920"/>
            <a:ext cx="61714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Отбор: Лольо Пинчер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43040" y="1357200"/>
            <a:ext cx="61714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Дом “Дарение”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Идея на проекта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14760" y="17377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Създаване на връзка между домовете за сираци и дарителите чрез пунктове, създадени от нас. Това ще подобри сигурността и доверието между дарители и домове.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Желанието ни е да развием идеята, като изградим глобална мрежа от пунктове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42920" y="428760"/>
            <a:ext cx="8857440" cy="53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42920" y="571320"/>
            <a:ext cx="8857440" cy="5643000"/>
          </a:xfrm>
          <a:prstGeom prst="rect">
            <a:avLst/>
          </a:prstGeom>
          <a:ln>
            <a:noFill/>
          </a:ln>
        </p:spPr>
      </p:pic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5476320" y="571320"/>
            <a:ext cx="3499200" cy="27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428760" y="1071720"/>
            <a:ext cx="4969080" cy="44283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5357880" y="285840"/>
            <a:ext cx="2790000" cy="63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</TotalTime>
  <Application>LibreOffice/5.1.6.2$Linux_X86_64 LibreOffice_project/10m0$Build-2</Application>
  <Words>11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2019-03-16T13:53:25Z</dcterms:created>
  <dc:creator>sa</dc:creator>
  <dc:description/>
  <dc:language>en-US</dc:language>
  <cp:lastModifiedBy/>
  <dcterms:modified xsi:type="dcterms:W3CDTF">2019-03-17T09:31:27Z</dcterms:modified>
  <cp:revision>5</cp:revision>
  <dc:subject/>
  <dc:title>Дом “Дарение”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