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авоъгълник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авоъгълник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авоъгълник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лавие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9" name="Подзаглавие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bg-BG" smtClean="0"/>
              <a:t>Щракнете, за да редактирате стила на подзаглавията в образеца</a:t>
            </a:r>
            <a:endParaRPr kumimoji="0" lang="en-US"/>
          </a:p>
        </p:txBody>
      </p:sp>
      <p:sp>
        <p:nvSpPr>
          <p:cNvPr id="28" name="Контейнер за дата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0B047662-7CE0-41CC-B29D-AA9AAFBA9A7D}" type="datetimeFigureOut">
              <a:rPr lang="bg-BG" smtClean="0"/>
              <a:t>22.5.2019 г.</a:t>
            </a:fld>
            <a:endParaRPr lang="bg-BG"/>
          </a:p>
        </p:txBody>
      </p:sp>
      <p:sp>
        <p:nvSpPr>
          <p:cNvPr id="17" name="Контейнер за долния колонтитул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bg-BG"/>
          </a:p>
        </p:txBody>
      </p:sp>
      <p:sp>
        <p:nvSpPr>
          <p:cNvPr id="29" name="Контейнер за номер на слайда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6B146F5-43EF-4043-B910-C68195AAF5A6}" type="slidenum">
              <a:rPr lang="bg-BG" smtClean="0"/>
              <a:t>‹#›</a:t>
            </a:fld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47662-7CE0-41CC-B29D-AA9AAFBA9A7D}" type="datetimeFigureOut">
              <a:rPr lang="bg-BG" smtClean="0"/>
              <a:t>22.5.2019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146F5-43EF-4043-B910-C68195AAF5A6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но заглавие и текс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B047662-7CE0-41CC-B29D-AA9AAFBA9A7D}" type="datetimeFigureOut">
              <a:rPr lang="bg-BG" smtClean="0"/>
              <a:t>22.5.2019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7" name="Правоъгълник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авоъгълник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авоъгълник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6B146F5-43EF-4043-B910-C68195AAF5A6}" type="slidenum">
              <a:rPr lang="bg-BG" smtClean="0"/>
              <a:t>‹#›</a:t>
            </a:fld>
            <a:endParaRPr lang="bg-B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47662-7CE0-41CC-B29D-AA9AAFBA9A7D}" type="datetimeFigureOut">
              <a:rPr lang="bg-BG" smtClean="0"/>
              <a:t>22.5.2019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6B146F5-43EF-4043-B910-C68195AAF5A6}" type="slidenum">
              <a:rPr lang="bg-BG" smtClean="0"/>
              <a:t>‹#›</a:t>
            </a:fld>
            <a:endParaRPr lang="bg-BG"/>
          </a:p>
        </p:txBody>
      </p:sp>
      <p:sp>
        <p:nvSpPr>
          <p:cNvPr id="8" name="Контейнер за съдържание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лавка на секция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</p:txBody>
      </p:sp>
      <p:sp>
        <p:nvSpPr>
          <p:cNvPr id="7" name="Правоъгълник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авоъгълник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авоъгълник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12" name="Контейнер за 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47662-7CE0-41CC-B29D-AA9AAFBA9A7D}" type="datetimeFigureOut">
              <a:rPr lang="bg-BG" smtClean="0"/>
              <a:t>22.5.2019 г.</a:t>
            </a:fld>
            <a:endParaRPr lang="bg-BG"/>
          </a:p>
        </p:txBody>
      </p:sp>
      <p:sp>
        <p:nvSpPr>
          <p:cNvPr id="13" name="Контейнер за номер на слайда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6B146F5-43EF-4043-B910-C68195AAF5A6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Контейнер за долния колонтитул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9" name="Контейнер за съдържание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11" name="Контейнер за съдържание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8" name="Контейнер за дата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B047662-7CE0-41CC-B29D-AA9AAFBA9A7D}" type="datetimeFigureOut">
              <a:rPr lang="bg-BG" smtClean="0"/>
              <a:t>22.5.2019 г.</a:t>
            </a:fld>
            <a:endParaRPr lang="bg-BG"/>
          </a:p>
        </p:txBody>
      </p:sp>
      <p:sp>
        <p:nvSpPr>
          <p:cNvPr id="10" name="Контейнер за номер на слайда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6B146F5-43EF-4043-B910-C68195AAF5A6}" type="slidenum">
              <a:rPr lang="bg-BG" smtClean="0"/>
              <a:t>‹#›</a:t>
            </a:fld>
            <a:endParaRPr lang="bg-BG"/>
          </a:p>
        </p:txBody>
      </p:sp>
      <p:sp>
        <p:nvSpPr>
          <p:cNvPr id="12" name="Контейнер за долния колонтитул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11" name="Контейнер за съдържание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13" name="Контейнер за съдържание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10" name="Контейнер за дата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B047662-7CE0-41CC-B29D-AA9AAFBA9A7D}" type="datetimeFigureOut">
              <a:rPr lang="bg-BG" smtClean="0"/>
              <a:t>22.5.2019 г.</a:t>
            </a:fld>
            <a:endParaRPr lang="bg-BG"/>
          </a:p>
        </p:txBody>
      </p:sp>
      <p:sp>
        <p:nvSpPr>
          <p:cNvPr id="12" name="Контейнер за номер на слайда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6B146F5-43EF-4043-B910-C68195AAF5A6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Контейнер за долния колонтитул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bg-BG"/>
          </a:p>
        </p:txBody>
      </p:sp>
      <p:sp>
        <p:nvSpPr>
          <p:cNvPr id="16" name="Текстов контейне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</p:txBody>
      </p:sp>
      <p:sp>
        <p:nvSpPr>
          <p:cNvPr id="15" name="Текстов контейне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47662-7CE0-41CC-B29D-AA9AAFBA9A7D}" type="datetimeFigureOut">
              <a:rPr lang="bg-BG" smtClean="0"/>
              <a:t>22.5.2019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6B146F5-43EF-4043-B910-C68195AAF5A6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47662-7CE0-41CC-B29D-AA9AAFBA9A7D}" type="datetimeFigureOut">
              <a:rPr lang="bg-BG" smtClean="0"/>
              <a:t>22.5.2019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6B146F5-43EF-4043-B910-C68195AAF5A6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47662-7CE0-41CC-B29D-AA9AAFBA9A7D}" type="datetimeFigureOut">
              <a:rPr lang="bg-BG" smtClean="0"/>
              <a:t>22.5.2019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6B146F5-43EF-4043-B910-C68195AAF5A6}" type="slidenum">
              <a:rPr lang="bg-BG" smtClean="0"/>
              <a:t>‹#›</a:t>
            </a:fld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</p:txBody>
      </p:sp>
      <p:sp>
        <p:nvSpPr>
          <p:cNvPr id="9" name="Контейнер за съдържание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Картина с надпис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</p:txBody>
      </p:sp>
      <p:sp>
        <p:nvSpPr>
          <p:cNvPr id="8" name="Правоъгълник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авоъгълник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авоъгълник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11" name="Правоъгълник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Контейнер за дата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0B047662-7CE0-41CC-B29D-AA9AAFBA9A7D}" type="datetimeFigureOut">
              <a:rPr lang="bg-BG" smtClean="0"/>
              <a:t>22.5.2019 г.</a:t>
            </a:fld>
            <a:endParaRPr lang="bg-BG"/>
          </a:p>
        </p:txBody>
      </p:sp>
      <p:sp>
        <p:nvSpPr>
          <p:cNvPr id="13" name="Контейнер за номер на слайда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6B146F5-43EF-4043-B910-C68195AAF5A6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Контейнер за долния колонтитул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bg-BG" smtClean="0"/>
              <a:t>Щракнете върху иконата, за да добавите картина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Контейнер за заглавие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13" name="Текстов контейне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kumimoji="0" lang="bg-BG" smtClean="0"/>
              <a:t>Второ ниво</a:t>
            </a:r>
          </a:p>
          <a:p>
            <a:pPr lvl="2" eaLnBrk="1" latinLnBrk="0" hangingPunct="1"/>
            <a:r>
              <a:rPr kumimoji="0" lang="bg-BG" smtClean="0"/>
              <a:t>Трето ниво</a:t>
            </a:r>
          </a:p>
          <a:p>
            <a:pPr lvl="3" eaLnBrk="1" latinLnBrk="0" hangingPunct="1"/>
            <a:r>
              <a:rPr kumimoji="0" lang="bg-BG" smtClean="0"/>
              <a:t>Четвърто ниво</a:t>
            </a:r>
          </a:p>
          <a:p>
            <a:pPr lvl="4" eaLnBrk="1" latinLnBrk="0" hangingPunct="1"/>
            <a:r>
              <a:rPr kumimoji="0" lang="bg-BG" smtClean="0"/>
              <a:t>Пето ниво</a:t>
            </a:r>
            <a:endParaRPr kumimoji="0" lang="en-US"/>
          </a:p>
        </p:txBody>
      </p:sp>
      <p:sp>
        <p:nvSpPr>
          <p:cNvPr id="14" name="Контейнер за дата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B047662-7CE0-41CC-B29D-AA9AAFBA9A7D}" type="datetimeFigureOut">
              <a:rPr lang="bg-BG" smtClean="0"/>
              <a:t>22.5.2019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bg-BG"/>
          </a:p>
        </p:txBody>
      </p:sp>
      <p:sp>
        <p:nvSpPr>
          <p:cNvPr id="7" name="Правоъгълник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авоъгълник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авоъгълник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Контейнер за номер на слайда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6B146F5-43EF-4043-B910-C68195AAF5A6}" type="slidenum">
              <a:rPr lang="bg-BG" smtClean="0"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428596" y="1142985"/>
            <a:ext cx="8029604" cy="2457466"/>
          </a:xfrm>
        </p:spPr>
        <p:txBody>
          <a:bodyPr>
            <a:normAutofit fontScale="90000"/>
          </a:bodyPr>
          <a:lstStyle/>
          <a:p>
            <a:r>
              <a:rPr lang="en-US" sz="8800" dirty="0" smtClean="0">
                <a:solidFill>
                  <a:srgbClr val="FF0000"/>
                </a:solidFill>
              </a:rPr>
              <a:t>Fitness mania</a:t>
            </a:r>
            <a:endParaRPr lang="bg-BG" sz="8800" dirty="0">
              <a:solidFill>
                <a:srgbClr val="FF0000"/>
              </a:solidFill>
            </a:endParaRP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4000496" y="3357562"/>
            <a:ext cx="4857784" cy="1000132"/>
          </a:xfrm>
        </p:spPr>
        <p:txBody>
          <a:bodyPr>
            <a:normAutofit/>
          </a:bodyPr>
          <a:lstStyle/>
          <a:p>
            <a:r>
              <a:rPr lang="bg-BG" sz="2000" dirty="0" smtClean="0">
                <a:solidFill>
                  <a:srgbClr val="00B050"/>
                </a:solidFill>
              </a:rPr>
              <a:t>Сайт за фитнес маниаци и ентусиасти</a:t>
            </a:r>
            <a:endParaRPr lang="bg-BG" sz="2000" dirty="0">
              <a:solidFill>
                <a:srgbClr val="00B050"/>
              </a:solidFill>
            </a:endParaRPr>
          </a:p>
        </p:txBody>
      </p:sp>
      <p:sp>
        <p:nvSpPr>
          <p:cNvPr id="4" name="Текстово поле 3"/>
          <p:cNvSpPr txBox="1"/>
          <p:nvPr/>
        </p:nvSpPr>
        <p:spPr>
          <a:xfrm>
            <a:off x="3500430" y="6143644"/>
            <a:ext cx="564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Презентацията е изготвена от</a:t>
            </a:r>
            <a:r>
              <a:rPr lang="ru-RU" dirty="0"/>
              <a:t> </a:t>
            </a:r>
            <a:r>
              <a:rPr lang="bg-BG" dirty="0" smtClean="0"/>
              <a:t>Антонио Такев 11 б клас </a:t>
            </a:r>
            <a:endParaRPr lang="bg-BG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Идея на сайта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Сайтът е направен с цел обогатяване на знанията на фитнес ентусиасти, търсещи по-професионален режим на трениране, богат набор от упражнения, ясно обяснение на фитнес уредите и възможността за модификация на упражнения за по-добър ефект!</a:t>
            </a:r>
            <a:endParaRPr lang="bg-BG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Страница с програми за тренировки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Посочената страница представлява съвкупност от различни програми, чрез който трениращият може да осигури по-сериозен подход в тренировъчния процес.</a:t>
            </a:r>
          </a:p>
          <a:p>
            <a:r>
              <a:rPr lang="bg-BG" dirty="0" smtClean="0"/>
              <a:t>Целта на страницата е да посочи различни разновидности на програми за една или няколко мускулни групи.</a:t>
            </a:r>
            <a:endParaRPr lang="bg-BG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Страница за упражнения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Тази страница предоставя на вашето внимание различни упражнения, които всеки може да включи в тренировъчния си режим.</a:t>
            </a:r>
          </a:p>
          <a:p>
            <a:r>
              <a:rPr lang="bg-BG" dirty="0" smtClean="0"/>
              <a:t>Идеята е да се добавя и кратко описание за правилното изпълнение на посоченото упражнение.</a:t>
            </a:r>
          </a:p>
          <a:p>
            <a:pPr>
              <a:buNone/>
            </a:pPr>
            <a:endParaRPr lang="bg-BG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Страница за фитнес уредите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Страницата разгръща предназначението на фитнес уредите, като основната цел е трениращият да опознае определеният уред за коя мускулна група има възможност да се ползва.</a:t>
            </a:r>
          </a:p>
          <a:p>
            <a:r>
              <a:rPr lang="bg-BG" dirty="0" smtClean="0"/>
              <a:t>На тази страница реално човек получава </a:t>
            </a:r>
            <a:r>
              <a:rPr lang="bg-BG" dirty="0" smtClean="0"/>
              <a:t>у</a:t>
            </a:r>
            <a:r>
              <a:rPr lang="bg-BG" dirty="0" smtClean="0"/>
              <a:t>пътване как да използва фитнес уредите без проблеми.</a:t>
            </a:r>
            <a:endParaRPr lang="bg-BG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Музика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Добавиш и една песен, която да звучи, докато потребителят си рови из сайта.</a:t>
            </a:r>
          </a:p>
          <a:p>
            <a:r>
              <a:rPr lang="bg-BG" dirty="0" smtClean="0"/>
              <a:t>Музиката може да се спира и пуска по желание на потребителя</a:t>
            </a:r>
            <a:endParaRPr lang="bg-BG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Бъдещи реализации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Добавяне на </a:t>
            </a:r>
            <a:r>
              <a:rPr lang="en-US" dirty="0" smtClean="0"/>
              <a:t>backend </a:t>
            </a:r>
            <a:r>
              <a:rPr lang="bg-BG" dirty="0" smtClean="0"/>
              <a:t>част – създаване на база данни за управление на профилите на потребителите.</a:t>
            </a:r>
          </a:p>
          <a:p>
            <a:r>
              <a:rPr lang="bg-BG" dirty="0" smtClean="0"/>
              <a:t>Добавяне на повече програми, упражнения и уреди</a:t>
            </a:r>
          </a:p>
          <a:p>
            <a:r>
              <a:rPr lang="bg-BG" dirty="0" smtClean="0"/>
              <a:t>Добавяне на </a:t>
            </a:r>
            <a:r>
              <a:rPr lang="bg-BG" dirty="0" err="1" smtClean="0"/>
              <a:t>плейлиста</a:t>
            </a:r>
            <a:r>
              <a:rPr lang="bg-BG" dirty="0" smtClean="0"/>
              <a:t> с мотивиращи песни</a:t>
            </a:r>
            <a:endParaRPr lang="bg-BG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Картина 6" descr="result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1539" y="1500174"/>
            <a:ext cx="7143800" cy="5357826"/>
          </a:xfrm>
          <a:prstGeom prst="rect">
            <a:avLst/>
          </a:prstGeom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softEdge rad="112500"/>
          </a:effectLst>
        </p:spPr>
      </p:pic>
      <p:sp>
        <p:nvSpPr>
          <p:cNvPr id="4" name="Правоъгълник 3"/>
          <p:cNvSpPr/>
          <p:nvPr/>
        </p:nvSpPr>
        <p:spPr>
          <a:xfrm>
            <a:off x="642910" y="285728"/>
            <a:ext cx="832933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bg-BG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Благодаря за вниманието </a:t>
            </a:r>
            <a:endParaRPr lang="bg-BG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26" name="AutoShape 2" descr="Image result for fitness hard work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1028" name="AutoShape 4" descr="Related image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едиана">
  <a:themeElements>
    <a:clrScheme name="Медиана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Медиана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Медиана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42</TotalTime>
  <Words>245</Words>
  <Application>Microsoft Office PowerPoint</Application>
  <PresentationFormat>Презентация на цял екран (4:3)</PresentationFormat>
  <Paragraphs>22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8</vt:i4>
      </vt:variant>
    </vt:vector>
  </HeadingPairs>
  <TitlesOfParts>
    <vt:vector size="9" baseType="lpstr">
      <vt:lpstr>Медиана</vt:lpstr>
      <vt:lpstr>Fitness mania</vt:lpstr>
      <vt:lpstr>Идея на сайта</vt:lpstr>
      <vt:lpstr>Страница с програми за тренировки</vt:lpstr>
      <vt:lpstr>Страница за упражнения</vt:lpstr>
      <vt:lpstr>Страница за фитнес уредите</vt:lpstr>
      <vt:lpstr>Музика</vt:lpstr>
      <vt:lpstr>Бъдещи реализации</vt:lpstr>
      <vt:lpstr>Слайд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Fitness mania</dc:title>
  <dc:creator>Toni</dc:creator>
  <cp:lastModifiedBy>Toni</cp:lastModifiedBy>
  <cp:revision>5</cp:revision>
  <dcterms:created xsi:type="dcterms:W3CDTF">2019-05-22T10:15:18Z</dcterms:created>
  <dcterms:modified xsi:type="dcterms:W3CDTF">2019-05-22T10:57:51Z</dcterms:modified>
</cp:coreProperties>
</file>