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trictFirstAndLastChars="0" autoCompressPictures="0">
  <p:sldMasterIdLst>
    <p:sldMasterId id="2147483648" r:id="rId1"/>
    <p:sldMasterId id="2147483660" r:id="rId2"/>
  </p:sldMasterIdLst>
  <p:notesMasterIdLst>
    <p:notesMasterId r:id="rId4"/>
  </p:notesMasterIdLst>
  <p:sldIdLst>
    <p:sldId id="257" r:id="rId3"/>
  </p:sldIdLst>
  <p:sldSz cx="51206400" cy="310896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9731" userDrawn="1">
          <p15:clr>
            <a:srgbClr val="747775"/>
          </p15:clr>
        </p15:guide>
        <p15:guide id="2" pos="15904"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5778" autoAdjust="0"/>
  </p:normalViewPr>
  <p:slideViewPr>
    <p:cSldViewPr snapToGrid="0" showGuides="1">
      <p:cViewPr>
        <p:scale>
          <a:sx n="26" d="100"/>
          <a:sy n="26" d="100"/>
        </p:scale>
        <p:origin x="138" y="-822"/>
      </p:cViewPr>
      <p:guideLst>
        <p:guide orient="horz" pos="9731"/>
        <p:guide pos="15904"/>
      </p:guideLst>
    </p:cSldViewPr>
  </p:slideViewPr>
  <p:notesTextViewPr>
    <p:cViewPr>
      <p:scale>
        <a:sx n="400" d="100"/>
        <a:sy n="400" d="100"/>
      </p:scale>
      <p:origin x="0" y="-21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454275" y="514350"/>
            <a:ext cx="423545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0" name="Google Shape;160;p2:notes"/>
          <p:cNvSpPr>
            <a:spLocks noGrp="1" noRot="1" noChangeAspect="1"/>
          </p:cNvSpPr>
          <p:nvPr>
            <p:ph type="sldImg" idx="2"/>
          </p:nvPr>
        </p:nvSpPr>
        <p:spPr>
          <a:xfrm>
            <a:off x="2454275" y="514350"/>
            <a:ext cx="423545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4"/>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15344351" y="-5529785"/>
            <a:ext cx="20517698" cy="46085760"/>
          </a:xfrm>
          <a:prstGeom prst="rect">
            <a:avLst/>
          </a:prstGeom>
          <a:noFill/>
          <a:ln>
            <a:noFill/>
          </a:ln>
        </p:spPr>
        <p:txBody>
          <a:bodyPr spcFirstLastPara="1" wrap="square" lIns="470250" tIns="235125" rIns="470250" bIns="2351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29621903" y="8747767"/>
            <a:ext cx="26526915" cy="1152144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6152302" y="-2346953"/>
            <a:ext cx="26526915" cy="33710880"/>
          </a:xfrm>
          <a:prstGeom prst="rect">
            <a:avLst/>
          </a:prstGeom>
          <a:noFill/>
          <a:ln>
            <a:noFill/>
          </a:ln>
        </p:spPr>
        <p:txBody>
          <a:bodyPr spcFirstLastPara="1" wrap="square" lIns="470250" tIns="235125" rIns="470250" bIns="2351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4"/>
        <p:cNvGrpSpPr/>
        <p:nvPr/>
      </p:nvGrpSpPr>
      <p:grpSpPr>
        <a:xfrm>
          <a:off x="0" y="0"/>
          <a:ext cx="0" cy="0"/>
          <a:chOff x="0" y="0"/>
          <a:chExt cx="0" cy="0"/>
        </a:xfrm>
      </p:grpSpPr>
      <p:sp>
        <p:nvSpPr>
          <p:cNvPr id="85" name="Google Shape;85;p16"/>
          <p:cNvSpPr txBox="1">
            <a:spLocks noGrp="1"/>
          </p:cNvSpPr>
          <p:nvPr>
            <p:ph type="ctrTitle"/>
          </p:nvPr>
        </p:nvSpPr>
        <p:spPr>
          <a:xfrm>
            <a:off x="1745564" y="4500543"/>
            <a:ext cx="47715360" cy="12406826"/>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29120"/>
            </a:lvl1pPr>
            <a:lvl2pPr lvl="1" algn="ctr">
              <a:lnSpc>
                <a:spcPct val="100000"/>
              </a:lnSpc>
              <a:spcBef>
                <a:spcPts val="0"/>
              </a:spcBef>
              <a:spcAft>
                <a:spcPts val="0"/>
              </a:spcAft>
              <a:buSzPts val="5200"/>
              <a:buNone/>
              <a:defRPr sz="29120"/>
            </a:lvl2pPr>
            <a:lvl3pPr lvl="2" algn="ctr">
              <a:lnSpc>
                <a:spcPct val="100000"/>
              </a:lnSpc>
              <a:spcBef>
                <a:spcPts val="0"/>
              </a:spcBef>
              <a:spcAft>
                <a:spcPts val="0"/>
              </a:spcAft>
              <a:buSzPts val="5200"/>
              <a:buNone/>
              <a:defRPr sz="29120"/>
            </a:lvl3pPr>
            <a:lvl4pPr lvl="3" algn="ctr">
              <a:lnSpc>
                <a:spcPct val="100000"/>
              </a:lnSpc>
              <a:spcBef>
                <a:spcPts val="0"/>
              </a:spcBef>
              <a:spcAft>
                <a:spcPts val="0"/>
              </a:spcAft>
              <a:buSzPts val="5200"/>
              <a:buNone/>
              <a:defRPr sz="29120"/>
            </a:lvl4pPr>
            <a:lvl5pPr lvl="4" algn="ctr">
              <a:lnSpc>
                <a:spcPct val="100000"/>
              </a:lnSpc>
              <a:spcBef>
                <a:spcPts val="0"/>
              </a:spcBef>
              <a:spcAft>
                <a:spcPts val="0"/>
              </a:spcAft>
              <a:buSzPts val="5200"/>
              <a:buNone/>
              <a:defRPr sz="29120"/>
            </a:lvl5pPr>
            <a:lvl6pPr lvl="5" algn="ctr">
              <a:lnSpc>
                <a:spcPct val="100000"/>
              </a:lnSpc>
              <a:spcBef>
                <a:spcPts val="0"/>
              </a:spcBef>
              <a:spcAft>
                <a:spcPts val="0"/>
              </a:spcAft>
              <a:buSzPts val="5200"/>
              <a:buNone/>
              <a:defRPr sz="29120"/>
            </a:lvl6pPr>
            <a:lvl7pPr lvl="6" algn="ctr">
              <a:lnSpc>
                <a:spcPct val="100000"/>
              </a:lnSpc>
              <a:spcBef>
                <a:spcPts val="0"/>
              </a:spcBef>
              <a:spcAft>
                <a:spcPts val="0"/>
              </a:spcAft>
              <a:buSzPts val="5200"/>
              <a:buNone/>
              <a:defRPr sz="29120"/>
            </a:lvl7pPr>
            <a:lvl8pPr lvl="7" algn="ctr">
              <a:lnSpc>
                <a:spcPct val="100000"/>
              </a:lnSpc>
              <a:spcBef>
                <a:spcPts val="0"/>
              </a:spcBef>
              <a:spcAft>
                <a:spcPts val="0"/>
              </a:spcAft>
              <a:buSzPts val="5200"/>
              <a:buNone/>
              <a:defRPr sz="29120"/>
            </a:lvl8pPr>
            <a:lvl9pPr lvl="8" algn="ctr">
              <a:lnSpc>
                <a:spcPct val="100000"/>
              </a:lnSpc>
              <a:spcBef>
                <a:spcPts val="0"/>
              </a:spcBef>
              <a:spcAft>
                <a:spcPts val="0"/>
              </a:spcAft>
              <a:buSzPts val="5200"/>
              <a:buNone/>
              <a:defRPr sz="29120"/>
            </a:lvl9pPr>
          </a:lstStyle>
          <a:p>
            <a:endParaRPr/>
          </a:p>
        </p:txBody>
      </p:sp>
      <p:sp>
        <p:nvSpPr>
          <p:cNvPr id="86" name="Google Shape;86;p16"/>
          <p:cNvSpPr txBox="1">
            <a:spLocks noGrp="1"/>
          </p:cNvSpPr>
          <p:nvPr>
            <p:ph type="subTitle" idx="1"/>
          </p:nvPr>
        </p:nvSpPr>
        <p:spPr>
          <a:xfrm>
            <a:off x="1745520" y="17130712"/>
            <a:ext cx="47715360" cy="4790826"/>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15680"/>
            </a:lvl1pPr>
            <a:lvl2pPr lvl="1" algn="ctr">
              <a:lnSpc>
                <a:spcPct val="100000"/>
              </a:lnSpc>
              <a:spcBef>
                <a:spcPts val="0"/>
              </a:spcBef>
              <a:spcAft>
                <a:spcPts val="0"/>
              </a:spcAft>
              <a:buSzPts val="2800"/>
              <a:buNone/>
              <a:defRPr sz="15680"/>
            </a:lvl2pPr>
            <a:lvl3pPr lvl="2" algn="ctr">
              <a:lnSpc>
                <a:spcPct val="100000"/>
              </a:lnSpc>
              <a:spcBef>
                <a:spcPts val="0"/>
              </a:spcBef>
              <a:spcAft>
                <a:spcPts val="0"/>
              </a:spcAft>
              <a:buSzPts val="2800"/>
              <a:buNone/>
              <a:defRPr sz="15680"/>
            </a:lvl3pPr>
            <a:lvl4pPr lvl="3" algn="ctr">
              <a:lnSpc>
                <a:spcPct val="100000"/>
              </a:lnSpc>
              <a:spcBef>
                <a:spcPts val="0"/>
              </a:spcBef>
              <a:spcAft>
                <a:spcPts val="0"/>
              </a:spcAft>
              <a:buSzPts val="2800"/>
              <a:buNone/>
              <a:defRPr sz="15680"/>
            </a:lvl4pPr>
            <a:lvl5pPr lvl="4" algn="ctr">
              <a:lnSpc>
                <a:spcPct val="100000"/>
              </a:lnSpc>
              <a:spcBef>
                <a:spcPts val="0"/>
              </a:spcBef>
              <a:spcAft>
                <a:spcPts val="0"/>
              </a:spcAft>
              <a:buSzPts val="2800"/>
              <a:buNone/>
              <a:defRPr sz="15680"/>
            </a:lvl5pPr>
            <a:lvl6pPr lvl="5" algn="ctr">
              <a:lnSpc>
                <a:spcPct val="100000"/>
              </a:lnSpc>
              <a:spcBef>
                <a:spcPts val="0"/>
              </a:spcBef>
              <a:spcAft>
                <a:spcPts val="0"/>
              </a:spcAft>
              <a:buSzPts val="2800"/>
              <a:buNone/>
              <a:defRPr sz="15680"/>
            </a:lvl6pPr>
            <a:lvl7pPr lvl="6" algn="ctr">
              <a:lnSpc>
                <a:spcPct val="100000"/>
              </a:lnSpc>
              <a:spcBef>
                <a:spcPts val="0"/>
              </a:spcBef>
              <a:spcAft>
                <a:spcPts val="0"/>
              </a:spcAft>
              <a:buSzPts val="2800"/>
              <a:buNone/>
              <a:defRPr sz="15680"/>
            </a:lvl7pPr>
            <a:lvl8pPr lvl="7" algn="ctr">
              <a:lnSpc>
                <a:spcPct val="100000"/>
              </a:lnSpc>
              <a:spcBef>
                <a:spcPts val="0"/>
              </a:spcBef>
              <a:spcAft>
                <a:spcPts val="0"/>
              </a:spcAft>
              <a:buSzPts val="2800"/>
              <a:buNone/>
              <a:defRPr sz="15680"/>
            </a:lvl8pPr>
            <a:lvl9pPr lvl="8" algn="ctr">
              <a:lnSpc>
                <a:spcPct val="100000"/>
              </a:lnSpc>
              <a:spcBef>
                <a:spcPts val="0"/>
              </a:spcBef>
              <a:spcAft>
                <a:spcPts val="0"/>
              </a:spcAft>
              <a:buSzPts val="2800"/>
              <a:buNone/>
              <a:defRPr sz="15680"/>
            </a:lvl9pPr>
          </a:lstStyle>
          <a:p>
            <a:endParaRPr/>
          </a:p>
        </p:txBody>
      </p:sp>
      <p:sp>
        <p:nvSpPr>
          <p:cNvPr id="87" name="Google Shape;87;p16"/>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745520" y="13000694"/>
            <a:ext cx="47715360" cy="5088214"/>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20160"/>
            </a:lvl1pPr>
            <a:lvl2pPr lvl="1" algn="ctr">
              <a:lnSpc>
                <a:spcPct val="100000"/>
              </a:lnSpc>
              <a:spcBef>
                <a:spcPts val="0"/>
              </a:spcBef>
              <a:spcAft>
                <a:spcPts val="0"/>
              </a:spcAft>
              <a:buSzPts val="3600"/>
              <a:buNone/>
              <a:defRPr sz="20160"/>
            </a:lvl2pPr>
            <a:lvl3pPr lvl="2" algn="ctr">
              <a:lnSpc>
                <a:spcPct val="100000"/>
              </a:lnSpc>
              <a:spcBef>
                <a:spcPts val="0"/>
              </a:spcBef>
              <a:spcAft>
                <a:spcPts val="0"/>
              </a:spcAft>
              <a:buSzPts val="3600"/>
              <a:buNone/>
              <a:defRPr sz="20160"/>
            </a:lvl3pPr>
            <a:lvl4pPr lvl="3" algn="ctr">
              <a:lnSpc>
                <a:spcPct val="100000"/>
              </a:lnSpc>
              <a:spcBef>
                <a:spcPts val="0"/>
              </a:spcBef>
              <a:spcAft>
                <a:spcPts val="0"/>
              </a:spcAft>
              <a:buSzPts val="3600"/>
              <a:buNone/>
              <a:defRPr sz="20160"/>
            </a:lvl4pPr>
            <a:lvl5pPr lvl="4" algn="ctr">
              <a:lnSpc>
                <a:spcPct val="100000"/>
              </a:lnSpc>
              <a:spcBef>
                <a:spcPts val="0"/>
              </a:spcBef>
              <a:spcAft>
                <a:spcPts val="0"/>
              </a:spcAft>
              <a:buSzPts val="3600"/>
              <a:buNone/>
              <a:defRPr sz="20160"/>
            </a:lvl5pPr>
            <a:lvl6pPr lvl="5" algn="ctr">
              <a:lnSpc>
                <a:spcPct val="100000"/>
              </a:lnSpc>
              <a:spcBef>
                <a:spcPts val="0"/>
              </a:spcBef>
              <a:spcAft>
                <a:spcPts val="0"/>
              </a:spcAft>
              <a:buSzPts val="3600"/>
              <a:buNone/>
              <a:defRPr sz="20160"/>
            </a:lvl6pPr>
            <a:lvl7pPr lvl="6" algn="ctr">
              <a:lnSpc>
                <a:spcPct val="100000"/>
              </a:lnSpc>
              <a:spcBef>
                <a:spcPts val="0"/>
              </a:spcBef>
              <a:spcAft>
                <a:spcPts val="0"/>
              </a:spcAft>
              <a:buSzPts val="3600"/>
              <a:buNone/>
              <a:defRPr sz="20160"/>
            </a:lvl7pPr>
            <a:lvl8pPr lvl="7" algn="ctr">
              <a:lnSpc>
                <a:spcPct val="100000"/>
              </a:lnSpc>
              <a:spcBef>
                <a:spcPts val="0"/>
              </a:spcBef>
              <a:spcAft>
                <a:spcPts val="0"/>
              </a:spcAft>
              <a:buSzPts val="3600"/>
              <a:buNone/>
              <a:defRPr sz="20160"/>
            </a:lvl8pPr>
            <a:lvl9pPr lvl="8" algn="ctr">
              <a:lnSpc>
                <a:spcPct val="100000"/>
              </a:lnSpc>
              <a:spcBef>
                <a:spcPts val="0"/>
              </a:spcBef>
              <a:spcAft>
                <a:spcPts val="0"/>
              </a:spcAft>
              <a:buSzPts val="3600"/>
              <a:buNone/>
              <a:defRPr sz="20160"/>
            </a:lvl9pPr>
          </a:lstStyle>
          <a:p>
            <a:endParaRPr/>
          </a:p>
        </p:txBody>
      </p:sp>
      <p:sp>
        <p:nvSpPr>
          <p:cNvPr id="90" name="Google Shape;90;p17"/>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1745520" y="2689929"/>
            <a:ext cx="47715360" cy="3461654"/>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3" name="Google Shape;93;p18"/>
          <p:cNvSpPr txBox="1">
            <a:spLocks noGrp="1"/>
          </p:cNvSpPr>
          <p:nvPr>
            <p:ph type="body" idx="1"/>
          </p:nvPr>
        </p:nvSpPr>
        <p:spPr>
          <a:xfrm>
            <a:off x="1745520" y="6966071"/>
            <a:ext cx="47715360" cy="2065024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4" name="Google Shape;94;p18"/>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1745520" y="2689929"/>
            <a:ext cx="47715360" cy="3461654"/>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7" name="Google Shape;97;p19"/>
          <p:cNvSpPr txBox="1">
            <a:spLocks noGrp="1"/>
          </p:cNvSpPr>
          <p:nvPr>
            <p:ph type="body" idx="1"/>
          </p:nvPr>
        </p:nvSpPr>
        <p:spPr>
          <a:xfrm>
            <a:off x="1745520" y="6966071"/>
            <a:ext cx="22399440" cy="2065024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7840"/>
            </a:lvl1pPr>
            <a:lvl2pPr marL="914400" lvl="1" indent="-304800" algn="l">
              <a:lnSpc>
                <a:spcPct val="115000"/>
              </a:lnSpc>
              <a:spcBef>
                <a:spcPts val="0"/>
              </a:spcBef>
              <a:spcAft>
                <a:spcPts val="0"/>
              </a:spcAft>
              <a:buSzPts val="1200"/>
              <a:buChar char="○"/>
              <a:defRPr sz="6720"/>
            </a:lvl2pPr>
            <a:lvl3pPr marL="1371600" lvl="2" indent="-304800" algn="l">
              <a:lnSpc>
                <a:spcPct val="115000"/>
              </a:lnSpc>
              <a:spcBef>
                <a:spcPts val="0"/>
              </a:spcBef>
              <a:spcAft>
                <a:spcPts val="0"/>
              </a:spcAft>
              <a:buSzPts val="1200"/>
              <a:buChar char="■"/>
              <a:defRPr sz="6720"/>
            </a:lvl3pPr>
            <a:lvl4pPr marL="1828800" lvl="3" indent="-304800" algn="l">
              <a:lnSpc>
                <a:spcPct val="115000"/>
              </a:lnSpc>
              <a:spcBef>
                <a:spcPts val="0"/>
              </a:spcBef>
              <a:spcAft>
                <a:spcPts val="0"/>
              </a:spcAft>
              <a:buSzPts val="1200"/>
              <a:buChar char="●"/>
              <a:defRPr sz="6720"/>
            </a:lvl4pPr>
            <a:lvl5pPr marL="2286000" lvl="4" indent="-304800" algn="l">
              <a:lnSpc>
                <a:spcPct val="115000"/>
              </a:lnSpc>
              <a:spcBef>
                <a:spcPts val="0"/>
              </a:spcBef>
              <a:spcAft>
                <a:spcPts val="0"/>
              </a:spcAft>
              <a:buSzPts val="1200"/>
              <a:buChar char="○"/>
              <a:defRPr sz="6720"/>
            </a:lvl5pPr>
            <a:lvl6pPr marL="2743200" lvl="5" indent="-304800" algn="l">
              <a:lnSpc>
                <a:spcPct val="115000"/>
              </a:lnSpc>
              <a:spcBef>
                <a:spcPts val="0"/>
              </a:spcBef>
              <a:spcAft>
                <a:spcPts val="0"/>
              </a:spcAft>
              <a:buSzPts val="1200"/>
              <a:buChar char="■"/>
              <a:defRPr sz="6720"/>
            </a:lvl6pPr>
            <a:lvl7pPr marL="3200400" lvl="6" indent="-304800" algn="l">
              <a:lnSpc>
                <a:spcPct val="115000"/>
              </a:lnSpc>
              <a:spcBef>
                <a:spcPts val="0"/>
              </a:spcBef>
              <a:spcAft>
                <a:spcPts val="0"/>
              </a:spcAft>
              <a:buSzPts val="1200"/>
              <a:buChar char="●"/>
              <a:defRPr sz="6720"/>
            </a:lvl7pPr>
            <a:lvl8pPr marL="3657600" lvl="7" indent="-304800" algn="l">
              <a:lnSpc>
                <a:spcPct val="115000"/>
              </a:lnSpc>
              <a:spcBef>
                <a:spcPts val="0"/>
              </a:spcBef>
              <a:spcAft>
                <a:spcPts val="0"/>
              </a:spcAft>
              <a:buSzPts val="1200"/>
              <a:buChar char="○"/>
              <a:defRPr sz="6720"/>
            </a:lvl8pPr>
            <a:lvl9pPr marL="4114800" lvl="8" indent="-304800" algn="l">
              <a:lnSpc>
                <a:spcPct val="115000"/>
              </a:lnSpc>
              <a:spcBef>
                <a:spcPts val="0"/>
              </a:spcBef>
              <a:spcAft>
                <a:spcPts val="0"/>
              </a:spcAft>
              <a:buSzPts val="1200"/>
              <a:buChar char="■"/>
              <a:defRPr sz="6720"/>
            </a:lvl9pPr>
          </a:lstStyle>
          <a:p>
            <a:endParaRPr/>
          </a:p>
        </p:txBody>
      </p:sp>
      <p:sp>
        <p:nvSpPr>
          <p:cNvPr id="98" name="Google Shape;98;p19"/>
          <p:cNvSpPr txBox="1">
            <a:spLocks noGrp="1"/>
          </p:cNvSpPr>
          <p:nvPr>
            <p:ph type="body" idx="2"/>
          </p:nvPr>
        </p:nvSpPr>
        <p:spPr>
          <a:xfrm>
            <a:off x="27061440" y="6966071"/>
            <a:ext cx="22399440" cy="2065024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7840"/>
            </a:lvl1pPr>
            <a:lvl2pPr marL="914400" lvl="1" indent="-304800" algn="l">
              <a:lnSpc>
                <a:spcPct val="115000"/>
              </a:lnSpc>
              <a:spcBef>
                <a:spcPts val="0"/>
              </a:spcBef>
              <a:spcAft>
                <a:spcPts val="0"/>
              </a:spcAft>
              <a:buSzPts val="1200"/>
              <a:buChar char="○"/>
              <a:defRPr sz="6720"/>
            </a:lvl2pPr>
            <a:lvl3pPr marL="1371600" lvl="2" indent="-304800" algn="l">
              <a:lnSpc>
                <a:spcPct val="115000"/>
              </a:lnSpc>
              <a:spcBef>
                <a:spcPts val="0"/>
              </a:spcBef>
              <a:spcAft>
                <a:spcPts val="0"/>
              </a:spcAft>
              <a:buSzPts val="1200"/>
              <a:buChar char="■"/>
              <a:defRPr sz="6720"/>
            </a:lvl3pPr>
            <a:lvl4pPr marL="1828800" lvl="3" indent="-304800" algn="l">
              <a:lnSpc>
                <a:spcPct val="115000"/>
              </a:lnSpc>
              <a:spcBef>
                <a:spcPts val="0"/>
              </a:spcBef>
              <a:spcAft>
                <a:spcPts val="0"/>
              </a:spcAft>
              <a:buSzPts val="1200"/>
              <a:buChar char="●"/>
              <a:defRPr sz="6720"/>
            </a:lvl4pPr>
            <a:lvl5pPr marL="2286000" lvl="4" indent="-304800" algn="l">
              <a:lnSpc>
                <a:spcPct val="115000"/>
              </a:lnSpc>
              <a:spcBef>
                <a:spcPts val="0"/>
              </a:spcBef>
              <a:spcAft>
                <a:spcPts val="0"/>
              </a:spcAft>
              <a:buSzPts val="1200"/>
              <a:buChar char="○"/>
              <a:defRPr sz="6720"/>
            </a:lvl5pPr>
            <a:lvl6pPr marL="2743200" lvl="5" indent="-304800" algn="l">
              <a:lnSpc>
                <a:spcPct val="115000"/>
              </a:lnSpc>
              <a:spcBef>
                <a:spcPts val="0"/>
              </a:spcBef>
              <a:spcAft>
                <a:spcPts val="0"/>
              </a:spcAft>
              <a:buSzPts val="1200"/>
              <a:buChar char="■"/>
              <a:defRPr sz="6720"/>
            </a:lvl6pPr>
            <a:lvl7pPr marL="3200400" lvl="6" indent="-304800" algn="l">
              <a:lnSpc>
                <a:spcPct val="115000"/>
              </a:lnSpc>
              <a:spcBef>
                <a:spcPts val="0"/>
              </a:spcBef>
              <a:spcAft>
                <a:spcPts val="0"/>
              </a:spcAft>
              <a:buSzPts val="1200"/>
              <a:buChar char="●"/>
              <a:defRPr sz="6720"/>
            </a:lvl7pPr>
            <a:lvl8pPr marL="3657600" lvl="7" indent="-304800" algn="l">
              <a:lnSpc>
                <a:spcPct val="115000"/>
              </a:lnSpc>
              <a:spcBef>
                <a:spcPts val="0"/>
              </a:spcBef>
              <a:spcAft>
                <a:spcPts val="0"/>
              </a:spcAft>
              <a:buSzPts val="1200"/>
              <a:buChar char="○"/>
              <a:defRPr sz="6720"/>
            </a:lvl8pPr>
            <a:lvl9pPr marL="4114800" lvl="8" indent="-304800" algn="l">
              <a:lnSpc>
                <a:spcPct val="115000"/>
              </a:lnSpc>
              <a:spcBef>
                <a:spcPts val="0"/>
              </a:spcBef>
              <a:spcAft>
                <a:spcPts val="0"/>
              </a:spcAft>
              <a:buSzPts val="1200"/>
              <a:buChar char="■"/>
              <a:defRPr sz="6720"/>
            </a:lvl9pPr>
          </a:lstStyle>
          <a:p>
            <a:endParaRPr/>
          </a:p>
        </p:txBody>
      </p:sp>
      <p:sp>
        <p:nvSpPr>
          <p:cNvPr id="99" name="Google Shape;99;p19"/>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1745520" y="2689929"/>
            <a:ext cx="47715360" cy="3461654"/>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2" name="Google Shape;102;p20"/>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745520" y="3358294"/>
            <a:ext cx="15724800" cy="4567786"/>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13440"/>
            </a:lvl1pPr>
            <a:lvl2pPr lvl="1" algn="l">
              <a:lnSpc>
                <a:spcPct val="100000"/>
              </a:lnSpc>
              <a:spcBef>
                <a:spcPts val="0"/>
              </a:spcBef>
              <a:spcAft>
                <a:spcPts val="0"/>
              </a:spcAft>
              <a:buSzPts val="2400"/>
              <a:buNone/>
              <a:defRPr sz="13440"/>
            </a:lvl2pPr>
            <a:lvl3pPr lvl="2" algn="l">
              <a:lnSpc>
                <a:spcPct val="100000"/>
              </a:lnSpc>
              <a:spcBef>
                <a:spcPts val="0"/>
              </a:spcBef>
              <a:spcAft>
                <a:spcPts val="0"/>
              </a:spcAft>
              <a:buSzPts val="2400"/>
              <a:buNone/>
              <a:defRPr sz="13440"/>
            </a:lvl3pPr>
            <a:lvl4pPr lvl="3" algn="l">
              <a:lnSpc>
                <a:spcPct val="100000"/>
              </a:lnSpc>
              <a:spcBef>
                <a:spcPts val="0"/>
              </a:spcBef>
              <a:spcAft>
                <a:spcPts val="0"/>
              </a:spcAft>
              <a:buSzPts val="2400"/>
              <a:buNone/>
              <a:defRPr sz="13440"/>
            </a:lvl4pPr>
            <a:lvl5pPr lvl="4" algn="l">
              <a:lnSpc>
                <a:spcPct val="100000"/>
              </a:lnSpc>
              <a:spcBef>
                <a:spcPts val="0"/>
              </a:spcBef>
              <a:spcAft>
                <a:spcPts val="0"/>
              </a:spcAft>
              <a:buSzPts val="2400"/>
              <a:buNone/>
              <a:defRPr sz="13440"/>
            </a:lvl5pPr>
            <a:lvl6pPr lvl="5" algn="l">
              <a:lnSpc>
                <a:spcPct val="100000"/>
              </a:lnSpc>
              <a:spcBef>
                <a:spcPts val="0"/>
              </a:spcBef>
              <a:spcAft>
                <a:spcPts val="0"/>
              </a:spcAft>
              <a:buSzPts val="2400"/>
              <a:buNone/>
              <a:defRPr sz="13440"/>
            </a:lvl6pPr>
            <a:lvl7pPr lvl="6" algn="l">
              <a:lnSpc>
                <a:spcPct val="100000"/>
              </a:lnSpc>
              <a:spcBef>
                <a:spcPts val="0"/>
              </a:spcBef>
              <a:spcAft>
                <a:spcPts val="0"/>
              </a:spcAft>
              <a:buSzPts val="2400"/>
              <a:buNone/>
              <a:defRPr sz="13440"/>
            </a:lvl7pPr>
            <a:lvl8pPr lvl="7" algn="l">
              <a:lnSpc>
                <a:spcPct val="100000"/>
              </a:lnSpc>
              <a:spcBef>
                <a:spcPts val="0"/>
              </a:spcBef>
              <a:spcAft>
                <a:spcPts val="0"/>
              </a:spcAft>
              <a:buSzPts val="2400"/>
              <a:buNone/>
              <a:defRPr sz="13440"/>
            </a:lvl8pPr>
            <a:lvl9pPr lvl="8" algn="l">
              <a:lnSpc>
                <a:spcPct val="100000"/>
              </a:lnSpc>
              <a:spcBef>
                <a:spcPts val="0"/>
              </a:spcBef>
              <a:spcAft>
                <a:spcPts val="0"/>
              </a:spcAft>
              <a:buSzPts val="2400"/>
              <a:buNone/>
              <a:defRPr sz="13440"/>
            </a:lvl9pPr>
          </a:lstStyle>
          <a:p>
            <a:endParaRPr/>
          </a:p>
        </p:txBody>
      </p:sp>
      <p:sp>
        <p:nvSpPr>
          <p:cNvPr id="105" name="Google Shape;105;p21"/>
          <p:cNvSpPr txBox="1">
            <a:spLocks noGrp="1"/>
          </p:cNvSpPr>
          <p:nvPr>
            <p:ph type="body" idx="1"/>
          </p:nvPr>
        </p:nvSpPr>
        <p:spPr>
          <a:xfrm>
            <a:off x="1745520" y="8399361"/>
            <a:ext cx="15724800" cy="19217706"/>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6720"/>
            </a:lvl1pPr>
            <a:lvl2pPr marL="914400" lvl="1" indent="-304800" algn="l">
              <a:lnSpc>
                <a:spcPct val="115000"/>
              </a:lnSpc>
              <a:spcBef>
                <a:spcPts val="0"/>
              </a:spcBef>
              <a:spcAft>
                <a:spcPts val="0"/>
              </a:spcAft>
              <a:buSzPts val="1200"/>
              <a:buChar char="○"/>
              <a:defRPr sz="6720"/>
            </a:lvl2pPr>
            <a:lvl3pPr marL="1371600" lvl="2" indent="-304800" algn="l">
              <a:lnSpc>
                <a:spcPct val="115000"/>
              </a:lnSpc>
              <a:spcBef>
                <a:spcPts val="0"/>
              </a:spcBef>
              <a:spcAft>
                <a:spcPts val="0"/>
              </a:spcAft>
              <a:buSzPts val="1200"/>
              <a:buChar char="■"/>
              <a:defRPr sz="6720"/>
            </a:lvl3pPr>
            <a:lvl4pPr marL="1828800" lvl="3" indent="-304800" algn="l">
              <a:lnSpc>
                <a:spcPct val="115000"/>
              </a:lnSpc>
              <a:spcBef>
                <a:spcPts val="0"/>
              </a:spcBef>
              <a:spcAft>
                <a:spcPts val="0"/>
              </a:spcAft>
              <a:buSzPts val="1200"/>
              <a:buChar char="●"/>
              <a:defRPr sz="6720"/>
            </a:lvl4pPr>
            <a:lvl5pPr marL="2286000" lvl="4" indent="-304800" algn="l">
              <a:lnSpc>
                <a:spcPct val="115000"/>
              </a:lnSpc>
              <a:spcBef>
                <a:spcPts val="0"/>
              </a:spcBef>
              <a:spcAft>
                <a:spcPts val="0"/>
              </a:spcAft>
              <a:buSzPts val="1200"/>
              <a:buChar char="○"/>
              <a:defRPr sz="6720"/>
            </a:lvl5pPr>
            <a:lvl6pPr marL="2743200" lvl="5" indent="-304800" algn="l">
              <a:lnSpc>
                <a:spcPct val="115000"/>
              </a:lnSpc>
              <a:spcBef>
                <a:spcPts val="0"/>
              </a:spcBef>
              <a:spcAft>
                <a:spcPts val="0"/>
              </a:spcAft>
              <a:buSzPts val="1200"/>
              <a:buChar char="■"/>
              <a:defRPr sz="6720"/>
            </a:lvl6pPr>
            <a:lvl7pPr marL="3200400" lvl="6" indent="-304800" algn="l">
              <a:lnSpc>
                <a:spcPct val="115000"/>
              </a:lnSpc>
              <a:spcBef>
                <a:spcPts val="0"/>
              </a:spcBef>
              <a:spcAft>
                <a:spcPts val="0"/>
              </a:spcAft>
              <a:buSzPts val="1200"/>
              <a:buChar char="●"/>
              <a:defRPr sz="6720"/>
            </a:lvl7pPr>
            <a:lvl8pPr marL="3657600" lvl="7" indent="-304800" algn="l">
              <a:lnSpc>
                <a:spcPct val="115000"/>
              </a:lnSpc>
              <a:spcBef>
                <a:spcPts val="0"/>
              </a:spcBef>
              <a:spcAft>
                <a:spcPts val="0"/>
              </a:spcAft>
              <a:buSzPts val="1200"/>
              <a:buChar char="○"/>
              <a:defRPr sz="6720"/>
            </a:lvl8pPr>
            <a:lvl9pPr marL="4114800" lvl="8" indent="-304800" algn="l">
              <a:lnSpc>
                <a:spcPct val="115000"/>
              </a:lnSpc>
              <a:spcBef>
                <a:spcPts val="0"/>
              </a:spcBef>
              <a:spcAft>
                <a:spcPts val="0"/>
              </a:spcAft>
              <a:buSzPts val="1200"/>
              <a:buChar char="■"/>
              <a:defRPr sz="6720"/>
            </a:lvl9pPr>
          </a:lstStyle>
          <a:p>
            <a:endParaRPr/>
          </a:p>
        </p:txBody>
      </p:sp>
      <p:sp>
        <p:nvSpPr>
          <p:cNvPr id="106" name="Google Shape;106;p21"/>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2745400" y="2720907"/>
            <a:ext cx="35659680" cy="24726614"/>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26880"/>
            </a:lvl1pPr>
            <a:lvl2pPr lvl="1" algn="l">
              <a:lnSpc>
                <a:spcPct val="100000"/>
              </a:lnSpc>
              <a:spcBef>
                <a:spcPts val="0"/>
              </a:spcBef>
              <a:spcAft>
                <a:spcPts val="0"/>
              </a:spcAft>
              <a:buSzPts val="4800"/>
              <a:buNone/>
              <a:defRPr sz="26880"/>
            </a:lvl2pPr>
            <a:lvl3pPr lvl="2" algn="l">
              <a:lnSpc>
                <a:spcPct val="100000"/>
              </a:lnSpc>
              <a:spcBef>
                <a:spcPts val="0"/>
              </a:spcBef>
              <a:spcAft>
                <a:spcPts val="0"/>
              </a:spcAft>
              <a:buSzPts val="4800"/>
              <a:buNone/>
              <a:defRPr sz="26880"/>
            </a:lvl3pPr>
            <a:lvl4pPr lvl="3" algn="l">
              <a:lnSpc>
                <a:spcPct val="100000"/>
              </a:lnSpc>
              <a:spcBef>
                <a:spcPts val="0"/>
              </a:spcBef>
              <a:spcAft>
                <a:spcPts val="0"/>
              </a:spcAft>
              <a:buSzPts val="4800"/>
              <a:buNone/>
              <a:defRPr sz="26880"/>
            </a:lvl4pPr>
            <a:lvl5pPr lvl="4" algn="l">
              <a:lnSpc>
                <a:spcPct val="100000"/>
              </a:lnSpc>
              <a:spcBef>
                <a:spcPts val="0"/>
              </a:spcBef>
              <a:spcAft>
                <a:spcPts val="0"/>
              </a:spcAft>
              <a:buSzPts val="4800"/>
              <a:buNone/>
              <a:defRPr sz="26880"/>
            </a:lvl5pPr>
            <a:lvl6pPr lvl="5" algn="l">
              <a:lnSpc>
                <a:spcPct val="100000"/>
              </a:lnSpc>
              <a:spcBef>
                <a:spcPts val="0"/>
              </a:spcBef>
              <a:spcAft>
                <a:spcPts val="0"/>
              </a:spcAft>
              <a:buSzPts val="4800"/>
              <a:buNone/>
              <a:defRPr sz="26880"/>
            </a:lvl6pPr>
            <a:lvl7pPr lvl="6" algn="l">
              <a:lnSpc>
                <a:spcPct val="100000"/>
              </a:lnSpc>
              <a:spcBef>
                <a:spcPts val="0"/>
              </a:spcBef>
              <a:spcAft>
                <a:spcPts val="0"/>
              </a:spcAft>
              <a:buSzPts val="4800"/>
              <a:buNone/>
              <a:defRPr sz="26880"/>
            </a:lvl7pPr>
            <a:lvl8pPr lvl="7" algn="l">
              <a:lnSpc>
                <a:spcPct val="100000"/>
              </a:lnSpc>
              <a:spcBef>
                <a:spcPts val="0"/>
              </a:spcBef>
              <a:spcAft>
                <a:spcPts val="0"/>
              </a:spcAft>
              <a:buSzPts val="4800"/>
              <a:buNone/>
              <a:defRPr sz="26880"/>
            </a:lvl8pPr>
            <a:lvl9pPr lvl="8" algn="l">
              <a:lnSpc>
                <a:spcPct val="100000"/>
              </a:lnSpc>
              <a:spcBef>
                <a:spcPts val="0"/>
              </a:spcBef>
              <a:spcAft>
                <a:spcPts val="0"/>
              </a:spcAft>
              <a:buSzPts val="4800"/>
              <a:buNone/>
              <a:defRPr sz="26880"/>
            </a:lvl9pPr>
          </a:lstStyle>
          <a:p>
            <a:endParaRPr/>
          </a:p>
        </p:txBody>
      </p:sp>
      <p:sp>
        <p:nvSpPr>
          <p:cNvPr id="109" name="Google Shape;109;p22"/>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23"/>
          <p:cNvSpPr/>
          <p:nvPr/>
        </p:nvSpPr>
        <p:spPr>
          <a:xfrm>
            <a:off x="25603200" y="-755"/>
            <a:ext cx="25603200" cy="31089600"/>
          </a:xfrm>
          <a:prstGeom prst="rect">
            <a:avLst/>
          </a:prstGeom>
          <a:solidFill>
            <a:schemeClr val="lt2"/>
          </a:solidFill>
          <a:ln>
            <a:noFill/>
          </a:ln>
        </p:spPr>
        <p:txBody>
          <a:bodyPr spcFirstLastPara="1" wrap="square" lIns="511975" tIns="511975" rIns="511975" bIns="51197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784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2" name="Google Shape;112;p23"/>
          <p:cNvSpPr txBox="1">
            <a:spLocks noGrp="1"/>
          </p:cNvSpPr>
          <p:nvPr>
            <p:ph type="title"/>
          </p:nvPr>
        </p:nvSpPr>
        <p:spPr>
          <a:xfrm>
            <a:off x="1486800" y="7453858"/>
            <a:ext cx="22653120" cy="895968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23520"/>
            </a:lvl1pPr>
            <a:lvl2pPr lvl="1" algn="ctr">
              <a:lnSpc>
                <a:spcPct val="100000"/>
              </a:lnSpc>
              <a:spcBef>
                <a:spcPts val="0"/>
              </a:spcBef>
              <a:spcAft>
                <a:spcPts val="0"/>
              </a:spcAft>
              <a:buSzPts val="4200"/>
              <a:buNone/>
              <a:defRPr sz="23520"/>
            </a:lvl2pPr>
            <a:lvl3pPr lvl="2" algn="ctr">
              <a:lnSpc>
                <a:spcPct val="100000"/>
              </a:lnSpc>
              <a:spcBef>
                <a:spcPts val="0"/>
              </a:spcBef>
              <a:spcAft>
                <a:spcPts val="0"/>
              </a:spcAft>
              <a:buSzPts val="4200"/>
              <a:buNone/>
              <a:defRPr sz="23520"/>
            </a:lvl3pPr>
            <a:lvl4pPr lvl="3" algn="ctr">
              <a:lnSpc>
                <a:spcPct val="100000"/>
              </a:lnSpc>
              <a:spcBef>
                <a:spcPts val="0"/>
              </a:spcBef>
              <a:spcAft>
                <a:spcPts val="0"/>
              </a:spcAft>
              <a:buSzPts val="4200"/>
              <a:buNone/>
              <a:defRPr sz="23520"/>
            </a:lvl4pPr>
            <a:lvl5pPr lvl="4" algn="ctr">
              <a:lnSpc>
                <a:spcPct val="100000"/>
              </a:lnSpc>
              <a:spcBef>
                <a:spcPts val="0"/>
              </a:spcBef>
              <a:spcAft>
                <a:spcPts val="0"/>
              </a:spcAft>
              <a:buSzPts val="4200"/>
              <a:buNone/>
              <a:defRPr sz="23520"/>
            </a:lvl5pPr>
            <a:lvl6pPr lvl="5" algn="ctr">
              <a:lnSpc>
                <a:spcPct val="100000"/>
              </a:lnSpc>
              <a:spcBef>
                <a:spcPts val="0"/>
              </a:spcBef>
              <a:spcAft>
                <a:spcPts val="0"/>
              </a:spcAft>
              <a:buSzPts val="4200"/>
              <a:buNone/>
              <a:defRPr sz="23520"/>
            </a:lvl6pPr>
            <a:lvl7pPr lvl="6" algn="ctr">
              <a:lnSpc>
                <a:spcPct val="100000"/>
              </a:lnSpc>
              <a:spcBef>
                <a:spcPts val="0"/>
              </a:spcBef>
              <a:spcAft>
                <a:spcPts val="0"/>
              </a:spcAft>
              <a:buSzPts val="4200"/>
              <a:buNone/>
              <a:defRPr sz="23520"/>
            </a:lvl7pPr>
            <a:lvl8pPr lvl="7" algn="ctr">
              <a:lnSpc>
                <a:spcPct val="100000"/>
              </a:lnSpc>
              <a:spcBef>
                <a:spcPts val="0"/>
              </a:spcBef>
              <a:spcAft>
                <a:spcPts val="0"/>
              </a:spcAft>
              <a:buSzPts val="4200"/>
              <a:buNone/>
              <a:defRPr sz="23520"/>
            </a:lvl8pPr>
            <a:lvl9pPr lvl="8" algn="ctr">
              <a:lnSpc>
                <a:spcPct val="100000"/>
              </a:lnSpc>
              <a:spcBef>
                <a:spcPts val="0"/>
              </a:spcBef>
              <a:spcAft>
                <a:spcPts val="0"/>
              </a:spcAft>
              <a:buSzPts val="4200"/>
              <a:buNone/>
              <a:defRPr sz="23520"/>
            </a:lvl9pPr>
          </a:lstStyle>
          <a:p>
            <a:endParaRPr/>
          </a:p>
        </p:txBody>
      </p:sp>
      <p:sp>
        <p:nvSpPr>
          <p:cNvPr id="113" name="Google Shape;113;p23"/>
          <p:cNvSpPr txBox="1">
            <a:spLocks noGrp="1"/>
          </p:cNvSpPr>
          <p:nvPr>
            <p:ph type="subTitle" idx="1"/>
          </p:nvPr>
        </p:nvSpPr>
        <p:spPr>
          <a:xfrm>
            <a:off x="1486800" y="16943031"/>
            <a:ext cx="22653120" cy="7465494"/>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11760"/>
            </a:lvl1pPr>
            <a:lvl2pPr lvl="1" algn="ctr">
              <a:lnSpc>
                <a:spcPct val="100000"/>
              </a:lnSpc>
              <a:spcBef>
                <a:spcPts val="0"/>
              </a:spcBef>
              <a:spcAft>
                <a:spcPts val="0"/>
              </a:spcAft>
              <a:buSzPts val="2100"/>
              <a:buNone/>
              <a:defRPr sz="11760"/>
            </a:lvl2pPr>
            <a:lvl3pPr lvl="2" algn="ctr">
              <a:lnSpc>
                <a:spcPct val="100000"/>
              </a:lnSpc>
              <a:spcBef>
                <a:spcPts val="0"/>
              </a:spcBef>
              <a:spcAft>
                <a:spcPts val="0"/>
              </a:spcAft>
              <a:buSzPts val="2100"/>
              <a:buNone/>
              <a:defRPr sz="11760"/>
            </a:lvl3pPr>
            <a:lvl4pPr lvl="3" algn="ctr">
              <a:lnSpc>
                <a:spcPct val="100000"/>
              </a:lnSpc>
              <a:spcBef>
                <a:spcPts val="0"/>
              </a:spcBef>
              <a:spcAft>
                <a:spcPts val="0"/>
              </a:spcAft>
              <a:buSzPts val="2100"/>
              <a:buNone/>
              <a:defRPr sz="11760"/>
            </a:lvl4pPr>
            <a:lvl5pPr lvl="4" algn="ctr">
              <a:lnSpc>
                <a:spcPct val="100000"/>
              </a:lnSpc>
              <a:spcBef>
                <a:spcPts val="0"/>
              </a:spcBef>
              <a:spcAft>
                <a:spcPts val="0"/>
              </a:spcAft>
              <a:buSzPts val="2100"/>
              <a:buNone/>
              <a:defRPr sz="11760"/>
            </a:lvl5pPr>
            <a:lvl6pPr lvl="5" algn="ctr">
              <a:lnSpc>
                <a:spcPct val="100000"/>
              </a:lnSpc>
              <a:spcBef>
                <a:spcPts val="0"/>
              </a:spcBef>
              <a:spcAft>
                <a:spcPts val="0"/>
              </a:spcAft>
              <a:buSzPts val="2100"/>
              <a:buNone/>
              <a:defRPr sz="11760"/>
            </a:lvl6pPr>
            <a:lvl7pPr lvl="6" algn="ctr">
              <a:lnSpc>
                <a:spcPct val="100000"/>
              </a:lnSpc>
              <a:spcBef>
                <a:spcPts val="0"/>
              </a:spcBef>
              <a:spcAft>
                <a:spcPts val="0"/>
              </a:spcAft>
              <a:buSzPts val="2100"/>
              <a:buNone/>
              <a:defRPr sz="11760"/>
            </a:lvl7pPr>
            <a:lvl8pPr lvl="7" algn="ctr">
              <a:lnSpc>
                <a:spcPct val="100000"/>
              </a:lnSpc>
              <a:spcBef>
                <a:spcPts val="0"/>
              </a:spcBef>
              <a:spcAft>
                <a:spcPts val="0"/>
              </a:spcAft>
              <a:buSzPts val="2100"/>
              <a:buNone/>
              <a:defRPr sz="11760"/>
            </a:lvl8pPr>
            <a:lvl9pPr lvl="8" algn="ctr">
              <a:lnSpc>
                <a:spcPct val="100000"/>
              </a:lnSpc>
              <a:spcBef>
                <a:spcPts val="0"/>
              </a:spcBef>
              <a:spcAft>
                <a:spcPts val="0"/>
              </a:spcAft>
              <a:buSzPts val="2100"/>
              <a:buNone/>
              <a:defRPr sz="11760"/>
            </a:lvl9pPr>
          </a:lstStyle>
          <a:p>
            <a:endParaRPr/>
          </a:p>
        </p:txBody>
      </p:sp>
      <p:sp>
        <p:nvSpPr>
          <p:cNvPr id="114" name="Google Shape;114;p23"/>
          <p:cNvSpPr txBox="1">
            <a:spLocks noGrp="1"/>
          </p:cNvSpPr>
          <p:nvPr>
            <p:ph type="body" idx="2"/>
          </p:nvPr>
        </p:nvSpPr>
        <p:spPr>
          <a:xfrm>
            <a:off x="27661200" y="4376632"/>
            <a:ext cx="21487200" cy="22334826"/>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5" name="Google Shape;115;p23"/>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
          <p:cNvSpPr txBox="1">
            <a:spLocks noGrp="1"/>
          </p:cNvSpPr>
          <p:nvPr>
            <p:ph type="ctrTitle"/>
          </p:nvPr>
        </p:nvSpPr>
        <p:spPr>
          <a:xfrm>
            <a:off x="3840480" y="9657932"/>
            <a:ext cx="43525440" cy="6664115"/>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subTitle" idx="1"/>
          </p:nvPr>
        </p:nvSpPr>
        <p:spPr>
          <a:xfrm>
            <a:off x="7680960" y="17617440"/>
            <a:ext cx="35844480" cy="7945120"/>
          </a:xfrm>
          <a:prstGeom prst="rect">
            <a:avLst/>
          </a:prstGeom>
          <a:noFill/>
          <a:ln>
            <a:noFill/>
          </a:ln>
        </p:spPr>
        <p:txBody>
          <a:bodyPr spcFirstLastPara="1" wrap="square" lIns="470250" tIns="235125" rIns="470250" bIns="235125" anchor="t" anchorCtr="0">
            <a:normAutofit/>
          </a:bodyPr>
          <a:lstStyle>
            <a:lvl1pPr lvl="0" algn="ctr">
              <a:spcBef>
                <a:spcPts val="3055"/>
              </a:spcBef>
              <a:spcAft>
                <a:spcPts val="0"/>
              </a:spcAft>
              <a:buClr>
                <a:srgbClr val="888B93"/>
              </a:buClr>
              <a:buSzPts val="15283"/>
              <a:buNone/>
              <a:defRPr>
                <a:solidFill>
                  <a:srgbClr val="888B93"/>
                </a:solidFill>
              </a:defRPr>
            </a:lvl1pPr>
            <a:lvl2pPr lvl="1" algn="ctr">
              <a:spcBef>
                <a:spcPts val="2670"/>
              </a:spcBef>
              <a:spcAft>
                <a:spcPts val="0"/>
              </a:spcAft>
              <a:buClr>
                <a:srgbClr val="888B93"/>
              </a:buClr>
              <a:buSzPts val="13340"/>
              <a:buNone/>
              <a:defRPr>
                <a:solidFill>
                  <a:srgbClr val="888B93"/>
                </a:solidFill>
              </a:defRPr>
            </a:lvl2pPr>
            <a:lvl3pPr lvl="2" algn="ctr">
              <a:spcBef>
                <a:spcPts val="2280"/>
              </a:spcBef>
              <a:spcAft>
                <a:spcPts val="0"/>
              </a:spcAft>
              <a:buClr>
                <a:srgbClr val="888B93"/>
              </a:buClr>
              <a:buSzPts val="11391"/>
              <a:buNone/>
              <a:defRPr>
                <a:solidFill>
                  <a:srgbClr val="888B93"/>
                </a:solidFill>
              </a:defRPr>
            </a:lvl3pPr>
            <a:lvl4pPr lvl="3" algn="ctr">
              <a:spcBef>
                <a:spcPts val="1910"/>
              </a:spcBef>
              <a:spcAft>
                <a:spcPts val="0"/>
              </a:spcAft>
              <a:buClr>
                <a:srgbClr val="888B93"/>
              </a:buClr>
              <a:buSzPts val="9543"/>
              <a:buNone/>
              <a:defRPr>
                <a:solidFill>
                  <a:srgbClr val="888B93"/>
                </a:solidFill>
              </a:defRPr>
            </a:lvl4pPr>
            <a:lvl5pPr lvl="4" algn="ctr">
              <a:spcBef>
                <a:spcPts val="1910"/>
              </a:spcBef>
              <a:spcAft>
                <a:spcPts val="0"/>
              </a:spcAft>
              <a:buClr>
                <a:srgbClr val="888B93"/>
              </a:buClr>
              <a:buSzPts val="9543"/>
              <a:buNone/>
              <a:defRPr>
                <a:solidFill>
                  <a:srgbClr val="888B93"/>
                </a:solidFill>
              </a:defRPr>
            </a:lvl5pPr>
            <a:lvl6pPr lvl="5" algn="ctr">
              <a:spcBef>
                <a:spcPts val="1910"/>
              </a:spcBef>
              <a:spcAft>
                <a:spcPts val="0"/>
              </a:spcAft>
              <a:buClr>
                <a:srgbClr val="888B93"/>
              </a:buClr>
              <a:buSzPts val="9543"/>
              <a:buNone/>
              <a:defRPr>
                <a:solidFill>
                  <a:srgbClr val="888B93"/>
                </a:solidFill>
              </a:defRPr>
            </a:lvl6pPr>
            <a:lvl7pPr lvl="6" algn="ctr">
              <a:spcBef>
                <a:spcPts val="1910"/>
              </a:spcBef>
              <a:spcAft>
                <a:spcPts val="0"/>
              </a:spcAft>
              <a:buClr>
                <a:srgbClr val="888B93"/>
              </a:buClr>
              <a:buSzPts val="9543"/>
              <a:buNone/>
              <a:defRPr>
                <a:solidFill>
                  <a:srgbClr val="888B93"/>
                </a:solidFill>
              </a:defRPr>
            </a:lvl7pPr>
            <a:lvl8pPr lvl="7" algn="ctr">
              <a:spcBef>
                <a:spcPts val="1910"/>
              </a:spcBef>
              <a:spcAft>
                <a:spcPts val="0"/>
              </a:spcAft>
              <a:buClr>
                <a:srgbClr val="888B93"/>
              </a:buClr>
              <a:buSzPts val="9543"/>
              <a:buNone/>
              <a:defRPr>
                <a:solidFill>
                  <a:srgbClr val="888B93"/>
                </a:solidFill>
              </a:defRPr>
            </a:lvl8pPr>
            <a:lvl9pPr lvl="8" algn="ctr">
              <a:spcBef>
                <a:spcPts val="1910"/>
              </a:spcBef>
              <a:spcAft>
                <a:spcPts val="0"/>
              </a:spcAft>
              <a:buClr>
                <a:srgbClr val="888B93"/>
              </a:buClr>
              <a:buSzPts val="9543"/>
              <a:buNone/>
              <a:defRPr>
                <a:solidFill>
                  <a:srgbClr val="888B93"/>
                </a:solidFill>
              </a:defRPr>
            </a:lvl9pPr>
          </a:lstStyle>
          <a:p>
            <a:endParaRPr/>
          </a:p>
        </p:txBody>
      </p:sp>
      <p:sp>
        <p:nvSpPr>
          <p:cNvPr id="18" name="Google Shape;18;p5"/>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24"/>
          <p:cNvSpPr txBox="1">
            <a:spLocks noGrp="1"/>
          </p:cNvSpPr>
          <p:nvPr>
            <p:ph type="body" idx="1"/>
          </p:nvPr>
        </p:nvSpPr>
        <p:spPr>
          <a:xfrm>
            <a:off x="1745520" y="25571475"/>
            <a:ext cx="33593280" cy="3657494"/>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8" name="Google Shape;118;p24"/>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25"/>
          <p:cNvSpPr txBox="1">
            <a:spLocks noGrp="1"/>
          </p:cNvSpPr>
          <p:nvPr>
            <p:ph type="title" hasCustomPrompt="1"/>
          </p:nvPr>
        </p:nvSpPr>
        <p:spPr>
          <a:xfrm>
            <a:off x="1745520" y="6685912"/>
            <a:ext cx="47715360" cy="11868266"/>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67200"/>
            </a:lvl1pPr>
            <a:lvl2pPr lvl="1" algn="ctr">
              <a:lnSpc>
                <a:spcPct val="100000"/>
              </a:lnSpc>
              <a:spcBef>
                <a:spcPts val="0"/>
              </a:spcBef>
              <a:spcAft>
                <a:spcPts val="0"/>
              </a:spcAft>
              <a:buSzPts val="12000"/>
              <a:buNone/>
              <a:defRPr sz="67200"/>
            </a:lvl2pPr>
            <a:lvl3pPr lvl="2" algn="ctr">
              <a:lnSpc>
                <a:spcPct val="100000"/>
              </a:lnSpc>
              <a:spcBef>
                <a:spcPts val="0"/>
              </a:spcBef>
              <a:spcAft>
                <a:spcPts val="0"/>
              </a:spcAft>
              <a:buSzPts val="12000"/>
              <a:buNone/>
              <a:defRPr sz="67200"/>
            </a:lvl3pPr>
            <a:lvl4pPr lvl="3" algn="ctr">
              <a:lnSpc>
                <a:spcPct val="100000"/>
              </a:lnSpc>
              <a:spcBef>
                <a:spcPts val="0"/>
              </a:spcBef>
              <a:spcAft>
                <a:spcPts val="0"/>
              </a:spcAft>
              <a:buSzPts val="12000"/>
              <a:buNone/>
              <a:defRPr sz="67200"/>
            </a:lvl4pPr>
            <a:lvl5pPr lvl="4" algn="ctr">
              <a:lnSpc>
                <a:spcPct val="100000"/>
              </a:lnSpc>
              <a:spcBef>
                <a:spcPts val="0"/>
              </a:spcBef>
              <a:spcAft>
                <a:spcPts val="0"/>
              </a:spcAft>
              <a:buSzPts val="12000"/>
              <a:buNone/>
              <a:defRPr sz="67200"/>
            </a:lvl5pPr>
            <a:lvl6pPr lvl="5" algn="ctr">
              <a:lnSpc>
                <a:spcPct val="100000"/>
              </a:lnSpc>
              <a:spcBef>
                <a:spcPts val="0"/>
              </a:spcBef>
              <a:spcAft>
                <a:spcPts val="0"/>
              </a:spcAft>
              <a:buSzPts val="12000"/>
              <a:buNone/>
              <a:defRPr sz="67200"/>
            </a:lvl6pPr>
            <a:lvl7pPr lvl="6" algn="ctr">
              <a:lnSpc>
                <a:spcPct val="100000"/>
              </a:lnSpc>
              <a:spcBef>
                <a:spcPts val="0"/>
              </a:spcBef>
              <a:spcAft>
                <a:spcPts val="0"/>
              </a:spcAft>
              <a:buSzPts val="12000"/>
              <a:buNone/>
              <a:defRPr sz="67200"/>
            </a:lvl7pPr>
            <a:lvl8pPr lvl="7" algn="ctr">
              <a:lnSpc>
                <a:spcPct val="100000"/>
              </a:lnSpc>
              <a:spcBef>
                <a:spcPts val="0"/>
              </a:spcBef>
              <a:spcAft>
                <a:spcPts val="0"/>
              </a:spcAft>
              <a:buSzPts val="12000"/>
              <a:buNone/>
              <a:defRPr sz="67200"/>
            </a:lvl8pPr>
            <a:lvl9pPr lvl="8" algn="ctr">
              <a:lnSpc>
                <a:spcPct val="100000"/>
              </a:lnSpc>
              <a:spcBef>
                <a:spcPts val="0"/>
              </a:spcBef>
              <a:spcAft>
                <a:spcPts val="0"/>
              </a:spcAft>
              <a:buSzPts val="12000"/>
              <a:buNone/>
              <a:defRPr sz="67200"/>
            </a:lvl9pPr>
          </a:lstStyle>
          <a:p>
            <a:r>
              <a:t>xx%</a:t>
            </a:r>
          </a:p>
        </p:txBody>
      </p:sp>
      <p:sp>
        <p:nvSpPr>
          <p:cNvPr id="121" name="Google Shape;121;p25"/>
          <p:cNvSpPr txBox="1">
            <a:spLocks noGrp="1"/>
          </p:cNvSpPr>
          <p:nvPr>
            <p:ph type="body" idx="1"/>
          </p:nvPr>
        </p:nvSpPr>
        <p:spPr>
          <a:xfrm>
            <a:off x="1745520" y="19053449"/>
            <a:ext cx="47715360" cy="7862614"/>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2" name="Google Shape;122;p25"/>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sp>
        <p:nvSpPr>
          <p:cNvPr id="124" name="Google Shape;124;p26"/>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
          <p:cNvSpPr txBox="1">
            <a:spLocks noGrp="1"/>
          </p:cNvSpPr>
          <p:nvPr>
            <p:ph type="body" idx="1"/>
          </p:nvPr>
        </p:nvSpPr>
        <p:spPr>
          <a:xfrm>
            <a:off x="2560320" y="7254246"/>
            <a:ext cx="46085760" cy="20517698"/>
          </a:xfrm>
          <a:prstGeom prst="rect">
            <a:avLst/>
          </a:prstGeom>
          <a:noFill/>
          <a:ln>
            <a:noFill/>
          </a:ln>
        </p:spPr>
        <p:txBody>
          <a:bodyPr spcFirstLastPara="1" wrap="square" lIns="470250" tIns="235125" rIns="470250" bIns="2351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6"/>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044952" y="19977952"/>
            <a:ext cx="43525440" cy="6174739"/>
          </a:xfrm>
          <a:prstGeom prst="rect">
            <a:avLst/>
          </a:prstGeom>
          <a:noFill/>
          <a:ln>
            <a:noFill/>
          </a:ln>
        </p:spPr>
        <p:txBody>
          <a:bodyPr spcFirstLastPara="1" wrap="square" lIns="470250" tIns="235125" rIns="470250" bIns="235125" anchor="t" anchorCtr="0">
            <a:normAutofit/>
          </a:bodyPr>
          <a:lstStyle>
            <a:lvl1pPr lvl="0" algn="l">
              <a:spcBef>
                <a:spcPts val="0"/>
              </a:spcBef>
              <a:spcAft>
                <a:spcPts val="0"/>
              </a:spcAft>
              <a:buClr>
                <a:schemeClr val="dk1"/>
              </a:buClr>
              <a:buSzPts val="19080"/>
              <a:buFont typeface="Calibri" panose="020F0502020204030204"/>
              <a:buNone/>
              <a:defRPr sz="1908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4044952" y="13177100"/>
            <a:ext cx="43525440" cy="6800846"/>
          </a:xfrm>
          <a:prstGeom prst="rect">
            <a:avLst/>
          </a:prstGeom>
          <a:noFill/>
          <a:ln>
            <a:noFill/>
          </a:ln>
        </p:spPr>
        <p:txBody>
          <a:bodyPr spcFirstLastPara="1" wrap="square" lIns="470250" tIns="235125" rIns="470250" bIns="235125" anchor="b" anchorCtr="0">
            <a:normAutofit/>
          </a:bodyPr>
          <a:lstStyle>
            <a:lvl1pPr marL="457200" lvl="0" indent="-228600" algn="l">
              <a:spcBef>
                <a:spcPts val="1910"/>
              </a:spcBef>
              <a:spcAft>
                <a:spcPts val="0"/>
              </a:spcAft>
              <a:buClr>
                <a:srgbClr val="888B93"/>
              </a:buClr>
              <a:buSzPts val="9543"/>
              <a:buNone/>
              <a:defRPr sz="9545">
                <a:solidFill>
                  <a:srgbClr val="888B93"/>
                </a:solidFill>
              </a:defRPr>
            </a:lvl1pPr>
            <a:lvl2pPr marL="914400" lvl="1" indent="-228600" algn="l">
              <a:spcBef>
                <a:spcPts val="1725"/>
              </a:spcBef>
              <a:spcAft>
                <a:spcPts val="0"/>
              </a:spcAft>
              <a:buClr>
                <a:srgbClr val="888B93"/>
              </a:buClr>
              <a:buSzPts val="8613"/>
              <a:buNone/>
              <a:defRPr sz="8615">
                <a:solidFill>
                  <a:srgbClr val="888B93"/>
                </a:solidFill>
              </a:defRPr>
            </a:lvl2pPr>
            <a:lvl3pPr marL="1371600" lvl="2" indent="-228600" algn="l">
              <a:spcBef>
                <a:spcPts val="1520"/>
              </a:spcBef>
              <a:spcAft>
                <a:spcPts val="0"/>
              </a:spcAft>
              <a:buClr>
                <a:srgbClr val="888B93"/>
              </a:buClr>
              <a:buSzPts val="7593"/>
              <a:buNone/>
              <a:defRPr sz="7595">
                <a:solidFill>
                  <a:srgbClr val="888B93"/>
                </a:solidFill>
              </a:defRPr>
            </a:lvl3pPr>
            <a:lvl4pPr marL="1828800" lvl="3" indent="-228600" algn="l">
              <a:spcBef>
                <a:spcPts val="1335"/>
              </a:spcBef>
              <a:spcAft>
                <a:spcPts val="0"/>
              </a:spcAft>
              <a:buClr>
                <a:srgbClr val="888B93"/>
              </a:buClr>
              <a:buSzPts val="6669"/>
              <a:buNone/>
              <a:defRPr sz="6670">
                <a:solidFill>
                  <a:srgbClr val="888B93"/>
                </a:solidFill>
              </a:defRPr>
            </a:lvl4pPr>
            <a:lvl5pPr marL="2286000" lvl="4" indent="-228600" algn="l">
              <a:spcBef>
                <a:spcPts val="1335"/>
              </a:spcBef>
              <a:spcAft>
                <a:spcPts val="0"/>
              </a:spcAft>
              <a:buClr>
                <a:srgbClr val="888B93"/>
              </a:buClr>
              <a:buSzPts val="6669"/>
              <a:buNone/>
              <a:defRPr sz="6670">
                <a:solidFill>
                  <a:srgbClr val="888B93"/>
                </a:solidFill>
              </a:defRPr>
            </a:lvl5pPr>
            <a:lvl6pPr marL="2743200" lvl="5" indent="-228600" algn="l">
              <a:spcBef>
                <a:spcPts val="1335"/>
              </a:spcBef>
              <a:spcAft>
                <a:spcPts val="0"/>
              </a:spcAft>
              <a:buClr>
                <a:srgbClr val="888B93"/>
              </a:buClr>
              <a:buSzPts val="6669"/>
              <a:buNone/>
              <a:defRPr sz="6670">
                <a:solidFill>
                  <a:srgbClr val="888B93"/>
                </a:solidFill>
              </a:defRPr>
            </a:lvl6pPr>
            <a:lvl7pPr marL="3200400" lvl="6" indent="-228600" algn="l">
              <a:spcBef>
                <a:spcPts val="1335"/>
              </a:spcBef>
              <a:spcAft>
                <a:spcPts val="0"/>
              </a:spcAft>
              <a:buClr>
                <a:srgbClr val="888B93"/>
              </a:buClr>
              <a:buSzPts val="6669"/>
              <a:buNone/>
              <a:defRPr sz="6670">
                <a:solidFill>
                  <a:srgbClr val="888B93"/>
                </a:solidFill>
              </a:defRPr>
            </a:lvl7pPr>
            <a:lvl8pPr marL="3657600" lvl="7" indent="-228600" algn="l">
              <a:spcBef>
                <a:spcPts val="1335"/>
              </a:spcBef>
              <a:spcAft>
                <a:spcPts val="0"/>
              </a:spcAft>
              <a:buClr>
                <a:srgbClr val="888B93"/>
              </a:buClr>
              <a:buSzPts val="6669"/>
              <a:buNone/>
              <a:defRPr sz="6670">
                <a:solidFill>
                  <a:srgbClr val="888B93"/>
                </a:solidFill>
              </a:defRPr>
            </a:lvl8pPr>
            <a:lvl9pPr marL="4114800" lvl="8" indent="-228600" algn="l">
              <a:spcBef>
                <a:spcPts val="1335"/>
              </a:spcBef>
              <a:spcAft>
                <a:spcPts val="0"/>
              </a:spcAft>
              <a:buClr>
                <a:srgbClr val="888B93"/>
              </a:buClr>
              <a:buSzPts val="6669"/>
              <a:buNone/>
              <a:defRPr sz="6670">
                <a:solidFill>
                  <a:srgbClr val="888B93"/>
                </a:solidFill>
              </a:defRPr>
            </a:lvl9pPr>
          </a:lstStyle>
          <a:p>
            <a:endParaRPr/>
          </a:p>
        </p:txBody>
      </p:sp>
      <p:sp>
        <p:nvSpPr>
          <p:cNvPr id="30" name="Google Shape;30;p7"/>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8"/>
          <p:cNvSpPr txBox="1">
            <a:spLocks noGrp="1"/>
          </p:cNvSpPr>
          <p:nvPr>
            <p:ph type="body" idx="1"/>
          </p:nvPr>
        </p:nvSpPr>
        <p:spPr>
          <a:xfrm>
            <a:off x="2560320" y="7254246"/>
            <a:ext cx="22616160" cy="20517698"/>
          </a:xfrm>
          <a:prstGeom prst="rect">
            <a:avLst/>
          </a:prstGeom>
          <a:noFill/>
          <a:ln>
            <a:noFill/>
          </a:ln>
        </p:spPr>
        <p:txBody>
          <a:bodyPr spcFirstLastPara="1" wrap="square" lIns="470250" tIns="235125" rIns="470250" bIns="235125" anchor="t" anchorCtr="0">
            <a:normAutofit/>
          </a:bodyPr>
          <a:lstStyle>
            <a:lvl1pPr marL="457200" lvl="0" indent="-1075690" algn="l">
              <a:spcBef>
                <a:spcPts val="2670"/>
              </a:spcBef>
              <a:spcAft>
                <a:spcPts val="0"/>
              </a:spcAft>
              <a:buClr>
                <a:schemeClr val="dk1"/>
              </a:buClr>
              <a:buSzPts val="13340"/>
              <a:buChar char="•"/>
              <a:defRPr sz="13340"/>
            </a:lvl1pPr>
            <a:lvl2pPr marL="914400" lvl="1" indent="-951865" algn="l">
              <a:spcBef>
                <a:spcPts val="2280"/>
              </a:spcBef>
              <a:spcAft>
                <a:spcPts val="0"/>
              </a:spcAft>
              <a:buClr>
                <a:schemeClr val="dk1"/>
              </a:buClr>
              <a:buSzPts val="11391"/>
              <a:buChar char="–"/>
              <a:defRPr sz="11390"/>
            </a:lvl2pPr>
            <a:lvl3pPr marL="1371600" lvl="2" indent="-834390" algn="l">
              <a:spcBef>
                <a:spcPts val="1910"/>
              </a:spcBef>
              <a:spcAft>
                <a:spcPts val="0"/>
              </a:spcAft>
              <a:buClr>
                <a:schemeClr val="dk1"/>
              </a:buClr>
              <a:buSzPts val="9543"/>
              <a:buChar char="•"/>
              <a:defRPr sz="9545"/>
            </a:lvl3pPr>
            <a:lvl4pPr marL="1828800" lvl="3" indent="-775335" algn="l">
              <a:spcBef>
                <a:spcPts val="1725"/>
              </a:spcBef>
              <a:spcAft>
                <a:spcPts val="0"/>
              </a:spcAft>
              <a:buClr>
                <a:schemeClr val="dk1"/>
              </a:buClr>
              <a:buSzPts val="8613"/>
              <a:buChar char="–"/>
              <a:defRPr sz="8615"/>
            </a:lvl4pPr>
            <a:lvl5pPr marL="2286000" lvl="4" indent="-775335" algn="l">
              <a:spcBef>
                <a:spcPts val="1725"/>
              </a:spcBef>
              <a:spcAft>
                <a:spcPts val="0"/>
              </a:spcAft>
              <a:buClr>
                <a:schemeClr val="dk1"/>
              </a:buClr>
              <a:buSzPts val="8613"/>
              <a:buChar char="»"/>
              <a:defRPr sz="8615"/>
            </a:lvl5pPr>
            <a:lvl6pPr marL="2743200" lvl="5" indent="-775335" algn="l">
              <a:spcBef>
                <a:spcPts val="1725"/>
              </a:spcBef>
              <a:spcAft>
                <a:spcPts val="0"/>
              </a:spcAft>
              <a:buClr>
                <a:schemeClr val="dk1"/>
              </a:buClr>
              <a:buSzPts val="8613"/>
              <a:buChar char="•"/>
              <a:defRPr sz="8615"/>
            </a:lvl6pPr>
            <a:lvl7pPr marL="3200400" lvl="6" indent="-775335" algn="l">
              <a:spcBef>
                <a:spcPts val="1725"/>
              </a:spcBef>
              <a:spcAft>
                <a:spcPts val="0"/>
              </a:spcAft>
              <a:buClr>
                <a:schemeClr val="dk1"/>
              </a:buClr>
              <a:buSzPts val="8613"/>
              <a:buChar char="•"/>
              <a:defRPr sz="8615"/>
            </a:lvl7pPr>
            <a:lvl8pPr marL="3657600" lvl="7" indent="-775335" algn="l">
              <a:spcBef>
                <a:spcPts val="1725"/>
              </a:spcBef>
              <a:spcAft>
                <a:spcPts val="0"/>
              </a:spcAft>
              <a:buClr>
                <a:schemeClr val="dk1"/>
              </a:buClr>
              <a:buSzPts val="8613"/>
              <a:buChar char="•"/>
              <a:defRPr sz="8615"/>
            </a:lvl8pPr>
            <a:lvl9pPr marL="4114800" lvl="8" indent="-775335" algn="l">
              <a:spcBef>
                <a:spcPts val="1725"/>
              </a:spcBef>
              <a:spcAft>
                <a:spcPts val="0"/>
              </a:spcAft>
              <a:buClr>
                <a:schemeClr val="dk1"/>
              </a:buClr>
              <a:buSzPts val="8613"/>
              <a:buChar char="•"/>
              <a:defRPr sz="8615"/>
            </a:lvl9pPr>
          </a:lstStyle>
          <a:p>
            <a:endParaRPr/>
          </a:p>
        </p:txBody>
      </p:sp>
      <p:sp>
        <p:nvSpPr>
          <p:cNvPr id="36" name="Google Shape;36;p8"/>
          <p:cNvSpPr txBox="1">
            <a:spLocks noGrp="1"/>
          </p:cNvSpPr>
          <p:nvPr>
            <p:ph type="body" idx="2"/>
          </p:nvPr>
        </p:nvSpPr>
        <p:spPr>
          <a:xfrm>
            <a:off x="26029920" y="7254246"/>
            <a:ext cx="22616160" cy="20517698"/>
          </a:xfrm>
          <a:prstGeom prst="rect">
            <a:avLst/>
          </a:prstGeom>
          <a:noFill/>
          <a:ln>
            <a:noFill/>
          </a:ln>
        </p:spPr>
        <p:txBody>
          <a:bodyPr spcFirstLastPara="1" wrap="square" lIns="470250" tIns="235125" rIns="470250" bIns="235125" anchor="t" anchorCtr="0">
            <a:normAutofit/>
          </a:bodyPr>
          <a:lstStyle>
            <a:lvl1pPr marL="457200" lvl="0" indent="-1075690" algn="l">
              <a:spcBef>
                <a:spcPts val="2670"/>
              </a:spcBef>
              <a:spcAft>
                <a:spcPts val="0"/>
              </a:spcAft>
              <a:buClr>
                <a:schemeClr val="dk1"/>
              </a:buClr>
              <a:buSzPts val="13340"/>
              <a:buChar char="•"/>
              <a:defRPr sz="13340"/>
            </a:lvl1pPr>
            <a:lvl2pPr marL="914400" lvl="1" indent="-951865" algn="l">
              <a:spcBef>
                <a:spcPts val="2280"/>
              </a:spcBef>
              <a:spcAft>
                <a:spcPts val="0"/>
              </a:spcAft>
              <a:buClr>
                <a:schemeClr val="dk1"/>
              </a:buClr>
              <a:buSzPts val="11391"/>
              <a:buChar char="–"/>
              <a:defRPr sz="11390"/>
            </a:lvl2pPr>
            <a:lvl3pPr marL="1371600" lvl="2" indent="-834390" algn="l">
              <a:spcBef>
                <a:spcPts val="1910"/>
              </a:spcBef>
              <a:spcAft>
                <a:spcPts val="0"/>
              </a:spcAft>
              <a:buClr>
                <a:schemeClr val="dk1"/>
              </a:buClr>
              <a:buSzPts val="9543"/>
              <a:buChar char="•"/>
              <a:defRPr sz="9545"/>
            </a:lvl3pPr>
            <a:lvl4pPr marL="1828800" lvl="3" indent="-775335" algn="l">
              <a:spcBef>
                <a:spcPts val="1725"/>
              </a:spcBef>
              <a:spcAft>
                <a:spcPts val="0"/>
              </a:spcAft>
              <a:buClr>
                <a:schemeClr val="dk1"/>
              </a:buClr>
              <a:buSzPts val="8613"/>
              <a:buChar char="–"/>
              <a:defRPr sz="8615"/>
            </a:lvl4pPr>
            <a:lvl5pPr marL="2286000" lvl="4" indent="-775335" algn="l">
              <a:spcBef>
                <a:spcPts val="1725"/>
              </a:spcBef>
              <a:spcAft>
                <a:spcPts val="0"/>
              </a:spcAft>
              <a:buClr>
                <a:schemeClr val="dk1"/>
              </a:buClr>
              <a:buSzPts val="8613"/>
              <a:buChar char="»"/>
              <a:defRPr sz="8615"/>
            </a:lvl5pPr>
            <a:lvl6pPr marL="2743200" lvl="5" indent="-775335" algn="l">
              <a:spcBef>
                <a:spcPts val="1725"/>
              </a:spcBef>
              <a:spcAft>
                <a:spcPts val="0"/>
              </a:spcAft>
              <a:buClr>
                <a:schemeClr val="dk1"/>
              </a:buClr>
              <a:buSzPts val="8613"/>
              <a:buChar char="•"/>
              <a:defRPr sz="8615"/>
            </a:lvl6pPr>
            <a:lvl7pPr marL="3200400" lvl="6" indent="-775335" algn="l">
              <a:spcBef>
                <a:spcPts val="1725"/>
              </a:spcBef>
              <a:spcAft>
                <a:spcPts val="0"/>
              </a:spcAft>
              <a:buClr>
                <a:schemeClr val="dk1"/>
              </a:buClr>
              <a:buSzPts val="8613"/>
              <a:buChar char="•"/>
              <a:defRPr sz="8615"/>
            </a:lvl7pPr>
            <a:lvl8pPr marL="3657600" lvl="7" indent="-775335" algn="l">
              <a:spcBef>
                <a:spcPts val="1725"/>
              </a:spcBef>
              <a:spcAft>
                <a:spcPts val="0"/>
              </a:spcAft>
              <a:buClr>
                <a:schemeClr val="dk1"/>
              </a:buClr>
              <a:buSzPts val="8613"/>
              <a:buChar char="•"/>
              <a:defRPr sz="8615"/>
            </a:lvl8pPr>
            <a:lvl9pPr marL="4114800" lvl="8" indent="-775335" algn="l">
              <a:spcBef>
                <a:spcPts val="1725"/>
              </a:spcBef>
              <a:spcAft>
                <a:spcPts val="0"/>
              </a:spcAft>
              <a:buClr>
                <a:schemeClr val="dk1"/>
              </a:buClr>
              <a:buSzPts val="8613"/>
              <a:buChar char="•"/>
              <a:defRPr sz="8615"/>
            </a:lvl9pPr>
          </a:lstStyle>
          <a:p>
            <a:endParaRPr/>
          </a:p>
        </p:txBody>
      </p:sp>
      <p:sp>
        <p:nvSpPr>
          <p:cNvPr id="37" name="Google Shape;37;p8"/>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8"/>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9"/>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20933"/>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9"/>
          <p:cNvSpPr txBox="1">
            <a:spLocks noGrp="1"/>
          </p:cNvSpPr>
          <p:nvPr>
            <p:ph type="body" idx="1"/>
          </p:nvPr>
        </p:nvSpPr>
        <p:spPr>
          <a:xfrm>
            <a:off x="2560321" y="6959183"/>
            <a:ext cx="22625052" cy="2900252"/>
          </a:xfrm>
          <a:prstGeom prst="rect">
            <a:avLst/>
          </a:prstGeom>
          <a:noFill/>
          <a:ln>
            <a:noFill/>
          </a:ln>
        </p:spPr>
        <p:txBody>
          <a:bodyPr spcFirstLastPara="1" wrap="square" lIns="470250" tIns="235125" rIns="470250" bIns="235125" anchor="b" anchorCtr="0">
            <a:normAutofit/>
          </a:bodyPr>
          <a:lstStyle>
            <a:lvl1pPr marL="457200" lvl="0" indent="-228600" algn="l">
              <a:spcBef>
                <a:spcPts val="2280"/>
              </a:spcBef>
              <a:spcAft>
                <a:spcPts val="0"/>
              </a:spcAft>
              <a:buClr>
                <a:schemeClr val="dk1"/>
              </a:buClr>
              <a:buSzPts val="11391"/>
              <a:buNone/>
              <a:defRPr sz="11390" b="1"/>
            </a:lvl1pPr>
            <a:lvl2pPr marL="914400" lvl="1" indent="-228600" algn="l">
              <a:spcBef>
                <a:spcPts val="1910"/>
              </a:spcBef>
              <a:spcAft>
                <a:spcPts val="0"/>
              </a:spcAft>
              <a:buClr>
                <a:schemeClr val="dk1"/>
              </a:buClr>
              <a:buSzPts val="9543"/>
              <a:buNone/>
              <a:defRPr sz="9545" b="1"/>
            </a:lvl2pPr>
            <a:lvl3pPr marL="1371600" lvl="2" indent="-228600" algn="l">
              <a:spcBef>
                <a:spcPts val="1725"/>
              </a:spcBef>
              <a:spcAft>
                <a:spcPts val="0"/>
              </a:spcAft>
              <a:buClr>
                <a:schemeClr val="dk1"/>
              </a:buClr>
              <a:buSzPts val="8613"/>
              <a:buNone/>
              <a:defRPr sz="8615" b="1"/>
            </a:lvl3pPr>
            <a:lvl4pPr marL="1828800" lvl="3" indent="-228600" algn="l">
              <a:spcBef>
                <a:spcPts val="1520"/>
              </a:spcBef>
              <a:spcAft>
                <a:spcPts val="0"/>
              </a:spcAft>
              <a:buClr>
                <a:schemeClr val="dk1"/>
              </a:buClr>
              <a:buSzPts val="7593"/>
              <a:buNone/>
              <a:defRPr sz="7595" b="1"/>
            </a:lvl4pPr>
            <a:lvl5pPr marL="2286000" lvl="4" indent="-228600" algn="l">
              <a:spcBef>
                <a:spcPts val="1520"/>
              </a:spcBef>
              <a:spcAft>
                <a:spcPts val="0"/>
              </a:spcAft>
              <a:buClr>
                <a:schemeClr val="dk1"/>
              </a:buClr>
              <a:buSzPts val="7593"/>
              <a:buNone/>
              <a:defRPr sz="7595" b="1"/>
            </a:lvl5pPr>
            <a:lvl6pPr marL="2743200" lvl="5" indent="-228600" algn="l">
              <a:spcBef>
                <a:spcPts val="1520"/>
              </a:spcBef>
              <a:spcAft>
                <a:spcPts val="0"/>
              </a:spcAft>
              <a:buClr>
                <a:schemeClr val="dk1"/>
              </a:buClr>
              <a:buSzPts val="7593"/>
              <a:buNone/>
              <a:defRPr sz="7595" b="1"/>
            </a:lvl6pPr>
            <a:lvl7pPr marL="3200400" lvl="6" indent="-228600" algn="l">
              <a:spcBef>
                <a:spcPts val="1520"/>
              </a:spcBef>
              <a:spcAft>
                <a:spcPts val="0"/>
              </a:spcAft>
              <a:buClr>
                <a:schemeClr val="dk1"/>
              </a:buClr>
              <a:buSzPts val="7593"/>
              <a:buNone/>
              <a:defRPr sz="7595" b="1"/>
            </a:lvl7pPr>
            <a:lvl8pPr marL="3657600" lvl="7" indent="-228600" algn="l">
              <a:spcBef>
                <a:spcPts val="1520"/>
              </a:spcBef>
              <a:spcAft>
                <a:spcPts val="0"/>
              </a:spcAft>
              <a:buClr>
                <a:schemeClr val="dk1"/>
              </a:buClr>
              <a:buSzPts val="7593"/>
              <a:buNone/>
              <a:defRPr sz="7595" b="1"/>
            </a:lvl8pPr>
            <a:lvl9pPr marL="4114800" lvl="8" indent="-228600" algn="l">
              <a:spcBef>
                <a:spcPts val="1520"/>
              </a:spcBef>
              <a:spcAft>
                <a:spcPts val="0"/>
              </a:spcAft>
              <a:buClr>
                <a:schemeClr val="dk1"/>
              </a:buClr>
              <a:buSzPts val="7593"/>
              <a:buNone/>
              <a:defRPr sz="7595" b="1"/>
            </a:lvl9pPr>
          </a:lstStyle>
          <a:p>
            <a:endParaRPr/>
          </a:p>
        </p:txBody>
      </p:sp>
      <p:sp>
        <p:nvSpPr>
          <p:cNvPr id="43" name="Google Shape;43;p9"/>
          <p:cNvSpPr txBox="1">
            <a:spLocks noGrp="1"/>
          </p:cNvSpPr>
          <p:nvPr>
            <p:ph type="body" idx="2"/>
          </p:nvPr>
        </p:nvSpPr>
        <p:spPr>
          <a:xfrm>
            <a:off x="2560321" y="9859432"/>
            <a:ext cx="22625052" cy="17912505"/>
          </a:xfrm>
          <a:prstGeom prst="rect">
            <a:avLst/>
          </a:prstGeom>
          <a:noFill/>
          <a:ln>
            <a:noFill/>
          </a:ln>
        </p:spPr>
        <p:txBody>
          <a:bodyPr spcFirstLastPara="1" wrap="square" lIns="470250" tIns="235125" rIns="470250" bIns="235125" anchor="t" anchorCtr="0">
            <a:normAutofit/>
          </a:bodyPr>
          <a:lstStyle>
            <a:lvl1pPr marL="457200" lvl="0" indent="-951865" algn="l">
              <a:spcBef>
                <a:spcPts val="2280"/>
              </a:spcBef>
              <a:spcAft>
                <a:spcPts val="0"/>
              </a:spcAft>
              <a:buClr>
                <a:schemeClr val="dk1"/>
              </a:buClr>
              <a:buSzPts val="11391"/>
              <a:buChar char="•"/>
              <a:defRPr sz="11390"/>
            </a:lvl1pPr>
            <a:lvl2pPr marL="914400" lvl="1" indent="-834390" algn="l">
              <a:spcBef>
                <a:spcPts val="1910"/>
              </a:spcBef>
              <a:spcAft>
                <a:spcPts val="0"/>
              </a:spcAft>
              <a:buClr>
                <a:schemeClr val="dk1"/>
              </a:buClr>
              <a:buSzPts val="9543"/>
              <a:buChar char="–"/>
              <a:defRPr sz="9545"/>
            </a:lvl2pPr>
            <a:lvl3pPr marL="1371600" lvl="2" indent="-775335" algn="l">
              <a:spcBef>
                <a:spcPts val="1725"/>
              </a:spcBef>
              <a:spcAft>
                <a:spcPts val="0"/>
              </a:spcAft>
              <a:buClr>
                <a:schemeClr val="dk1"/>
              </a:buClr>
              <a:buSzPts val="8613"/>
              <a:buChar char="•"/>
              <a:defRPr sz="8615"/>
            </a:lvl3pPr>
            <a:lvl4pPr marL="1828800" lvl="3" indent="-710565" algn="l">
              <a:spcBef>
                <a:spcPts val="1520"/>
              </a:spcBef>
              <a:spcAft>
                <a:spcPts val="0"/>
              </a:spcAft>
              <a:buClr>
                <a:schemeClr val="dk1"/>
              </a:buClr>
              <a:buSzPts val="7593"/>
              <a:buChar char="–"/>
              <a:defRPr sz="7595"/>
            </a:lvl4pPr>
            <a:lvl5pPr marL="2286000" lvl="4" indent="-710565" algn="l">
              <a:spcBef>
                <a:spcPts val="1520"/>
              </a:spcBef>
              <a:spcAft>
                <a:spcPts val="0"/>
              </a:spcAft>
              <a:buClr>
                <a:schemeClr val="dk1"/>
              </a:buClr>
              <a:buSzPts val="7593"/>
              <a:buChar char="»"/>
              <a:defRPr sz="7595"/>
            </a:lvl5pPr>
            <a:lvl6pPr marL="2743200" lvl="5" indent="-710565" algn="l">
              <a:spcBef>
                <a:spcPts val="1520"/>
              </a:spcBef>
              <a:spcAft>
                <a:spcPts val="0"/>
              </a:spcAft>
              <a:buClr>
                <a:schemeClr val="dk1"/>
              </a:buClr>
              <a:buSzPts val="7593"/>
              <a:buChar char="•"/>
              <a:defRPr sz="7595"/>
            </a:lvl6pPr>
            <a:lvl7pPr marL="3200400" lvl="6" indent="-710565" algn="l">
              <a:spcBef>
                <a:spcPts val="1520"/>
              </a:spcBef>
              <a:spcAft>
                <a:spcPts val="0"/>
              </a:spcAft>
              <a:buClr>
                <a:schemeClr val="dk1"/>
              </a:buClr>
              <a:buSzPts val="7593"/>
              <a:buChar char="•"/>
              <a:defRPr sz="7595"/>
            </a:lvl7pPr>
            <a:lvl8pPr marL="3657600" lvl="7" indent="-710565" algn="l">
              <a:spcBef>
                <a:spcPts val="1520"/>
              </a:spcBef>
              <a:spcAft>
                <a:spcPts val="0"/>
              </a:spcAft>
              <a:buClr>
                <a:schemeClr val="dk1"/>
              </a:buClr>
              <a:buSzPts val="7593"/>
              <a:buChar char="•"/>
              <a:defRPr sz="7595"/>
            </a:lvl8pPr>
            <a:lvl9pPr marL="4114800" lvl="8" indent="-710565" algn="l">
              <a:spcBef>
                <a:spcPts val="1520"/>
              </a:spcBef>
              <a:spcAft>
                <a:spcPts val="0"/>
              </a:spcAft>
              <a:buClr>
                <a:schemeClr val="dk1"/>
              </a:buClr>
              <a:buSzPts val="7593"/>
              <a:buChar char="•"/>
              <a:defRPr sz="7595"/>
            </a:lvl9pPr>
          </a:lstStyle>
          <a:p>
            <a:endParaRPr/>
          </a:p>
        </p:txBody>
      </p:sp>
      <p:sp>
        <p:nvSpPr>
          <p:cNvPr id="44" name="Google Shape;44;p9"/>
          <p:cNvSpPr txBox="1">
            <a:spLocks noGrp="1"/>
          </p:cNvSpPr>
          <p:nvPr>
            <p:ph type="body" idx="3"/>
          </p:nvPr>
        </p:nvSpPr>
        <p:spPr>
          <a:xfrm>
            <a:off x="26012149" y="6959183"/>
            <a:ext cx="22633940" cy="2900252"/>
          </a:xfrm>
          <a:prstGeom prst="rect">
            <a:avLst/>
          </a:prstGeom>
          <a:noFill/>
          <a:ln>
            <a:noFill/>
          </a:ln>
        </p:spPr>
        <p:txBody>
          <a:bodyPr spcFirstLastPara="1" wrap="square" lIns="470250" tIns="235125" rIns="470250" bIns="235125" anchor="b" anchorCtr="0">
            <a:normAutofit/>
          </a:bodyPr>
          <a:lstStyle>
            <a:lvl1pPr marL="457200" lvl="0" indent="-228600" algn="l">
              <a:spcBef>
                <a:spcPts val="2280"/>
              </a:spcBef>
              <a:spcAft>
                <a:spcPts val="0"/>
              </a:spcAft>
              <a:buClr>
                <a:schemeClr val="dk1"/>
              </a:buClr>
              <a:buSzPts val="11391"/>
              <a:buNone/>
              <a:defRPr sz="11390" b="1"/>
            </a:lvl1pPr>
            <a:lvl2pPr marL="914400" lvl="1" indent="-228600" algn="l">
              <a:spcBef>
                <a:spcPts val="1910"/>
              </a:spcBef>
              <a:spcAft>
                <a:spcPts val="0"/>
              </a:spcAft>
              <a:buClr>
                <a:schemeClr val="dk1"/>
              </a:buClr>
              <a:buSzPts val="9543"/>
              <a:buNone/>
              <a:defRPr sz="9545" b="1"/>
            </a:lvl2pPr>
            <a:lvl3pPr marL="1371600" lvl="2" indent="-228600" algn="l">
              <a:spcBef>
                <a:spcPts val="1725"/>
              </a:spcBef>
              <a:spcAft>
                <a:spcPts val="0"/>
              </a:spcAft>
              <a:buClr>
                <a:schemeClr val="dk1"/>
              </a:buClr>
              <a:buSzPts val="8613"/>
              <a:buNone/>
              <a:defRPr sz="8615" b="1"/>
            </a:lvl3pPr>
            <a:lvl4pPr marL="1828800" lvl="3" indent="-228600" algn="l">
              <a:spcBef>
                <a:spcPts val="1520"/>
              </a:spcBef>
              <a:spcAft>
                <a:spcPts val="0"/>
              </a:spcAft>
              <a:buClr>
                <a:schemeClr val="dk1"/>
              </a:buClr>
              <a:buSzPts val="7593"/>
              <a:buNone/>
              <a:defRPr sz="7595" b="1"/>
            </a:lvl4pPr>
            <a:lvl5pPr marL="2286000" lvl="4" indent="-228600" algn="l">
              <a:spcBef>
                <a:spcPts val="1520"/>
              </a:spcBef>
              <a:spcAft>
                <a:spcPts val="0"/>
              </a:spcAft>
              <a:buClr>
                <a:schemeClr val="dk1"/>
              </a:buClr>
              <a:buSzPts val="7593"/>
              <a:buNone/>
              <a:defRPr sz="7595" b="1"/>
            </a:lvl5pPr>
            <a:lvl6pPr marL="2743200" lvl="5" indent="-228600" algn="l">
              <a:spcBef>
                <a:spcPts val="1520"/>
              </a:spcBef>
              <a:spcAft>
                <a:spcPts val="0"/>
              </a:spcAft>
              <a:buClr>
                <a:schemeClr val="dk1"/>
              </a:buClr>
              <a:buSzPts val="7593"/>
              <a:buNone/>
              <a:defRPr sz="7595" b="1"/>
            </a:lvl6pPr>
            <a:lvl7pPr marL="3200400" lvl="6" indent="-228600" algn="l">
              <a:spcBef>
                <a:spcPts val="1520"/>
              </a:spcBef>
              <a:spcAft>
                <a:spcPts val="0"/>
              </a:spcAft>
              <a:buClr>
                <a:schemeClr val="dk1"/>
              </a:buClr>
              <a:buSzPts val="7593"/>
              <a:buNone/>
              <a:defRPr sz="7595" b="1"/>
            </a:lvl7pPr>
            <a:lvl8pPr marL="3657600" lvl="7" indent="-228600" algn="l">
              <a:spcBef>
                <a:spcPts val="1520"/>
              </a:spcBef>
              <a:spcAft>
                <a:spcPts val="0"/>
              </a:spcAft>
              <a:buClr>
                <a:schemeClr val="dk1"/>
              </a:buClr>
              <a:buSzPts val="7593"/>
              <a:buNone/>
              <a:defRPr sz="7595" b="1"/>
            </a:lvl8pPr>
            <a:lvl9pPr marL="4114800" lvl="8" indent="-228600" algn="l">
              <a:spcBef>
                <a:spcPts val="1520"/>
              </a:spcBef>
              <a:spcAft>
                <a:spcPts val="0"/>
              </a:spcAft>
              <a:buClr>
                <a:schemeClr val="dk1"/>
              </a:buClr>
              <a:buSzPts val="7593"/>
              <a:buNone/>
              <a:defRPr sz="7595" b="1"/>
            </a:lvl9pPr>
          </a:lstStyle>
          <a:p>
            <a:endParaRPr/>
          </a:p>
        </p:txBody>
      </p:sp>
      <p:sp>
        <p:nvSpPr>
          <p:cNvPr id="45" name="Google Shape;45;p9"/>
          <p:cNvSpPr txBox="1">
            <a:spLocks noGrp="1"/>
          </p:cNvSpPr>
          <p:nvPr>
            <p:ph type="body" idx="4"/>
          </p:nvPr>
        </p:nvSpPr>
        <p:spPr>
          <a:xfrm>
            <a:off x="26012149" y="9859432"/>
            <a:ext cx="22633940" cy="17912505"/>
          </a:xfrm>
          <a:prstGeom prst="rect">
            <a:avLst/>
          </a:prstGeom>
          <a:noFill/>
          <a:ln>
            <a:noFill/>
          </a:ln>
        </p:spPr>
        <p:txBody>
          <a:bodyPr spcFirstLastPara="1" wrap="square" lIns="470250" tIns="235125" rIns="470250" bIns="235125" anchor="t" anchorCtr="0">
            <a:normAutofit/>
          </a:bodyPr>
          <a:lstStyle>
            <a:lvl1pPr marL="457200" lvl="0" indent="-951865" algn="l">
              <a:spcBef>
                <a:spcPts val="2280"/>
              </a:spcBef>
              <a:spcAft>
                <a:spcPts val="0"/>
              </a:spcAft>
              <a:buClr>
                <a:schemeClr val="dk1"/>
              </a:buClr>
              <a:buSzPts val="11391"/>
              <a:buChar char="•"/>
              <a:defRPr sz="11390"/>
            </a:lvl1pPr>
            <a:lvl2pPr marL="914400" lvl="1" indent="-834390" algn="l">
              <a:spcBef>
                <a:spcPts val="1910"/>
              </a:spcBef>
              <a:spcAft>
                <a:spcPts val="0"/>
              </a:spcAft>
              <a:buClr>
                <a:schemeClr val="dk1"/>
              </a:buClr>
              <a:buSzPts val="9543"/>
              <a:buChar char="–"/>
              <a:defRPr sz="9545"/>
            </a:lvl2pPr>
            <a:lvl3pPr marL="1371600" lvl="2" indent="-775335" algn="l">
              <a:spcBef>
                <a:spcPts val="1725"/>
              </a:spcBef>
              <a:spcAft>
                <a:spcPts val="0"/>
              </a:spcAft>
              <a:buClr>
                <a:schemeClr val="dk1"/>
              </a:buClr>
              <a:buSzPts val="8613"/>
              <a:buChar char="•"/>
              <a:defRPr sz="8615"/>
            </a:lvl3pPr>
            <a:lvl4pPr marL="1828800" lvl="3" indent="-710565" algn="l">
              <a:spcBef>
                <a:spcPts val="1520"/>
              </a:spcBef>
              <a:spcAft>
                <a:spcPts val="0"/>
              </a:spcAft>
              <a:buClr>
                <a:schemeClr val="dk1"/>
              </a:buClr>
              <a:buSzPts val="7593"/>
              <a:buChar char="–"/>
              <a:defRPr sz="7595"/>
            </a:lvl4pPr>
            <a:lvl5pPr marL="2286000" lvl="4" indent="-710565" algn="l">
              <a:spcBef>
                <a:spcPts val="1520"/>
              </a:spcBef>
              <a:spcAft>
                <a:spcPts val="0"/>
              </a:spcAft>
              <a:buClr>
                <a:schemeClr val="dk1"/>
              </a:buClr>
              <a:buSzPts val="7593"/>
              <a:buChar char="»"/>
              <a:defRPr sz="7595"/>
            </a:lvl5pPr>
            <a:lvl6pPr marL="2743200" lvl="5" indent="-710565" algn="l">
              <a:spcBef>
                <a:spcPts val="1520"/>
              </a:spcBef>
              <a:spcAft>
                <a:spcPts val="0"/>
              </a:spcAft>
              <a:buClr>
                <a:schemeClr val="dk1"/>
              </a:buClr>
              <a:buSzPts val="7593"/>
              <a:buChar char="•"/>
              <a:defRPr sz="7595"/>
            </a:lvl6pPr>
            <a:lvl7pPr marL="3200400" lvl="6" indent="-710565" algn="l">
              <a:spcBef>
                <a:spcPts val="1520"/>
              </a:spcBef>
              <a:spcAft>
                <a:spcPts val="0"/>
              </a:spcAft>
              <a:buClr>
                <a:schemeClr val="dk1"/>
              </a:buClr>
              <a:buSzPts val="7593"/>
              <a:buChar char="•"/>
              <a:defRPr sz="7595"/>
            </a:lvl7pPr>
            <a:lvl8pPr marL="3657600" lvl="7" indent="-710565" algn="l">
              <a:spcBef>
                <a:spcPts val="1520"/>
              </a:spcBef>
              <a:spcAft>
                <a:spcPts val="0"/>
              </a:spcAft>
              <a:buClr>
                <a:schemeClr val="dk1"/>
              </a:buClr>
              <a:buSzPts val="7593"/>
              <a:buChar char="•"/>
              <a:defRPr sz="7595"/>
            </a:lvl8pPr>
            <a:lvl9pPr marL="4114800" lvl="8" indent="-710565" algn="l">
              <a:spcBef>
                <a:spcPts val="1520"/>
              </a:spcBef>
              <a:spcAft>
                <a:spcPts val="0"/>
              </a:spcAft>
              <a:buClr>
                <a:schemeClr val="dk1"/>
              </a:buClr>
              <a:buSzPts val="7593"/>
              <a:buChar char="•"/>
              <a:defRPr sz="7595"/>
            </a:lvl9pPr>
          </a:lstStyle>
          <a:p>
            <a:endParaRPr/>
          </a:p>
        </p:txBody>
      </p:sp>
      <p:sp>
        <p:nvSpPr>
          <p:cNvPr id="46" name="Google Shape;46;p9"/>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0"/>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2560328" y="1237824"/>
            <a:ext cx="16846552" cy="5267963"/>
          </a:xfrm>
          <a:prstGeom prst="rect">
            <a:avLst/>
          </a:prstGeom>
          <a:noFill/>
          <a:ln>
            <a:noFill/>
          </a:ln>
        </p:spPr>
        <p:txBody>
          <a:bodyPr spcFirstLastPara="1" wrap="square" lIns="470250" tIns="235125" rIns="470250" bIns="235125" anchor="b" anchorCtr="0">
            <a:normAutofit/>
          </a:bodyPr>
          <a:lstStyle>
            <a:lvl1pPr lvl="0" algn="l">
              <a:spcBef>
                <a:spcPts val="0"/>
              </a:spcBef>
              <a:spcAft>
                <a:spcPts val="0"/>
              </a:spcAft>
              <a:buClr>
                <a:schemeClr val="dk1"/>
              </a:buClr>
              <a:buSzPts val="9543"/>
              <a:buFont typeface="Calibri" panose="020F0502020204030204"/>
              <a:buNone/>
              <a:defRPr sz="954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20020280" y="1237832"/>
            <a:ext cx="28625800" cy="26534114"/>
          </a:xfrm>
          <a:prstGeom prst="rect">
            <a:avLst/>
          </a:prstGeom>
          <a:noFill/>
          <a:ln>
            <a:noFill/>
          </a:ln>
        </p:spPr>
        <p:txBody>
          <a:bodyPr spcFirstLastPara="1" wrap="square" lIns="470250" tIns="235125" rIns="470250" bIns="235125" anchor="t" anchorCtr="0">
            <a:normAutofit/>
          </a:bodyPr>
          <a:lstStyle>
            <a:lvl1pPr marL="457200" lvl="0" indent="-1198880" algn="l">
              <a:spcBef>
                <a:spcPts val="3055"/>
              </a:spcBef>
              <a:spcAft>
                <a:spcPts val="0"/>
              </a:spcAft>
              <a:buClr>
                <a:schemeClr val="dk1"/>
              </a:buClr>
              <a:buSzPts val="15283"/>
              <a:buChar char="•"/>
              <a:defRPr sz="15285"/>
            </a:lvl1pPr>
            <a:lvl2pPr marL="914400" lvl="1" indent="-1075690" algn="l">
              <a:spcBef>
                <a:spcPts val="2670"/>
              </a:spcBef>
              <a:spcAft>
                <a:spcPts val="0"/>
              </a:spcAft>
              <a:buClr>
                <a:schemeClr val="dk1"/>
              </a:buClr>
              <a:buSzPts val="13340"/>
              <a:buChar char="–"/>
              <a:defRPr sz="13340"/>
            </a:lvl2pPr>
            <a:lvl3pPr marL="1371600" lvl="2" indent="-951865" algn="l">
              <a:spcBef>
                <a:spcPts val="2280"/>
              </a:spcBef>
              <a:spcAft>
                <a:spcPts val="0"/>
              </a:spcAft>
              <a:buClr>
                <a:schemeClr val="dk1"/>
              </a:buClr>
              <a:buSzPts val="11391"/>
              <a:buChar char="•"/>
              <a:defRPr sz="11390"/>
            </a:lvl3pPr>
            <a:lvl4pPr marL="1828800" lvl="3" indent="-834390" algn="l">
              <a:spcBef>
                <a:spcPts val="1910"/>
              </a:spcBef>
              <a:spcAft>
                <a:spcPts val="0"/>
              </a:spcAft>
              <a:buClr>
                <a:schemeClr val="dk1"/>
              </a:buClr>
              <a:buSzPts val="9543"/>
              <a:buChar char="–"/>
              <a:defRPr sz="9545"/>
            </a:lvl4pPr>
            <a:lvl5pPr marL="2286000" lvl="4" indent="-834390" algn="l">
              <a:spcBef>
                <a:spcPts val="1910"/>
              </a:spcBef>
              <a:spcAft>
                <a:spcPts val="0"/>
              </a:spcAft>
              <a:buClr>
                <a:schemeClr val="dk1"/>
              </a:buClr>
              <a:buSzPts val="9543"/>
              <a:buChar char="»"/>
              <a:defRPr sz="9545"/>
            </a:lvl5pPr>
            <a:lvl6pPr marL="2743200" lvl="5" indent="-834390" algn="l">
              <a:spcBef>
                <a:spcPts val="1910"/>
              </a:spcBef>
              <a:spcAft>
                <a:spcPts val="0"/>
              </a:spcAft>
              <a:buClr>
                <a:schemeClr val="dk1"/>
              </a:buClr>
              <a:buSzPts val="9543"/>
              <a:buChar char="•"/>
              <a:defRPr sz="9545"/>
            </a:lvl6pPr>
            <a:lvl7pPr marL="3200400" lvl="6" indent="-834390" algn="l">
              <a:spcBef>
                <a:spcPts val="1910"/>
              </a:spcBef>
              <a:spcAft>
                <a:spcPts val="0"/>
              </a:spcAft>
              <a:buClr>
                <a:schemeClr val="dk1"/>
              </a:buClr>
              <a:buSzPts val="9543"/>
              <a:buChar char="•"/>
              <a:defRPr sz="9545"/>
            </a:lvl7pPr>
            <a:lvl8pPr marL="3657600" lvl="7" indent="-834390" algn="l">
              <a:spcBef>
                <a:spcPts val="1910"/>
              </a:spcBef>
              <a:spcAft>
                <a:spcPts val="0"/>
              </a:spcAft>
              <a:buClr>
                <a:schemeClr val="dk1"/>
              </a:buClr>
              <a:buSzPts val="9543"/>
              <a:buChar char="•"/>
              <a:defRPr sz="9545"/>
            </a:lvl8pPr>
            <a:lvl9pPr marL="4114800" lvl="8" indent="-834390" algn="l">
              <a:spcBef>
                <a:spcPts val="1910"/>
              </a:spcBef>
              <a:spcAft>
                <a:spcPts val="0"/>
              </a:spcAft>
              <a:buClr>
                <a:schemeClr val="dk1"/>
              </a:buClr>
              <a:buSzPts val="9543"/>
              <a:buChar char="•"/>
              <a:defRPr sz="9545"/>
            </a:lvl9pPr>
          </a:lstStyle>
          <a:p>
            <a:endParaRPr/>
          </a:p>
        </p:txBody>
      </p:sp>
      <p:sp>
        <p:nvSpPr>
          <p:cNvPr id="57" name="Google Shape;57;p11"/>
          <p:cNvSpPr txBox="1">
            <a:spLocks noGrp="1"/>
          </p:cNvSpPr>
          <p:nvPr>
            <p:ph type="body" idx="2"/>
          </p:nvPr>
        </p:nvSpPr>
        <p:spPr>
          <a:xfrm>
            <a:off x="2560328" y="6505790"/>
            <a:ext cx="16846552" cy="21266151"/>
          </a:xfrm>
          <a:prstGeom prst="rect">
            <a:avLst/>
          </a:prstGeom>
          <a:noFill/>
          <a:ln>
            <a:noFill/>
          </a:ln>
        </p:spPr>
        <p:txBody>
          <a:bodyPr spcFirstLastPara="1" wrap="square" lIns="470250" tIns="235125" rIns="470250" bIns="235125" anchor="t" anchorCtr="0">
            <a:normAutofit/>
          </a:bodyPr>
          <a:lstStyle>
            <a:lvl1pPr marL="457200" lvl="0" indent="-228600" algn="l">
              <a:spcBef>
                <a:spcPts val="1335"/>
              </a:spcBef>
              <a:spcAft>
                <a:spcPts val="0"/>
              </a:spcAft>
              <a:buClr>
                <a:schemeClr val="dk1"/>
              </a:buClr>
              <a:buSzPts val="6669"/>
              <a:buNone/>
              <a:defRPr sz="6670"/>
            </a:lvl1pPr>
            <a:lvl2pPr marL="914400" lvl="1" indent="-228600" algn="l">
              <a:spcBef>
                <a:spcPts val="1150"/>
              </a:spcBef>
              <a:spcAft>
                <a:spcPts val="0"/>
              </a:spcAft>
              <a:buClr>
                <a:schemeClr val="dk1"/>
              </a:buClr>
              <a:buSzPts val="5740"/>
              <a:buNone/>
              <a:defRPr sz="5740"/>
            </a:lvl2pPr>
            <a:lvl3pPr marL="1371600" lvl="2" indent="-228600" algn="l">
              <a:spcBef>
                <a:spcPts val="945"/>
              </a:spcBef>
              <a:spcAft>
                <a:spcPts val="0"/>
              </a:spcAft>
              <a:buClr>
                <a:schemeClr val="dk1"/>
              </a:buClr>
              <a:buSzPts val="4727"/>
              <a:buNone/>
              <a:defRPr sz="4725"/>
            </a:lvl3pPr>
            <a:lvl4pPr marL="1828800" lvl="3" indent="-228600" algn="l">
              <a:spcBef>
                <a:spcPts val="850"/>
              </a:spcBef>
              <a:spcAft>
                <a:spcPts val="0"/>
              </a:spcAft>
              <a:buClr>
                <a:schemeClr val="dk1"/>
              </a:buClr>
              <a:buSzPts val="4261"/>
              <a:buNone/>
              <a:defRPr sz="4260"/>
            </a:lvl4pPr>
            <a:lvl5pPr marL="2286000" lvl="4" indent="-228600" algn="l">
              <a:spcBef>
                <a:spcPts val="850"/>
              </a:spcBef>
              <a:spcAft>
                <a:spcPts val="0"/>
              </a:spcAft>
              <a:buClr>
                <a:schemeClr val="dk1"/>
              </a:buClr>
              <a:buSzPts val="4261"/>
              <a:buNone/>
              <a:defRPr sz="4260"/>
            </a:lvl5pPr>
            <a:lvl6pPr marL="2743200" lvl="5" indent="-228600" algn="l">
              <a:spcBef>
                <a:spcPts val="850"/>
              </a:spcBef>
              <a:spcAft>
                <a:spcPts val="0"/>
              </a:spcAft>
              <a:buClr>
                <a:schemeClr val="dk1"/>
              </a:buClr>
              <a:buSzPts val="4261"/>
              <a:buNone/>
              <a:defRPr sz="4260"/>
            </a:lvl6pPr>
            <a:lvl7pPr marL="3200400" lvl="6" indent="-228600" algn="l">
              <a:spcBef>
                <a:spcPts val="850"/>
              </a:spcBef>
              <a:spcAft>
                <a:spcPts val="0"/>
              </a:spcAft>
              <a:buClr>
                <a:schemeClr val="dk1"/>
              </a:buClr>
              <a:buSzPts val="4261"/>
              <a:buNone/>
              <a:defRPr sz="4260"/>
            </a:lvl7pPr>
            <a:lvl8pPr marL="3657600" lvl="7" indent="-228600" algn="l">
              <a:spcBef>
                <a:spcPts val="850"/>
              </a:spcBef>
              <a:spcAft>
                <a:spcPts val="0"/>
              </a:spcAft>
              <a:buClr>
                <a:schemeClr val="dk1"/>
              </a:buClr>
              <a:buSzPts val="4261"/>
              <a:buNone/>
              <a:defRPr sz="4260"/>
            </a:lvl8pPr>
            <a:lvl9pPr marL="4114800" lvl="8" indent="-228600" algn="l">
              <a:spcBef>
                <a:spcPts val="850"/>
              </a:spcBef>
              <a:spcAft>
                <a:spcPts val="0"/>
              </a:spcAft>
              <a:buClr>
                <a:schemeClr val="dk1"/>
              </a:buClr>
              <a:buSzPts val="4261"/>
              <a:buNone/>
              <a:defRPr sz="4260"/>
            </a:lvl9pPr>
          </a:lstStyle>
          <a:p>
            <a:endParaRPr/>
          </a:p>
        </p:txBody>
      </p:sp>
      <p:sp>
        <p:nvSpPr>
          <p:cNvPr id="58" name="Google Shape;58;p11"/>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1"/>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1"/>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10036812" y="21762724"/>
            <a:ext cx="30723840" cy="2569209"/>
          </a:xfrm>
          <a:prstGeom prst="rect">
            <a:avLst/>
          </a:prstGeom>
          <a:noFill/>
          <a:ln>
            <a:noFill/>
          </a:ln>
        </p:spPr>
        <p:txBody>
          <a:bodyPr spcFirstLastPara="1" wrap="square" lIns="470250" tIns="235125" rIns="470250" bIns="235125" anchor="b" anchorCtr="0">
            <a:normAutofit/>
          </a:bodyPr>
          <a:lstStyle>
            <a:lvl1pPr lvl="0" algn="l">
              <a:spcBef>
                <a:spcPts val="0"/>
              </a:spcBef>
              <a:spcAft>
                <a:spcPts val="0"/>
              </a:spcAft>
              <a:buClr>
                <a:schemeClr val="dk1"/>
              </a:buClr>
              <a:buSzPts val="9543"/>
              <a:buFont typeface="Calibri" panose="020F0502020204030204"/>
              <a:buNone/>
              <a:defRPr sz="9545"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10036812" y="2777912"/>
            <a:ext cx="30723840" cy="18653760"/>
          </a:xfrm>
          <a:prstGeom prst="rect">
            <a:avLst/>
          </a:prstGeom>
          <a:noFill/>
          <a:ln>
            <a:noFill/>
          </a:ln>
        </p:spPr>
      </p:sp>
      <p:sp>
        <p:nvSpPr>
          <p:cNvPr id="64" name="Google Shape;64;p12"/>
          <p:cNvSpPr txBox="1">
            <a:spLocks noGrp="1"/>
          </p:cNvSpPr>
          <p:nvPr>
            <p:ph type="body" idx="1"/>
          </p:nvPr>
        </p:nvSpPr>
        <p:spPr>
          <a:xfrm>
            <a:off x="10036812" y="24331933"/>
            <a:ext cx="30723840" cy="3648711"/>
          </a:xfrm>
          <a:prstGeom prst="rect">
            <a:avLst/>
          </a:prstGeom>
          <a:noFill/>
          <a:ln>
            <a:noFill/>
          </a:ln>
        </p:spPr>
        <p:txBody>
          <a:bodyPr spcFirstLastPara="1" wrap="square" lIns="470250" tIns="235125" rIns="470250" bIns="235125" anchor="t" anchorCtr="0">
            <a:normAutofit/>
          </a:bodyPr>
          <a:lstStyle>
            <a:lvl1pPr marL="457200" lvl="0" indent="-228600" algn="l">
              <a:spcBef>
                <a:spcPts val="1335"/>
              </a:spcBef>
              <a:spcAft>
                <a:spcPts val="0"/>
              </a:spcAft>
              <a:buClr>
                <a:schemeClr val="dk1"/>
              </a:buClr>
              <a:buSzPts val="6669"/>
              <a:buNone/>
              <a:defRPr sz="6670"/>
            </a:lvl1pPr>
            <a:lvl2pPr marL="914400" lvl="1" indent="-228600" algn="l">
              <a:spcBef>
                <a:spcPts val="1150"/>
              </a:spcBef>
              <a:spcAft>
                <a:spcPts val="0"/>
              </a:spcAft>
              <a:buClr>
                <a:schemeClr val="dk1"/>
              </a:buClr>
              <a:buSzPts val="5740"/>
              <a:buNone/>
              <a:defRPr sz="5740"/>
            </a:lvl2pPr>
            <a:lvl3pPr marL="1371600" lvl="2" indent="-228600" algn="l">
              <a:spcBef>
                <a:spcPts val="945"/>
              </a:spcBef>
              <a:spcAft>
                <a:spcPts val="0"/>
              </a:spcAft>
              <a:buClr>
                <a:schemeClr val="dk1"/>
              </a:buClr>
              <a:buSzPts val="4727"/>
              <a:buNone/>
              <a:defRPr sz="4725"/>
            </a:lvl3pPr>
            <a:lvl4pPr marL="1828800" lvl="3" indent="-228600" algn="l">
              <a:spcBef>
                <a:spcPts val="850"/>
              </a:spcBef>
              <a:spcAft>
                <a:spcPts val="0"/>
              </a:spcAft>
              <a:buClr>
                <a:schemeClr val="dk1"/>
              </a:buClr>
              <a:buSzPts val="4261"/>
              <a:buNone/>
              <a:defRPr sz="4260"/>
            </a:lvl4pPr>
            <a:lvl5pPr marL="2286000" lvl="4" indent="-228600" algn="l">
              <a:spcBef>
                <a:spcPts val="850"/>
              </a:spcBef>
              <a:spcAft>
                <a:spcPts val="0"/>
              </a:spcAft>
              <a:buClr>
                <a:schemeClr val="dk1"/>
              </a:buClr>
              <a:buSzPts val="4261"/>
              <a:buNone/>
              <a:defRPr sz="4260"/>
            </a:lvl5pPr>
            <a:lvl6pPr marL="2743200" lvl="5" indent="-228600" algn="l">
              <a:spcBef>
                <a:spcPts val="850"/>
              </a:spcBef>
              <a:spcAft>
                <a:spcPts val="0"/>
              </a:spcAft>
              <a:buClr>
                <a:schemeClr val="dk1"/>
              </a:buClr>
              <a:buSzPts val="4261"/>
              <a:buNone/>
              <a:defRPr sz="4260"/>
            </a:lvl6pPr>
            <a:lvl7pPr marL="3200400" lvl="6" indent="-228600" algn="l">
              <a:spcBef>
                <a:spcPts val="850"/>
              </a:spcBef>
              <a:spcAft>
                <a:spcPts val="0"/>
              </a:spcAft>
              <a:buClr>
                <a:schemeClr val="dk1"/>
              </a:buClr>
              <a:buSzPts val="4261"/>
              <a:buNone/>
              <a:defRPr sz="4260"/>
            </a:lvl7pPr>
            <a:lvl8pPr marL="3657600" lvl="7" indent="-228600" algn="l">
              <a:spcBef>
                <a:spcPts val="850"/>
              </a:spcBef>
              <a:spcAft>
                <a:spcPts val="0"/>
              </a:spcAft>
              <a:buClr>
                <a:schemeClr val="dk1"/>
              </a:buClr>
              <a:buSzPts val="4261"/>
              <a:buNone/>
              <a:defRPr sz="4260"/>
            </a:lvl8pPr>
            <a:lvl9pPr marL="4114800" lvl="8" indent="-228600" algn="l">
              <a:spcBef>
                <a:spcPts val="850"/>
              </a:spcBef>
              <a:spcAft>
                <a:spcPts val="0"/>
              </a:spcAft>
              <a:buClr>
                <a:schemeClr val="dk1"/>
              </a:buClr>
              <a:buSzPts val="4261"/>
              <a:buNone/>
              <a:defRPr sz="4260"/>
            </a:lvl9pPr>
          </a:lstStyle>
          <a:p>
            <a:endParaRPr/>
          </a:p>
        </p:txBody>
      </p:sp>
      <p:sp>
        <p:nvSpPr>
          <p:cNvPr id="65" name="Google Shape;65;p12"/>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2560320" y="1245028"/>
            <a:ext cx="46085760" cy="5181600"/>
          </a:xfrm>
          <a:prstGeom prst="rect">
            <a:avLst/>
          </a:prstGeom>
          <a:noFill/>
          <a:ln>
            <a:noFill/>
          </a:ln>
        </p:spPr>
        <p:txBody>
          <a:bodyPr spcFirstLastPara="1" wrap="square" lIns="470250" tIns="235125" rIns="470250" bIns="235125" anchor="ctr" anchorCtr="0">
            <a:normAutofit/>
          </a:bodyPr>
          <a:lstStyle>
            <a:lvl1pPr marR="0" lvl="0" algn="ctr" rtl="0">
              <a:spcBef>
                <a:spcPts val="0"/>
              </a:spcBef>
              <a:spcAft>
                <a:spcPts val="0"/>
              </a:spcAft>
              <a:buClr>
                <a:schemeClr val="dk1"/>
              </a:buClr>
              <a:buSzPts val="20933"/>
              <a:buFont typeface="Calibri" panose="020F0502020204030204"/>
              <a:buNone/>
              <a:defRPr sz="2093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2560320" y="7254246"/>
            <a:ext cx="46085760" cy="20517698"/>
          </a:xfrm>
          <a:prstGeom prst="rect">
            <a:avLst/>
          </a:prstGeom>
          <a:noFill/>
          <a:ln>
            <a:noFill/>
          </a:ln>
        </p:spPr>
        <p:txBody>
          <a:bodyPr spcFirstLastPara="1" wrap="square" lIns="470250" tIns="235125" rIns="470250" bIns="235125" anchor="t" anchorCtr="0">
            <a:normAutofit/>
          </a:bodyPr>
          <a:lstStyle>
            <a:lvl1pPr marL="457200" marR="0" lvl="0" indent="-1198880" algn="l" rtl="0">
              <a:spcBef>
                <a:spcPts val="3055"/>
              </a:spcBef>
              <a:spcAft>
                <a:spcPts val="0"/>
              </a:spcAft>
              <a:buClr>
                <a:schemeClr val="dk1"/>
              </a:buClr>
              <a:buSzPts val="15283"/>
              <a:buFont typeface="Arial" panose="020B0604020202020204"/>
              <a:buChar char="•"/>
              <a:defRPr sz="1528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1075690" algn="l" rtl="0">
              <a:spcBef>
                <a:spcPts val="2670"/>
              </a:spcBef>
              <a:spcAft>
                <a:spcPts val="0"/>
              </a:spcAft>
              <a:buClr>
                <a:schemeClr val="dk1"/>
              </a:buClr>
              <a:buSzPts val="13340"/>
              <a:buFont typeface="Arial" panose="020B0604020202020204"/>
              <a:buChar char="–"/>
              <a:defRPr sz="1334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951865" algn="l" rtl="0">
              <a:spcBef>
                <a:spcPts val="2280"/>
              </a:spcBef>
              <a:spcAft>
                <a:spcPts val="0"/>
              </a:spcAft>
              <a:buClr>
                <a:schemeClr val="dk1"/>
              </a:buClr>
              <a:buSzPts val="11391"/>
              <a:buFont typeface="Arial" panose="020B0604020202020204"/>
              <a:buChar char="•"/>
              <a:defRPr sz="1139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834390" algn="l" rtl="0">
              <a:spcBef>
                <a:spcPts val="1910"/>
              </a:spcBef>
              <a:spcAft>
                <a:spcPts val="0"/>
              </a:spcAft>
              <a:buClr>
                <a:schemeClr val="dk1"/>
              </a:buClr>
              <a:buSzPts val="9543"/>
              <a:buFont typeface="Arial" panose="020B0604020202020204"/>
              <a:buChar char="•"/>
              <a:defRPr sz="9545"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3"/>
          <p:cNvSpPr txBox="1">
            <a:spLocks noGrp="1"/>
          </p:cNvSpPr>
          <p:nvPr>
            <p:ph type="dt" idx="10"/>
          </p:nvPr>
        </p:nvSpPr>
        <p:spPr>
          <a:xfrm>
            <a:off x="2560320" y="28815457"/>
            <a:ext cx="11948160" cy="1655235"/>
          </a:xfrm>
          <a:prstGeom prst="rect">
            <a:avLst/>
          </a:prstGeom>
          <a:noFill/>
          <a:ln>
            <a:noFill/>
          </a:ln>
        </p:spPr>
        <p:txBody>
          <a:bodyPr spcFirstLastPara="1" wrap="square" lIns="470250" tIns="235125" rIns="470250" bIns="235125" anchor="ctr" anchorCtr="0">
            <a:noAutofit/>
          </a:bodyPr>
          <a:lstStyle>
            <a:lvl1pPr marR="0" lvl="0" algn="l" rtl="0">
              <a:lnSpc>
                <a:spcPct val="100000"/>
              </a:lnSpc>
              <a:spcBef>
                <a:spcPts val="0"/>
              </a:spcBef>
              <a:spcAft>
                <a:spcPts val="0"/>
              </a:spcAft>
              <a:buSzPts val="1400"/>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3"/>
          <p:cNvSpPr txBox="1">
            <a:spLocks noGrp="1"/>
          </p:cNvSpPr>
          <p:nvPr>
            <p:ph type="ftr" idx="11"/>
          </p:nvPr>
        </p:nvSpPr>
        <p:spPr>
          <a:xfrm>
            <a:off x="17495520" y="28815457"/>
            <a:ext cx="16215360" cy="1655235"/>
          </a:xfrm>
          <a:prstGeom prst="rect">
            <a:avLst/>
          </a:prstGeom>
          <a:noFill/>
          <a:ln>
            <a:noFill/>
          </a:ln>
        </p:spPr>
        <p:txBody>
          <a:bodyPr spcFirstLastPara="1" wrap="square" lIns="470250" tIns="235125" rIns="470250" bIns="235125" anchor="ctr" anchorCtr="0">
            <a:noAutofit/>
          </a:bodyPr>
          <a:lstStyle>
            <a:lvl1pPr marR="0" lvl="0" algn="ctr" rtl="0">
              <a:lnSpc>
                <a:spcPct val="100000"/>
              </a:lnSpc>
              <a:spcBef>
                <a:spcPts val="0"/>
              </a:spcBef>
              <a:spcAft>
                <a:spcPts val="0"/>
              </a:spcAft>
              <a:buSzPts val="1400"/>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SzPts val="1400"/>
              <a:buNone/>
              <a:defRPr sz="80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p3"/>
          <p:cNvSpPr txBox="1">
            <a:spLocks noGrp="1"/>
          </p:cNvSpPr>
          <p:nvPr>
            <p:ph type="sldNum" idx="12"/>
          </p:nvPr>
        </p:nvSpPr>
        <p:spPr>
          <a:xfrm>
            <a:off x="36697920" y="28815457"/>
            <a:ext cx="11948160" cy="1655235"/>
          </a:xfrm>
          <a:prstGeom prst="rect">
            <a:avLst/>
          </a:prstGeom>
          <a:noFill/>
          <a:ln>
            <a:noFill/>
          </a:ln>
        </p:spPr>
        <p:txBody>
          <a:bodyPr spcFirstLastPara="1" wrap="square" lIns="470250" tIns="235125" rIns="470250" bIns="235125" anchor="ctr" anchorCtr="0">
            <a:noAutofit/>
          </a:bodyPr>
          <a:lstStyle>
            <a:lvl1pPr marL="0" marR="0" lvl="0"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None/>
              <a:defRPr sz="5740" b="0" i="0" u="none" strike="noStrike" cap="none">
                <a:solidFill>
                  <a:srgbClr val="888B93"/>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5"/>
          <p:cNvSpPr txBox="1">
            <a:spLocks noGrp="1"/>
          </p:cNvSpPr>
          <p:nvPr>
            <p:ph type="title"/>
          </p:nvPr>
        </p:nvSpPr>
        <p:spPr>
          <a:xfrm>
            <a:off x="1745520" y="2689929"/>
            <a:ext cx="47715360" cy="3461654"/>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82" name="Google Shape;82;p15"/>
          <p:cNvSpPr txBox="1">
            <a:spLocks noGrp="1"/>
          </p:cNvSpPr>
          <p:nvPr>
            <p:ph type="body" idx="1"/>
          </p:nvPr>
        </p:nvSpPr>
        <p:spPr>
          <a:xfrm>
            <a:off x="1745520" y="6966071"/>
            <a:ext cx="47715360" cy="2065024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3" name="Google Shape;83;p15"/>
          <p:cNvSpPr txBox="1">
            <a:spLocks noGrp="1"/>
          </p:cNvSpPr>
          <p:nvPr>
            <p:ph type="sldNum" idx="12"/>
          </p:nvPr>
        </p:nvSpPr>
        <p:spPr>
          <a:xfrm>
            <a:off x="47445764" y="28186556"/>
            <a:ext cx="3072720" cy="2379094"/>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56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kaggle.com/datasets/iammustafatz/diabetes-prediction-dataset/data" TargetMode="External"/><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
          <p:cNvSpPr/>
          <p:nvPr/>
        </p:nvSpPr>
        <p:spPr>
          <a:xfrm>
            <a:off x="1841130" y="1367790"/>
            <a:ext cx="47441224" cy="28803600"/>
          </a:xfrm>
          <a:prstGeom prst="rect">
            <a:avLst/>
          </a:prstGeom>
          <a:solidFill>
            <a:srgbClr val="E9E6D4"/>
          </a:solidFill>
          <a:ln w="9525" cap="flat" cmpd="sng">
            <a:solidFill>
              <a:srgbClr val="D5D2B3"/>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3" name="Google Shape;163;p2"/>
          <p:cNvSpPr txBox="1">
            <a:spLocks noGrp="1"/>
          </p:cNvSpPr>
          <p:nvPr>
            <p:ph type="ctrTitle"/>
          </p:nvPr>
        </p:nvSpPr>
        <p:spPr>
          <a:xfrm>
            <a:off x="6683200" y="3029603"/>
            <a:ext cx="37839900" cy="3169142"/>
          </a:xfrm>
          <a:prstGeom prst="rect">
            <a:avLst/>
          </a:prstGeom>
          <a:noFill/>
          <a:ln>
            <a:noFill/>
          </a:ln>
        </p:spPr>
        <p:txBody>
          <a:bodyPr spcFirstLastPara="1" wrap="square" lIns="470250" tIns="235125" rIns="470250" bIns="235125" anchor="ctr" anchorCtr="0">
            <a:noAutofit/>
          </a:bodyPr>
          <a:lstStyle/>
          <a:p>
            <a:pPr marL="0" lvl="3" indent="0" algn="ctr" rtl="0">
              <a:spcBef>
                <a:spcPts val="0"/>
              </a:spcBef>
              <a:spcAft>
                <a:spcPts val="0"/>
              </a:spcAft>
              <a:buNone/>
            </a:pPr>
            <a:br>
              <a:rPr lang="en-US" sz="8000" b="1" dirty="0">
                <a:solidFill>
                  <a:srgbClr val="000000"/>
                </a:solidFill>
                <a:latin typeface="Calibri" panose="020F0502020204030204"/>
                <a:ea typeface="Calibri" panose="020F0502020204030204"/>
                <a:cs typeface="Calibri" panose="020F0502020204030204"/>
                <a:sym typeface="Calibri" panose="020F0502020204030204"/>
              </a:rPr>
            </a:br>
            <a:r>
              <a:rPr lang="en-US" sz="8000" b="1" dirty="0">
                <a:solidFill>
                  <a:srgbClr val="000000"/>
                </a:solidFill>
                <a:latin typeface="Calibri" panose="020F0502020204030204"/>
                <a:ea typeface="Calibri" panose="020F0502020204030204"/>
                <a:cs typeface="Calibri" panose="020F0502020204030204"/>
                <a:sym typeface="Calibri" panose="020F0502020204030204"/>
              </a:rPr>
              <a:t>Predicting Diabetes with Machine Learning Models: A Comparative Analysis</a:t>
            </a:r>
            <a:br>
              <a:rPr lang="en-US" sz="8000" dirty="0">
                <a:solidFill>
                  <a:srgbClr val="000000"/>
                </a:solidFill>
                <a:latin typeface="Calibri" panose="020F0502020204030204"/>
                <a:ea typeface="Calibri" panose="020F0502020204030204"/>
                <a:cs typeface="Calibri" panose="020F0502020204030204"/>
                <a:sym typeface="Calibri" panose="020F0502020204030204"/>
              </a:rPr>
            </a:br>
            <a:r>
              <a:rPr lang="en-US" sz="4480" dirty="0" err="1">
                <a:solidFill>
                  <a:srgbClr val="000000"/>
                </a:solidFill>
                <a:latin typeface="Calibri" panose="020F0502020204030204"/>
                <a:ea typeface="Calibri" panose="020F0502020204030204"/>
                <a:cs typeface="Calibri" panose="020F0502020204030204"/>
                <a:sym typeface="Calibri" panose="020F0502020204030204"/>
              </a:rPr>
              <a:t>Silin</a:t>
            </a:r>
            <a:r>
              <a:rPr lang="en-US" sz="4480" dirty="0">
                <a:solidFill>
                  <a:srgbClr val="000000"/>
                </a:solidFill>
                <a:latin typeface="Calibri" panose="020F0502020204030204"/>
                <a:ea typeface="Calibri" panose="020F0502020204030204"/>
                <a:cs typeface="Calibri" panose="020F0502020204030204"/>
                <a:sym typeface="Calibri" panose="020F0502020204030204"/>
              </a:rPr>
              <a:t> Jiang, Toni Wu, Andrew Kowal</a:t>
            </a:r>
            <a:br>
              <a:rPr lang="en-US" sz="4480" dirty="0">
                <a:solidFill>
                  <a:srgbClr val="000000"/>
                </a:solidFill>
                <a:latin typeface="Calibri" panose="020F0502020204030204"/>
                <a:ea typeface="Calibri" panose="020F0502020204030204"/>
                <a:cs typeface="Calibri" panose="020F0502020204030204"/>
                <a:sym typeface="Calibri" panose="020F0502020204030204"/>
              </a:rPr>
            </a:br>
            <a:r>
              <a:rPr lang="en-US" sz="4480" i="1" dirty="0">
                <a:solidFill>
                  <a:srgbClr val="000000"/>
                </a:solidFill>
                <a:latin typeface="Calibri" panose="020F0502020204030204"/>
                <a:ea typeface="Calibri" panose="020F0502020204030204"/>
                <a:cs typeface="Calibri" panose="020F0502020204030204"/>
                <a:sym typeface="Calibri" panose="020F0502020204030204"/>
              </a:rPr>
              <a:t>Faculty Mentor: Dr. Shweta Ware</a:t>
            </a:r>
            <a:br>
              <a:rPr lang="en-US" sz="4480" dirty="0">
                <a:solidFill>
                  <a:srgbClr val="000000"/>
                </a:solidFill>
                <a:latin typeface="Calibri" panose="020F0502020204030204"/>
                <a:ea typeface="Calibri" panose="020F0502020204030204"/>
                <a:cs typeface="Calibri" panose="020F0502020204030204"/>
                <a:sym typeface="Calibri" panose="020F0502020204030204"/>
              </a:rPr>
            </a:br>
            <a:r>
              <a:rPr lang="en-US" sz="4480" i="1" dirty="0">
                <a:solidFill>
                  <a:srgbClr val="000000"/>
                </a:solidFill>
                <a:latin typeface="Calibri" panose="020F0502020204030204"/>
                <a:ea typeface="Calibri" panose="020F0502020204030204"/>
                <a:cs typeface="Calibri" panose="020F0502020204030204"/>
                <a:sym typeface="Calibri" panose="020F0502020204030204"/>
              </a:rPr>
              <a:t>Department of Computer Science, University of Richmond, VA  23173</a:t>
            </a:r>
            <a:br>
              <a:rPr lang="en-US" sz="4480" dirty="0">
                <a:solidFill>
                  <a:srgbClr val="000000"/>
                </a:solidFill>
                <a:latin typeface="Calibri" panose="020F0502020204030204"/>
                <a:ea typeface="Calibri" panose="020F0502020204030204"/>
                <a:cs typeface="Calibri" panose="020F0502020204030204"/>
                <a:sym typeface="Calibri" panose="020F0502020204030204"/>
              </a:rPr>
            </a:br>
            <a:endParaRPr sz="9265" dirty="0">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64" name="Google Shape;164;p2"/>
          <p:cNvSpPr/>
          <p:nvPr/>
        </p:nvSpPr>
        <p:spPr>
          <a:xfrm>
            <a:off x="2729757" y="7498204"/>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Abstract</a:t>
            </a:r>
          </a:p>
        </p:txBody>
      </p:sp>
      <p:sp>
        <p:nvSpPr>
          <p:cNvPr id="165" name="Google Shape;165;p2"/>
          <p:cNvSpPr/>
          <p:nvPr/>
        </p:nvSpPr>
        <p:spPr>
          <a:xfrm>
            <a:off x="14943049" y="7495265"/>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6" name="Google Shape;166;p2"/>
          <p:cNvSpPr/>
          <p:nvPr/>
        </p:nvSpPr>
        <p:spPr>
          <a:xfrm>
            <a:off x="2729757" y="16214063"/>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Methodology</a:t>
            </a:r>
          </a:p>
        </p:txBody>
      </p:sp>
      <p:sp>
        <p:nvSpPr>
          <p:cNvPr id="167" name="Google Shape;167;p2"/>
          <p:cNvSpPr/>
          <p:nvPr/>
        </p:nvSpPr>
        <p:spPr>
          <a:xfrm>
            <a:off x="14943048" y="16259557"/>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68" name="Google Shape;168;p2"/>
          <p:cNvSpPr/>
          <p:nvPr/>
        </p:nvSpPr>
        <p:spPr>
          <a:xfrm>
            <a:off x="18218758" y="7499679"/>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Dataset and Feature Preview</a:t>
            </a:r>
          </a:p>
        </p:txBody>
      </p:sp>
      <p:sp>
        <p:nvSpPr>
          <p:cNvPr id="169" name="Google Shape;169;p2"/>
          <p:cNvSpPr/>
          <p:nvPr/>
        </p:nvSpPr>
        <p:spPr>
          <a:xfrm>
            <a:off x="30432045" y="7496733"/>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70" name="Google Shape;170;p2"/>
          <p:cNvSpPr/>
          <p:nvPr/>
        </p:nvSpPr>
        <p:spPr>
          <a:xfrm>
            <a:off x="33648017" y="7499679"/>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Diabetes Prediction Results and Discussion</a:t>
            </a:r>
          </a:p>
        </p:txBody>
      </p:sp>
      <p:sp>
        <p:nvSpPr>
          <p:cNvPr id="171" name="Google Shape;171;p2"/>
          <p:cNvSpPr/>
          <p:nvPr/>
        </p:nvSpPr>
        <p:spPr>
          <a:xfrm>
            <a:off x="45904980" y="7495265"/>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2" name="Google Shape;172;p2" descr="UR4c_R.eps"/>
          <p:cNvPicPr preferRelativeResize="0"/>
          <p:nvPr/>
        </p:nvPicPr>
        <p:blipFill rotWithShape="1">
          <a:blip r:embed="rId3"/>
          <a:srcRect/>
          <a:stretch>
            <a:fillRect/>
          </a:stretch>
        </p:blipFill>
        <p:spPr>
          <a:xfrm>
            <a:off x="3016276" y="2222636"/>
            <a:ext cx="3431965" cy="4086880"/>
          </a:xfrm>
          <a:prstGeom prst="rect">
            <a:avLst/>
          </a:prstGeom>
          <a:noFill/>
          <a:ln>
            <a:noFill/>
          </a:ln>
        </p:spPr>
      </p:pic>
      <p:sp>
        <p:nvSpPr>
          <p:cNvPr id="173" name="Google Shape;173;p2"/>
          <p:cNvSpPr txBox="1"/>
          <p:nvPr/>
        </p:nvSpPr>
        <p:spPr>
          <a:xfrm>
            <a:off x="2616816" y="7942076"/>
            <a:ext cx="14655944" cy="8539232"/>
          </a:xfrm>
          <a:prstGeom prst="rect">
            <a:avLst/>
          </a:prstGeom>
          <a:noFill/>
          <a:ln>
            <a:noFill/>
          </a:ln>
        </p:spPr>
        <p:txBody>
          <a:bodyPr spcFirstLastPara="1" wrap="square" lIns="511975" tIns="255900" rIns="511975" bIns="255900" anchor="t" anchorCtr="0">
            <a:noAutofit/>
          </a:bodyPr>
          <a:lstStyle/>
          <a:p>
            <a:pPr marL="0" marR="0" lvl="0" indent="0" algn="l" rtl="0">
              <a:lnSpc>
                <a:spcPct val="100000"/>
              </a:lnSpc>
              <a:spcBef>
                <a:spcPts val="0"/>
              </a:spcBef>
              <a:spcAft>
                <a:spcPts val="0"/>
              </a:spcAft>
              <a:buNone/>
            </a:pPr>
            <a:endParaRPr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Diabetes is a chronic condition that affects millions worldwide and early detection is essential for effective treatment. This study applies machine learning techniques to predict diabetes using health and lifestyle data from a publicly available dataset. The dataset underwent thorough cleaning and normalization, with features such as age, BMI, HbA1c level, blood glucose level, hypertension, heart disease, and smoking history serving as predictors. Three machine learning models—Decision Tree, Random Forest, and Support Vector Machine (SVM)—were trained and evaluated using a range of performance metrics including accuracy, precision, recall, </a:t>
            </a:r>
            <a:r>
              <a:rPr lang="en-US" sz="3400" dirty="0">
                <a:latin typeface="Calibri" panose="020F0502020204030204" pitchFamily="34" charset="0"/>
                <a:cs typeface="Calibri" panose="020F0502020204030204" pitchFamily="34" charset="0"/>
              </a:rPr>
              <a:t>F</a:t>
            </a:r>
            <a:r>
              <a:rPr lang="en-US" sz="3400" baseline="-25000" dirty="0">
                <a:latin typeface="Calibri" panose="020F0502020204030204" pitchFamily="34" charset="0"/>
                <a:cs typeface="Calibri" panose="020F0502020204030204" pitchFamily="34" charset="0"/>
              </a:rPr>
              <a:t>1 </a:t>
            </a: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score, and specificity. Random Forest and SVM achieved the highest overall performance with a strong balance across all </a:t>
            </a:r>
            <a:r>
              <a:rPr lang="en-US" sz="3400" b="0" i="0" u="none" strike="noStrike" cap="none">
                <a:solidFill>
                  <a:srgbClr val="000000"/>
                </a:solidFill>
                <a:latin typeface="Calibri" panose="020F0502020204030204"/>
                <a:ea typeface="Calibri" panose="020F0502020204030204"/>
                <a:cs typeface="Calibri" panose="020F0502020204030204"/>
                <a:sym typeface="Calibri" panose="020F0502020204030204"/>
              </a:rPr>
              <a:t>metrics (</a:t>
            </a:r>
            <a:r>
              <a:rPr lang="en-US" sz="3400">
                <a:latin typeface="Calibri" panose="020F0502020204030204" pitchFamily="34" charset="0"/>
                <a:cs typeface="Calibri" panose="020F0502020204030204" pitchFamily="34" charset="0"/>
              </a:rPr>
              <a:t>F</a:t>
            </a:r>
            <a:r>
              <a:rPr lang="en-US" sz="3400" baseline="-25000">
                <a:latin typeface="Calibri" panose="020F0502020204030204" pitchFamily="34" charset="0"/>
                <a:cs typeface="Calibri" panose="020F0502020204030204" pitchFamily="34" charset="0"/>
              </a:rPr>
              <a:t>1</a:t>
            </a:r>
            <a:r>
              <a:rPr lang="en-US" sz="3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score of 0.96). Optimization using Grid search further improved the models. The results highlight the potential of data-driven approaches for enhancing clinical decision-making in diabetes care.</a:t>
            </a:r>
            <a:endParaRPr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74" name="Google Shape;174;p2"/>
          <p:cNvSpPr txBox="1"/>
          <p:nvPr/>
        </p:nvSpPr>
        <p:spPr>
          <a:xfrm>
            <a:off x="1845240" y="22196403"/>
            <a:ext cx="15445941" cy="10575544"/>
          </a:xfrm>
          <a:prstGeom prst="rect">
            <a:avLst/>
          </a:prstGeom>
          <a:noFill/>
          <a:ln>
            <a:noFill/>
          </a:ln>
        </p:spPr>
        <p:txBody>
          <a:bodyPr spcFirstLastPara="1" wrap="square" lIns="511975" tIns="255900" rIns="511975" bIns="255900" anchor="t" anchorCtr="0">
            <a:noAutofit/>
          </a:bodyPr>
          <a:lstStyle/>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diabetes prediction study used a publicly available dataset sourced from Kaggle.</a:t>
            </a:r>
          </a:p>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dataset includes a collection of health and demographics data collected from patients, such as age, BMI, HbA1c level, blood glucose level, hypertension, heart disease, and smoking history. It also contains their diabetes status (present/absent).</a:t>
            </a:r>
          </a:p>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After removing entries with missing or invalid values, we applied data preprocessing techniques, including normalization and encoding of categorical variables.</a:t>
            </a:r>
          </a:p>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Using grid search, we trained and evaluated a series of machine learning models—Decision Tree, Random Forest, and Support Vector Machine (SVM)—to classify diabetes status (present/absent). </a:t>
            </a:r>
          </a:p>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242424"/>
                </a:solidFill>
                <a:latin typeface="Calibri" panose="020F0502020204030204"/>
                <a:ea typeface="Calibri" panose="020F0502020204030204"/>
                <a:cs typeface="Calibri" panose="020F0502020204030204"/>
                <a:sym typeface="Calibri" panose="020F0502020204030204"/>
              </a:rPr>
              <a:t>The dataset was divided into training and testing sets with a 70/30 ratio, utilizing stratified sampling to ensure balanced representation.</a:t>
            </a:r>
            <a:endParaRPr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75" name="Google Shape;175;p2" descr="Figure_1"/>
          <p:cNvPicPr preferRelativeResize="0"/>
          <p:nvPr/>
        </p:nvPicPr>
        <p:blipFill rotWithShape="1">
          <a:blip r:embed="rId4"/>
          <a:srcRect/>
          <a:stretch>
            <a:fillRect/>
          </a:stretch>
        </p:blipFill>
        <p:spPr>
          <a:xfrm>
            <a:off x="17782330" y="8798035"/>
            <a:ext cx="6547589" cy="4851163"/>
          </a:xfrm>
          <a:prstGeom prst="rect">
            <a:avLst/>
          </a:prstGeom>
          <a:noFill/>
          <a:ln>
            <a:noFill/>
          </a:ln>
        </p:spPr>
      </p:pic>
      <p:pic>
        <p:nvPicPr>
          <p:cNvPr id="176" name="Google Shape;176;p2" descr="Figure_2"/>
          <p:cNvPicPr preferRelativeResize="0"/>
          <p:nvPr/>
        </p:nvPicPr>
        <p:blipFill rotWithShape="1">
          <a:blip r:embed="rId5"/>
          <a:srcRect/>
          <a:stretch>
            <a:fillRect/>
          </a:stretch>
        </p:blipFill>
        <p:spPr>
          <a:xfrm>
            <a:off x="24704996" y="8786832"/>
            <a:ext cx="6660535" cy="4815246"/>
          </a:xfrm>
          <a:prstGeom prst="rect">
            <a:avLst/>
          </a:prstGeom>
          <a:noFill/>
          <a:ln>
            <a:noFill/>
          </a:ln>
        </p:spPr>
      </p:pic>
      <p:pic>
        <p:nvPicPr>
          <p:cNvPr id="177" name="Google Shape;177;p2" descr="Figure_3"/>
          <p:cNvPicPr preferRelativeResize="0"/>
          <p:nvPr/>
        </p:nvPicPr>
        <p:blipFill rotWithShape="1">
          <a:blip r:embed="rId6"/>
          <a:srcRect/>
          <a:stretch>
            <a:fillRect/>
          </a:stretch>
        </p:blipFill>
        <p:spPr>
          <a:xfrm>
            <a:off x="17782330" y="14100565"/>
            <a:ext cx="6582190" cy="4799991"/>
          </a:xfrm>
          <a:prstGeom prst="rect">
            <a:avLst/>
          </a:prstGeom>
          <a:noFill/>
          <a:ln>
            <a:noFill/>
          </a:ln>
        </p:spPr>
      </p:pic>
      <p:pic>
        <p:nvPicPr>
          <p:cNvPr id="178" name="Google Shape;178;p2" descr="Figure_4"/>
          <p:cNvPicPr preferRelativeResize="0"/>
          <p:nvPr/>
        </p:nvPicPr>
        <p:blipFill rotWithShape="1">
          <a:blip r:embed="rId7"/>
          <a:srcRect/>
          <a:stretch>
            <a:fillRect/>
          </a:stretch>
        </p:blipFill>
        <p:spPr>
          <a:xfrm>
            <a:off x="24699611" y="14141492"/>
            <a:ext cx="6675224" cy="4723391"/>
          </a:xfrm>
          <a:prstGeom prst="rect">
            <a:avLst/>
          </a:prstGeom>
          <a:noFill/>
          <a:ln>
            <a:noFill/>
          </a:ln>
        </p:spPr>
      </p:pic>
      <p:pic>
        <p:nvPicPr>
          <p:cNvPr id="179" name="Google Shape;179;p2" descr="Figure_5"/>
          <p:cNvPicPr preferRelativeResize="0"/>
          <p:nvPr/>
        </p:nvPicPr>
        <p:blipFill rotWithShape="1">
          <a:blip r:embed="rId8"/>
          <a:srcRect/>
          <a:stretch>
            <a:fillRect/>
          </a:stretch>
        </p:blipFill>
        <p:spPr>
          <a:xfrm>
            <a:off x="17751564" y="19363417"/>
            <a:ext cx="6598335" cy="4573429"/>
          </a:xfrm>
          <a:prstGeom prst="rect">
            <a:avLst/>
          </a:prstGeom>
          <a:noFill/>
          <a:ln>
            <a:noFill/>
          </a:ln>
        </p:spPr>
      </p:pic>
      <p:pic>
        <p:nvPicPr>
          <p:cNvPr id="180" name="Google Shape;180;p2" descr="Figure_6"/>
          <p:cNvPicPr preferRelativeResize="0"/>
          <p:nvPr/>
        </p:nvPicPr>
        <p:blipFill rotWithShape="1">
          <a:blip r:embed="rId9"/>
          <a:srcRect/>
          <a:stretch>
            <a:fillRect/>
          </a:stretch>
        </p:blipFill>
        <p:spPr>
          <a:xfrm>
            <a:off x="24699611" y="19357651"/>
            <a:ext cx="6675223" cy="4573428"/>
          </a:xfrm>
          <a:prstGeom prst="rect">
            <a:avLst/>
          </a:prstGeom>
          <a:noFill/>
          <a:ln>
            <a:noFill/>
          </a:ln>
        </p:spPr>
      </p:pic>
      <p:pic>
        <p:nvPicPr>
          <p:cNvPr id="181" name="Google Shape;181;p2" descr="Figure_7"/>
          <p:cNvPicPr preferRelativeResize="0"/>
          <p:nvPr/>
        </p:nvPicPr>
        <p:blipFill rotWithShape="1">
          <a:blip r:embed="rId10"/>
          <a:srcRect/>
          <a:stretch>
            <a:fillRect/>
          </a:stretch>
        </p:blipFill>
        <p:spPr>
          <a:xfrm>
            <a:off x="17782330" y="24549652"/>
            <a:ext cx="6547589" cy="4573429"/>
          </a:xfrm>
          <a:prstGeom prst="rect">
            <a:avLst/>
          </a:prstGeom>
          <a:noFill/>
          <a:ln>
            <a:noFill/>
          </a:ln>
        </p:spPr>
      </p:pic>
      <p:sp>
        <p:nvSpPr>
          <p:cNvPr id="184" name="Google Shape;184;p2"/>
          <p:cNvSpPr txBox="1"/>
          <p:nvPr/>
        </p:nvSpPr>
        <p:spPr>
          <a:xfrm flipH="1">
            <a:off x="34324932" y="12077811"/>
            <a:ext cx="12984481" cy="61555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Table 1: Prediction Results</a:t>
            </a:r>
          </a:p>
        </p:txBody>
      </p:sp>
      <p:sp>
        <p:nvSpPr>
          <p:cNvPr id="185" name="Google Shape;185;p2"/>
          <p:cNvSpPr txBox="1"/>
          <p:nvPr/>
        </p:nvSpPr>
        <p:spPr>
          <a:xfrm>
            <a:off x="33790528" y="13221392"/>
            <a:ext cx="14730771" cy="4575660"/>
          </a:xfrm>
          <a:prstGeom prst="rect">
            <a:avLst/>
          </a:prstGeom>
          <a:noFill/>
          <a:ln>
            <a:noFill/>
          </a:ln>
        </p:spPr>
        <p:txBody>
          <a:bodyPr spcFirstLastPara="1" wrap="square" lIns="511975" tIns="255900" rIns="511975" bIns="255900" anchor="t" anchorCtr="0">
            <a:noAutofit/>
          </a:bodyPr>
          <a:lstStyle/>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Our findings indicate that all three algorithms predicted the diabetes status fairly accurately, with the Random forest classifier performing slightly better than the Decision tree and SVM.</a:t>
            </a:r>
          </a:p>
          <a:p>
            <a:pPr marL="457200" marR="0" lvl="0" indent="-457200" algn="l" rtl="0">
              <a:lnSpc>
                <a:spcPct val="100000"/>
              </a:lnSpc>
              <a:spcBef>
                <a:spcPts val="0"/>
              </a:spcBef>
              <a:spcAft>
                <a:spcPts val="0"/>
              </a:spcAft>
              <a:buClr>
                <a:srgbClr val="000000"/>
              </a:buClr>
              <a:buSzPts val="3400"/>
              <a:buFont typeface="Arial" panose="020B0604020202020204"/>
              <a:buChar char="•"/>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However, for medical diagnosis purposes, where the cost of missing a positive case is high, recall is an important performance metric. Therefore, the Decision tree classifier with a higher recall score (0.74 in Table 1) could be an appropriate fit.</a:t>
            </a:r>
          </a:p>
          <a:p>
            <a:pPr marL="0" marR="0" lvl="0" indent="0" algn="l" rtl="0">
              <a:lnSpc>
                <a:spcPct val="100000"/>
              </a:lnSpc>
              <a:spcBef>
                <a:spcPts val="0"/>
              </a:spcBef>
              <a:spcAft>
                <a:spcPts val="0"/>
              </a:spcAft>
              <a:buNone/>
            </a:pPr>
            <a:endParaRPr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86" name="Google Shape;186;p2"/>
          <p:cNvSpPr/>
          <p:nvPr/>
        </p:nvSpPr>
        <p:spPr>
          <a:xfrm>
            <a:off x="33790528" y="17678824"/>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Conclusion and Future Work</a:t>
            </a:r>
          </a:p>
        </p:txBody>
      </p:sp>
      <p:sp>
        <p:nvSpPr>
          <p:cNvPr id="187" name="Google Shape;187;p2"/>
          <p:cNvSpPr/>
          <p:nvPr/>
        </p:nvSpPr>
        <p:spPr>
          <a:xfrm>
            <a:off x="46088084" y="17678824"/>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8" name="Google Shape;188;p2"/>
          <p:cNvSpPr txBox="1"/>
          <p:nvPr/>
        </p:nvSpPr>
        <p:spPr>
          <a:xfrm>
            <a:off x="33565761" y="18778709"/>
            <a:ext cx="14730771" cy="5770943"/>
          </a:xfrm>
          <a:prstGeom prst="rect">
            <a:avLst/>
          </a:prstGeom>
          <a:noFill/>
          <a:ln>
            <a:noFill/>
          </a:ln>
        </p:spPr>
        <p:txBody>
          <a:bodyPr spcFirstLastPara="1" wrap="square" lIns="511975" tIns="255900" rIns="511975" bIns="255900" anchor="t" anchorCtr="0">
            <a:noAutofit/>
          </a:bodyPr>
          <a:lstStyle/>
          <a:p>
            <a:pPr marL="0" marR="0" lvl="0" indent="0" algn="l" rtl="0">
              <a:lnSpc>
                <a:spcPct val="100000"/>
              </a:lnSpc>
              <a:spcBef>
                <a:spcPts val="0"/>
              </a:spcBef>
              <a:spcAft>
                <a:spcPts val="0"/>
              </a:spcAft>
              <a:buNone/>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Our research work investigates the feasibility of applying machine learning models on publicly available health dataset for diabetes prediction. Our initial findings are encouraging and demonstrate the integration of a machine learning based approach with the critical health and demographic features could potentially help in predicting the diabetes diagnostic status of patients.</a:t>
            </a:r>
          </a:p>
          <a:p>
            <a:pPr marL="0" marR="0" lvl="0" indent="0" algn="l" rtl="0">
              <a:lnSpc>
                <a:spcPct val="100000"/>
              </a:lnSpc>
              <a:spcBef>
                <a:spcPts val="0"/>
              </a:spcBef>
              <a:spcAft>
                <a:spcPts val="0"/>
              </a:spcAft>
              <a:buNone/>
            </a:pPr>
            <a:endParaRPr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None/>
            </a:pPr>
            <a:r>
              <a:rPr lang="en-US" sz="34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The future directions could include a more comprehensive data including more health-related features. From analysis standpoint, it would be worthwhile to apply feature selection and identify the most contributing features for diabetes status prediction.</a:t>
            </a: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189" name="Google Shape;189;p2"/>
          <p:cNvSpPr/>
          <p:nvPr/>
        </p:nvSpPr>
        <p:spPr>
          <a:xfrm>
            <a:off x="33790528" y="24826687"/>
            <a:ext cx="12114452" cy="917761"/>
          </a:xfrm>
          <a:prstGeom prst="rect">
            <a:avLst/>
          </a:prstGeom>
          <a:solidFill>
            <a:schemeClr val="dk1"/>
          </a:solidFill>
          <a:ln>
            <a:noFill/>
          </a:ln>
          <a:effectLst>
            <a:outerShdw blurRad="40000" dist="23000" dir="5400000" rotWithShape="0">
              <a:srgbClr val="000000">
                <a:alpha val="34901"/>
              </a:srgbClr>
            </a:outerShdw>
          </a:effectLst>
        </p:spPr>
        <p:txBody>
          <a:bodyPr spcFirstLastPara="1" wrap="square" lIns="423575" tIns="45700" rIns="91425" bIns="45700" anchor="b" anchorCtr="0">
            <a:noAutofit/>
          </a:bodyPr>
          <a:lstStyle/>
          <a:p>
            <a:pPr marL="0" marR="0" lvl="0" indent="0" algn="l" rtl="0">
              <a:lnSpc>
                <a:spcPct val="100000"/>
              </a:lnSpc>
              <a:spcBef>
                <a:spcPts val="0"/>
              </a:spcBef>
              <a:spcAft>
                <a:spcPts val="0"/>
              </a:spcAft>
              <a:buNone/>
            </a:pPr>
            <a:r>
              <a:rPr lang="en-US" sz="4445" b="0" i="0" u="none" strike="noStrike" cap="none">
                <a:solidFill>
                  <a:schemeClr val="lt1"/>
                </a:solidFill>
                <a:latin typeface="Arial" panose="020B0604020202020204"/>
                <a:ea typeface="Arial" panose="020B0604020202020204"/>
                <a:cs typeface="Arial" panose="020B0604020202020204"/>
                <a:sym typeface="Arial" panose="020B0604020202020204"/>
              </a:rPr>
              <a:t>Reference</a:t>
            </a:r>
          </a:p>
        </p:txBody>
      </p:sp>
      <p:sp>
        <p:nvSpPr>
          <p:cNvPr id="190" name="Google Shape;190;p2"/>
          <p:cNvSpPr/>
          <p:nvPr/>
        </p:nvSpPr>
        <p:spPr>
          <a:xfrm>
            <a:off x="46075068" y="24780607"/>
            <a:ext cx="2442659" cy="914940"/>
          </a:xfrm>
          <a:prstGeom prst="rect">
            <a:avLst/>
          </a:prstGeom>
          <a:solidFill>
            <a:schemeClr val="accent2"/>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p2"/>
          <p:cNvSpPr txBox="1"/>
          <p:nvPr/>
        </p:nvSpPr>
        <p:spPr>
          <a:xfrm>
            <a:off x="33359342" y="25964367"/>
            <a:ext cx="14730771" cy="5770943"/>
          </a:xfrm>
          <a:prstGeom prst="rect">
            <a:avLst/>
          </a:prstGeom>
          <a:noFill/>
          <a:ln>
            <a:noFill/>
          </a:ln>
        </p:spPr>
        <p:txBody>
          <a:bodyPr spcFirstLastPara="1" wrap="square" lIns="511975" tIns="255900" rIns="511975" bIns="255900" anchor="t" anchorCtr="0">
            <a:noAutofit/>
          </a:bodyPr>
          <a:lstStyle/>
          <a:p>
            <a:pPr marL="0" marR="0" lvl="0" indent="0" algn="l" rtl="0">
              <a:lnSpc>
                <a:spcPct val="100000"/>
              </a:lnSpc>
              <a:spcBef>
                <a:spcPts val="0"/>
              </a:spcBef>
              <a:spcAft>
                <a:spcPts val="0"/>
              </a:spcAft>
              <a:buNone/>
            </a:pPr>
            <a:r>
              <a:rPr lang="en-US" sz="3360" b="0" i="0" u="none" strike="noStrike" cap="none" dirty="0">
                <a:solidFill>
                  <a:srgbClr val="000000"/>
                </a:solidFill>
                <a:latin typeface="Arial" panose="020B0604020202020204"/>
                <a:ea typeface="Arial" panose="020B0604020202020204"/>
                <a:cs typeface="Arial" panose="020B0604020202020204"/>
                <a:sym typeface="Arial" panose="020B0604020202020204"/>
              </a:rPr>
              <a:t>Kaggle Diabetes Prediction Dataset</a:t>
            </a:r>
          </a:p>
          <a:p>
            <a:pPr marL="0" marR="0" lvl="0" indent="0" algn="l" rtl="0">
              <a:lnSpc>
                <a:spcPct val="100000"/>
              </a:lnSpc>
              <a:spcBef>
                <a:spcPts val="0"/>
              </a:spcBef>
              <a:spcAft>
                <a:spcPts val="0"/>
              </a:spcAft>
              <a:buNone/>
            </a:pPr>
            <a:r>
              <a:rPr lang="en-US" sz="3360" b="0" i="0" u="sng" strike="noStrike" cap="none" dirty="0">
                <a:solidFill>
                  <a:srgbClr val="000000"/>
                </a:solidFill>
                <a:latin typeface="Arial" panose="020B0604020202020204"/>
                <a:ea typeface="Arial" panose="020B0604020202020204"/>
                <a:cs typeface="Arial" panose="020B0604020202020204"/>
                <a:sym typeface="Arial" panose="020B0604020202020204"/>
                <a:hlinkClick r:id="rId11"/>
              </a:rPr>
              <a:t>https://www.kaggle.com/datasets/iammustafatz/diabetes-prediction-dataset/data</a:t>
            </a: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336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Text Box 1"/>
          <p:cNvSpPr txBox="1"/>
          <p:nvPr/>
        </p:nvSpPr>
        <p:spPr>
          <a:xfrm>
            <a:off x="19104114" y="13602078"/>
            <a:ext cx="4448656" cy="523220"/>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2: Histogram of age</a:t>
            </a:r>
          </a:p>
        </p:txBody>
      </p:sp>
      <p:sp>
        <p:nvSpPr>
          <p:cNvPr id="3" name="Text Box 2"/>
          <p:cNvSpPr txBox="1"/>
          <p:nvPr/>
        </p:nvSpPr>
        <p:spPr>
          <a:xfrm>
            <a:off x="24967204" y="13671775"/>
            <a:ext cx="5871975" cy="1169551"/>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3: Histogram of hypertension</a:t>
            </a:r>
          </a:p>
          <a:p>
            <a:endParaRPr lang="en-US" altLang="en-US" dirty="0"/>
          </a:p>
          <a:p>
            <a:endParaRPr lang="en-US" altLang="en-US" dirty="0"/>
          </a:p>
          <a:p>
            <a:endParaRPr lang="en-US" altLang="en-US" dirty="0"/>
          </a:p>
        </p:txBody>
      </p:sp>
      <p:sp>
        <p:nvSpPr>
          <p:cNvPr id="5" name="Text Box 4"/>
          <p:cNvSpPr txBox="1"/>
          <p:nvPr/>
        </p:nvSpPr>
        <p:spPr>
          <a:xfrm>
            <a:off x="19104114" y="18900556"/>
            <a:ext cx="4285444" cy="523220"/>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4: Histogram of BMI</a:t>
            </a:r>
            <a:endParaRPr lang="en-US" sz="2800" dirty="0">
              <a:latin typeface="Calibri" panose="020F0502020204030204" pitchFamily="34" charset="0"/>
              <a:cs typeface="Calibri" panose="020F0502020204030204" pitchFamily="34" charset="0"/>
            </a:endParaRPr>
          </a:p>
        </p:txBody>
      </p:sp>
      <p:sp>
        <p:nvSpPr>
          <p:cNvPr id="6" name="Text Box 5"/>
          <p:cNvSpPr txBox="1"/>
          <p:nvPr/>
        </p:nvSpPr>
        <p:spPr>
          <a:xfrm>
            <a:off x="25061730" y="18871407"/>
            <a:ext cx="5676316" cy="738664"/>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5: Histogram of HbA1c level</a:t>
            </a:r>
          </a:p>
          <a:p>
            <a:endParaRPr lang="en-US" altLang="en-US" dirty="0"/>
          </a:p>
        </p:txBody>
      </p:sp>
      <p:sp>
        <p:nvSpPr>
          <p:cNvPr id="7" name="Text Box 6"/>
          <p:cNvSpPr txBox="1"/>
          <p:nvPr/>
        </p:nvSpPr>
        <p:spPr>
          <a:xfrm>
            <a:off x="18008863" y="23936846"/>
            <a:ext cx="7363662" cy="954107"/>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6: Histogram of blood glucose level</a:t>
            </a:r>
          </a:p>
          <a:p>
            <a:endParaRPr lang="en-US" altLang="en-US" dirty="0"/>
          </a:p>
          <a:p>
            <a:endParaRPr lang="en-US" altLang="en-US" dirty="0"/>
          </a:p>
        </p:txBody>
      </p:sp>
      <p:sp>
        <p:nvSpPr>
          <p:cNvPr id="8" name="Text Box 7"/>
          <p:cNvSpPr txBox="1"/>
          <p:nvPr/>
        </p:nvSpPr>
        <p:spPr>
          <a:xfrm>
            <a:off x="24967204" y="24065230"/>
            <a:ext cx="5770842" cy="954107"/>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7: Histogram of heart disease</a:t>
            </a:r>
          </a:p>
          <a:p>
            <a:endParaRPr lang="en-US" altLang="en-US" dirty="0"/>
          </a:p>
          <a:p>
            <a:endParaRPr lang="en-US" altLang="en-US" dirty="0"/>
          </a:p>
        </p:txBody>
      </p:sp>
      <p:sp>
        <p:nvSpPr>
          <p:cNvPr id="9" name="Text Box 8"/>
          <p:cNvSpPr txBox="1"/>
          <p:nvPr/>
        </p:nvSpPr>
        <p:spPr>
          <a:xfrm>
            <a:off x="17847059" y="29199840"/>
            <a:ext cx="6517461" cy="738664"/>
          </a:xfrm>
          <a:prstGeom prst="rect">
            <a:avLst/>
          </a:prstGeom>
          <a:noFill/>
        </p:spPr>
        <p:txBody>
          <a:bodyPr wrap="square" rtlCol="0">
            <a:spAutoFit/>
          </a:bodyPr>
          <a:lstStyle/>
          <a:p>
            <a:r>
              <a:rPr lang="en-US" altLang="en-US" sz="2800" dirty="0">
                <a:latin typeface="Calibri" panose="020F0502020204030204" pitchFamily="34" charset="0"/>
                <a:ea typeface="Calibri" panose="020F0502020204030204" pitchFamily="34" charset="0"/>
                <a:cs typeface="Calibri" panose="020F0502020204030204" pitchFamily="34" charset="0"/>
              </a:rPr>
              <a:t>Figure 7: Histogram of smoking history</a:t>
            </a:r>
          </a:p>
          <a:p>
            <a:endParaRPr lang="en-US" altLang="en-US" dirty="0"/>
          </a:p>
        </p:txBody>
      </p:sp>
      <p:sp>
        <p:nvSpPr>
          <p:cNvPr id="40" name="Text Box 4">
            <a:extLst>
              <a:ext uri="{FF2B5EF4-FFF2-40B4-BE49-F238E27FC236}">
                <a16:creationId xmlns:a16="http://schemas.microsoft.com/office/drawing/2014/main" id="{164C1783-6DDE-4CD5-B977-76DE37A9E8A8}"/>
              </a:ext>
            </a:extLst>
          </p:cNvPr>
          <p:cNvSpPr txBox="1"/>
          <p:nvPr/>
        </p:nvSpPr>
        <p:spPr>
          <a:xfrm>
            <a:off x="7683672" y="21892575"/>
            <a:ext cx="6547544" cy="523220"/>
          </a:xfrm>
          <a:prstGeom prst="rect">
            <a:avLst/>
          </a:prstGeom>
          <a:noFill/>
        </p:spPr>
        <p:txBody>
          <a:bodyPr wrap="square" rtlCol="0">
            <a:spAutoFit/>
          </a:bodyPr>
          <a:lstStyle/>
          <a:p>
            <a:r>
              <a:rPr lang="en-US" altLang="en-US" sz="2800" dirty="0">
                <a:latin typeface="Calibri" panose="020F0502020204030204" pitchFamily="34" charset="0"/>
                <a:cs typeface="Calibri" panose="020F0502020204030204" pitchFamily="34" charset="0"/>
              </a:rPr>
              <a:t>Figure 1: Methodology</a:t>
            </a:r>
            <a:endParaRPr lang="en-US" sz="2800" dirty="0">
              <a:latin typeface="Calibri" panose="020F0502020204030204" pitchFamily="34" charset="0"/>
              <a:cs typeface="Calibri" panose="020F0502020204030204" pitchFamily="34" charset="0"/>
            </a:endParaRPr>
          </a:p>
        </p:txBody>
      </p:sp>
      <p:pic>
        <p:nvPicPr>
          <p:cNvPr id="1026" name="Picture 2" descr="输出图片">
            <a:extLst>
              <a:ext uri="{FF2B5EF4-FFF2-40B4-BE49-F238E27FC236}">
                <a16:creationId xmlns:a16="http://schemas.microsoft.com/office/drawing/2014/main" id="{5AE2F232-B0AB-1168-3149-A05B0277B1D9}"/>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25" t="24924" b="28340"/>
          <a:stretch/>
        </p:blipFill>
        <p:spPr bwMode="auto">
          <a:xfrm>
            <a:off x="33565762" y="8637359"/>
            <a:ext cx="14964982" cy="309682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712B380-D1DD-2EA0-6777-CA7FB1DE6DB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09868" y="17131824"/>
            <a:ext cx="12033179" cy="4666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heme1">
  <a:themeElements>
    <a:clrScheme name="UR Colors">
      <a:dk1>
        <a:srgbClr val="0D2B48"/>
      </a:dk1>
      <a:lt1>
        <a:srgbClr val="FFFFFF"/>
      </a:lt1>
      <a:dk2>
        <a:srgbClr val="051324"/>
      </a:dk2>
      <a:lt2>
        <a:srgbClr val="EEECE1"/>
      </a:lt2>
      <a:accent1>
        <a:srgbClr val="DBD7B9"/>
      </a:accent1>
      <a:accent2>
        <a:srgbClr val="840F0A"/>
      </a:accent2>
      <a:accent3>
        <a:srgbClr val="23227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1079</TotalTime>
  <Words>603</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Theme1</vt:lpstr>
      <vt:lpstr>Simple Light</vt:lpstr>
      <vt:lpstr> Predicting Diabetes with Machine Learning Models: A Comparative Analysis Silin Jiang, Toni Wu, Andrew Kowal Faculty Mentor: Dr. Shweta Ware Department of Computer Science, University of Richmond, VA  23173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Diabetes with Machine Learning Models: A Comparative Analysis Silin Jiang, Toni Wu, Andrew Kowal Faculty Mentor: Dr. Shweta Ware Department of Computer Science, University of Richmond, VA  23173</dc:title>
  <dc:creator>Toni Wu</dc:creator>
  <cp:lastModifiedBy>Toni Wu</cp:lastModifiedBy>
  <cp:revision>43</cp:revision>
  <dcterms:created xsi:type="dcterms:W3CDTF">2025-04-10T01:42:07Z</dcterms:created>
  <dcterms:modified xsi:type="dcterms:W3CDTF">2025-04-16T22:19:47Z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96B2C7985B57481BBD3D97CCDD604700_12</vt:lpwstr>
  </property>
  <property fmtid="{D5CDD505-2E9C-101B-9397-08002B2CF9AE}" pid="3" name="KSOProductBuildVer">
    <vt:lpwstr>1033-12.2.0.20782</vt:lpwstr>
  </property>
</Properties>
</file>