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2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710540" cy="1524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381000"/>
            <a:ext cx="79452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Project:</a:t>
            </a:r>
          </a:p>
          <a:p>
            <a:pPr algn="ctr"/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Cafeteria Management </a:t>
            </a:r>
          </a:p>
          <a:p>
            <a:pPr algn="ctr"/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System</a:t>
            </a:r>
            <a:endParaRPr lang="en-US" sz="44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Client:</a:t>
            </a:r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44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128" y="5411450"/>
            <a:ext cx="7945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Group:</a:t>
            </a:r>
          </a:p>
          <a:p>
            <a:pPr algn="ctr"/>
            <a:r>
              <a:rPr lang="en-US" sz="40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T-RISE</a:t>
            </a:r>
            <a:r>
              <a:rPr lang="en-US" sz="36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36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 Overview: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System that can manage the Cafeteria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Online Facility to place orders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Notification system to notify user when order </a:t>
            </a:r>
          </a:p>
          <a:p>
            <a:pPr lvl="2"/>
            <a:r>
              <a:rPr lang="en-US" sz="2800" dirty="0" smtClean="0">
                <a:latin typeface="+mj-lt"/>
              </a:rPr>
              <a:t>    is ready for collection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Set User Limits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View history of orders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Send bills to finance department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Keeping track of inventory/stock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predictions of stock needed for the next week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pluggable options of Payment</a:t>
            </a:r>
          </a:p>
          <a:p>
            <a:pPr lvl="2"/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Users of the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98542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Super User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Setting default limits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Branding the System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Global </a:t>
            </a:r>
            <a:r>
              <a:rPr lang="en-US" sz="2800" dirty="0" smtClean="0"/>
              <a:t>access</a:t>
            </a: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Cafeteria Manager	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/>
              <a:t>Adding menu Items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Editing menu Items</a:t>
            </a:r>
            <a:r>
              <a:rPr lang="en-US" sz="2800" dirty="0"/>
              <a:t>	</a:t>
            </a:r>
            <a:r>
              <a:rPr lang="en-US" sz="2800" dirty="0" smtClean="0"/>
              <a:t>and prices</a:t>
            </a:r>
            <a:endParaRPr lang="en-US" sz="2800" dirty="0" smtClean="0"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Casher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dirty="0" smtClean="0"/>
              <a:t>See orders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Do purchases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A</a:t>
            </a:r>
            <a:r>
              <a:rPr lang="en-US" sz="2800" dirty="0" smtClean="0"/>
              <a:t>dd daily specials</a:t>
            </a:r>
          </a:p>
          <a:p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Users of the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1508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Resolve Admin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Only access to view list of registered users and   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  finance reports</a:t>
            </a:r>
            <a:r>
              <a:rPr lang="en-US" sz="2800" b="1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Registered Employee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dirty="0" smtClean="0"/>
              <a:t>View Profile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Edit profile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Place orders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View balance / print report</a:t>
            </a:r>
          </a:p>
          <a:p>
            <a:pPr lvl="1"/>
            <a:endParaRPr lang="en-US" sz="2800" dirty="0" smtClean="0">
              <a:latin typeface="+mj-lt"/>
            </a:endParaRPr>
          </a:p>
          <a:p>
            <a:pPr lvl="1">
              <a:buFont typeface="Wingdings" pitchFamily="2" charset="2"/>
              <a:buChar char="v"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Thecnologies</a:t>
            </a:r>
            <a:endParaRPr lang="en-US" sz="4800" b="1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11508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 HTML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JavaScript together with </a:t>
            </a:r>
            <a:r>
              <a:rPr lang="en-US" sz="3200" dirty="0" err="1" smtClean="0"/>
              <a:t>angularJS</a:t>
            </a:r>
            <a:r>
              <a:rPr lang="en-US" sz="3200" dirty="0" smtClean="0"/>
              <a:t>  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/>
              <a:t>Angular will help with modularization and </a:t>
            </a:r>
          </a:p>
          <a:p>
            <a:pPr lvl="1"/>
            <a:r>
              <a:rPr lang="en-US" sz="3200" smtClean="0"/>
              <a:t>   dependency </a:t>
            </a:r>
            <a:r>
              <a:rPr lang="en-US" sz="3200" dirty="0" smtClean="0"/>
              <a:t>injection</a:t>
            </a: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err="1" smtClean="0"/>
              <a:t>CSS</a:t>
            </a:r>
            <a:r>
              <a:rPr lang="en-US" sz="3200" dirty="0" smtClean="0"/>
              <a:t> together with Bootstrap (</a:t>
            </a:r>
            <a:r>
              <a:rPr lang="en-US" sz="3200" dirty="0" err="1" smtClean="0"/>
              <a:t>CSS</a:t>
            </a:r>
            <a:r>
              <a:rPr lang="en-US" sz="3200" dirty="0" smtClean="0"/>
              <a:t> library)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err="1" smtClean="0"/>
              <a:t>PHP</a:t>
            </a:r>
            <a:r>
              <a:rPr lang="en-US" sz="3200" dirty="0" smtClean="0"/>
              <a:t>  together with </a:t>
            </a:r>
            <a:r>
              <a:rPr lang="en-US" sz="3200" dirty="0" err="1" smtClean="0"/>
              <a:t>mySQL</a:t>
            </a: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Apache Server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Phone Gap – to convert webpage into an     	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application   for multiple  platforms  </a:t>
            </a:r>
          </a:p>
          <a:p>
            <a:endParaRPr lang="en-US" sz="3200" dirty="0" smtClean="0"/>
          </a:p>
          <a:p>
            <a:pPr lvl="1"/>
            <a:endParaRPr lang="en-US" sz="3200" dirty="0" smtClean="0"/>
          </a:p>
          <a:p>
            <a:pPr lvl="1">
              <a:buFont typeface="Wingdings" pitchFamily="2" charset="2"/>
              <a:buChar char="v"/>
            </a:pP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1414</TotalTime>
  <Words>176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Bella</dc:creator>
  <cp:lastModifiedBy>Bella</cp:lastModifiedBy>
  <cp:revision>2</cp:revision>
  <dcterms:created xsi:type="dcterms:W3CDTF">2015-05-20T09:13:01Z</dcterms:created>
  <dcterms:modified xsi:type="dcterms:W3CDTF">2015-05-21T10:27:37Z</dcterms:modified>
</cp:coreProperties>
</file>