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1" r:id="rId4"/>
    <p:sldId id="270" r:id="rId5"/>
    <p:sldId id="272" r:id="rId6"/>
    <p:sldId id="273" r:id="rId7"/>
    <p:sldId id="274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840" y="3363675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302302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5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967" y="4856964"/>
            <a:ext cx="7207050" cy="131486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7170" name="Picture 2" descr="http://2.bp.blogspot.com/-YOpwxFArNdY/VDsexOZeoOI/AAAAAAAAAjk/wcGEvJQVqag/s1600/persons-0016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52835"/>
            <a:ext cx="40005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Recap on last demo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31770"/>
            <a:ext cx="8671578" cy="50697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Agile -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method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Sprints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 phases (4/7 complete)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tools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(waffle.io and burndown.io)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Scrum board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2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(MEANJS, Bootstrap, grunt,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Moca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32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testing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showed unit testing for</a:t>
            </a:r>
          </a:p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completed phases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the CMS</a:t>
            </a:r>
            <a:endParaRPr lang="en-US" sz="32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8352928" cy="474657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3 now complete (5/7 phases)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includes: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b="1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an order : </a:t>
            </a:r>
            <a:endParaRPr lang="en-US" sz="3300" b="1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order is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ready, the cashier 	   will mark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as done and trigger an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e-	   mail notification.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Option for users to pay cash or have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it deducted from their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salary.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Documentation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updated.</a:t>
            </a:r>
            <a:r>
              <a:rPr lang="en-ZA" sz="3600" dirty="0"/>
              <a:t>	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466962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Security features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Working on a dynamic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category bar with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dynamic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Users can add preferences to orders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Balance now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appears </a:t>
            </a:r>
            <a:r>
              <a:rPr lang="en-US" sz="290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 </a:t>
            </a:r>
            <a:r>
              <a:rPr lang="en-US" sz="290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profile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Inefficient funds exception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rders are now numbered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For screen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utilization, the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 bar will become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dropdown instead of a breadcrumb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496944" cy="56237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4 – Reporting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ReportingJS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Generating bills (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pdf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Gathering user and system history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(security and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auditability)</a:t>
            </a:r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Start working on maintainability (color   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configuration)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–Tying everything up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phase will consist of fixing the last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few things of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core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789040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Nice to haves phase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implementing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nice to have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633" y="1622659"/>
            <a:ext cx="7940280" cy="3894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 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87% completed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1026" name="Picture 2" descr="C:\Users\Isabel\Pictures\phas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3600400" cy="2172719"/>
          </a:xfrm>
          <a:prstGeom prst="rect">
            <a:avLst/>
          </a:prstGeom>
          <a:noFill/>
        </p:spPr>
      </p:pic>
      <p:pic>
        <p:nvPicPr>
          <p:cNvPr id="1027" name="Picture 3" descr="C:\Users\Isabel\Pictures\phas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623122" cy="218206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14803" y="2852936"/>
            <a:ext cx="4049685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4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next phase 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131</TotalTime>
  <Words>261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Unicode MS</vt:lpstr>
      <vt:lpstr>Constantia</vt:lpstr>
      <vt:lpstr>Wingdings 2</vt:lpstr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Lana Kuun</cp:lastModifiedBy>
  <cp:revision>41</cp:revision>
  <dcterms:created xsi:type="dcterms:W3CDTF">2015-08-21T05:29:43Z</dcterms:created>
  <dcterms:modified xsi:type="dcterms:W3CDTF">2015-08-21T08:01:51Z</dcterms:modified>
</cp:coreProperties>
</file>