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70" r:id="rId4"/>
    <p:sldId id="272" r:id="rId5"/>
    <p:sldId id="273" r:id="rId6"/>
    <p:sldId id="274" r:id="rId7"/>
    <p:sldId id="264" r:id="rId8"/>
    <p:sldId id="265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015566-082B-418D-AA60-C795F4B71E65}" type="datetimeFigureOut">
              <a:rPr lang="en-ZA" smtClean="0"/>
              <a:pPr/>
              <a:t>2015/09/18</a:t>
            </a:fld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9E72126-7F2A-47C9-BFC3-034C5306EB33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esolvesp.com/Images/resolve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8112" y="1988840"/>
            <a:ext cx="4272868" cy="13825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315" y="293431"/>
            <a:ext cx="8164463" cy="193041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60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Cafeteria </a:t>
            </a:r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Management </a:t>
            </a:r>
          </a:p>
          <a:p>
            <a:pPr algn="ctr"/>
            <a:r>
              <a:rPr lang="en-US" sz="60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406" t="17058" r="16165" b="31730"/>
          <a:stretch/>
        </p:blipFill>
        <p:spPr>
          <a:xfrm>
            <a:off x="2699792" y="3843434"/>
            <a:ext cx="3888432" cy="2393878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this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950" y="1331770"/>
            <a:ext cx="7207050" cy="313074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Recap on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Progress since last demo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Enhancements 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Next sprints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scrum board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Current 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charts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107"/>
            <a:ext cx="9144000" cy="89936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Progress since last meeting </a:t>
            </a:r>
            <a:endParaRPr lang="en-US" sz="53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072" y="1641792"/>
            <a:ext cx="8352928" cy="571606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Dynamic Menu pages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finished 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whole system is now dynamic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Reporting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progress: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Reports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can be generated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Finance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Manager can view these 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Can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get data from the database</a:t>
            </a:r>
          </a:p>
          <a:p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</a:t>
            </a:r>
            <a:r>
              <a:rPr lang="en-US" sz="33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JSReport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Adding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uploading images for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menu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 progress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ZA" sz="3600" dirty="0"/>
              <a:t>	</a:t>
            </a:r>
            <a:endParaRPr lang="en-US" sz="29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Enhancements 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496944" cy="414640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Solved </a:t>
            </a:r>
            <a:r>
              <a:rPr lang="en-US" sz="33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overflow of order numbers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problem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The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maximum limit now displays on the </a:t>
            </a:r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sign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 page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Help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popovers for usability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Bootstrap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alert boxes</a:t>
            </a:r>
          </a:p>
          <a:p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Documentation </a:t>
            </a:r>
            <a:r>
              <a:rPr lang="en-US" sz="33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tests updated</a:t>
            </a:r>
            <a:endParaRPr lang="en-US" sz="33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33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8496944" cy="285374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Store history in history table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 Use history data to create </a:t>
            </a:r>
          </a:p>
          <a:p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usage graphs 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Usability testing</a:t>
            </a:r>
          </a:p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</a:t>
            </a:r>
            <a:r>
              <a:rPr lang="en-US" sz="3600" dirty="0" err="1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Colour</a:t>
            </a:r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configuration i.e. themes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Next Sprints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51203"/>
            <a:ext cx="8496944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Phase 5 –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65" y="1997300"/>
            <a:ext cx="8496944" cy="119175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36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~ Final Phase – Nice to haves </a:t>
            </a:r>
          </a:p>
          <a:p>
            <a:endParaRPr lang="en-US" sz="3600" dirty="0" smtClean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587" y="5846000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7412" y="228107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smtClean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Scrum Board</a:t>
            </a:r>
            <a:endParaRPr lang="en-US" sz="5400" dirty="0"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259" y="1412776"/>
            <a:ext cx="8532440" cy="3758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412" y="351905"/>
            <a:ext cx="7207050" cy="914753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Burndown</a:t>
            </a:r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54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Chart</a:t>
            </a:r>
            <a:endParaRPr lang="en-US" sz="5400" dirty="0"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15" y="1403945"/>
            <a:ext cx="5345829" cy="530032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 of 17</a:t>
            </a:r>
            <a:r>
              <a:rPr lang="en-US" sz="2900" baseline="300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</a:t>
            </a:r>
            <a:r>
              <a:rPr lang="en-US" sz="29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September</a:t>
            </a:r>
            <a:endParaRPr lang="en-US" sz="2900" dirty="0">
              <a:solidFill>
                <a:schemeClr val="bg1">
                  <a:lumMod val="85000"/>
                  <a:lumOff val="1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363" y="5976649"/>
            <a:ext cx="8556368" cy="468477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can be viewed on project README on </a:t>
            </a:r>
            <a:r>
              <a:rPr lang="en-US" sz="25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US" sz="25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repo</a:t>
            </a:r>
          </a:p>
        </p:txBody>
      </p:sp>
      <p:pic>
        <p:nvPicPr>
          <p:cNvPr id="1026" name="Picture 2" descr="C:\Users\Isabel\Desktop\01Main301\MainProjectCOS301\Demo\burndow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6552728" cy="3946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902" y="1273296"/>
            <a:ext cx="7207050" cy="131228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Demo CMS</a:t>
            </a:r>
          </a:p>
        </p:txBody>
      </p:sp>
      <p:pic>
        <p:nvPicPr>
          <p:cNvPr id="2050" name="Picture 2" descr="C:\Users\Isabel\Desktop\01Main301\MainProjectCOS301\Demo\funn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068960"/>
            <a:ext cx="4523890" cy="3008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221</TotalTime>
  <Words>126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Isabel</dc:creator>
  <cp:lastModifiedBy>Isabel</cp:lastModifiedBy>
  <cp:revision>65</cp:revision>
  <dcterms:created xsi:type="dcterms:W3CDTF">2015-08-21T05:29:43Z</dcterms:created>
  <dcterms:modified xsi:type="dcterms:W3CDTF">2015-09-18T12:55:05Z</dcterms:modified>
</cp:coreProperties>
</file>