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71" r:id="rId4"/>
    <p:sldId id="270" r:id="rId5"/>
    <p:sldId id="272" r:id="rId6"/>
    <p:sldId id="273" r:id="rId7"/>
    <p:sldId id="274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840" y="3363675"/>
            <a:ext cx="4272868" cy="13825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315" y="293431"/>
            <a:ext cx="8164463" cy="302302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65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Project: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Management 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967" y="4856964"/>
            <a:ext cx="7207050" cy="131486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Group:</a:t>
            </a:r>
          </a:p>
          <a:p>
            <a:pPr algn="ctr"/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T-RISE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902" y="1273296"/>
            <a:ext cx="7207050" cy="131228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 CMS</a:t>
            </a:r>
          </a:p>
        </p:txBody>
      </p:sp>
      <p:pic>
        <p:nvPicPr>
          <p:cNvPr id="7170" name="Picture 2" descr="http://2.bp.blogspot.com/-YOpwxFArNdY/VDsexOZeoOI/AAAAAAAAAjk/wcGEvJQVqag/s1600/persons-0016_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52835"/>
            <a:ext cx="4000500" cy="40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950" y="1331770"/>
            <a:ext cx="720705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Recap on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Progress since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Enhancements 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scrum board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Recap on last demo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31770"/>
            <a:ext cx="8671578" cy="506973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Agile -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method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Sprints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 phases (4/7 complete)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Client meetings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Project management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tools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(waffle.io and burndown.io)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Scrum board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2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Technologies 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(MEANJS, Bootstrap, grunt, </a:t>
            </a:r>
            <a:r>
              <a:rPr lang="en-US" sz="20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Moca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np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32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Unit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testing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showed unit testing for</a:t>
            </a:r>
          </a:p>
          <a:p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completed phases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Demo of the CMS</a:t>
            </a:r>
            <a:endParaRPr lang="en-US" sz="32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Progress since last meeting </a:t>
            </a:r>
            <a:endParaRPr lang="en-US" sz="53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8352928" cy="474657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3 now complete (5/7 phases)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includes: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b="1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Placing an order : </a:t>
            </a:r>
            <a:endParaRPr lang="en-US" sz="3300" b="1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When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 order is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ready, the cashier 	   will mark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as done and trigger an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e-	   mail notification.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Option for users to pay cash or have 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it deducted from their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salary.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Documentation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updated.</a:t>
            </a:r>
            <a:r>
              <a:rPr lang="en-ZA" sz="3600" dirty="0"/>
              <a:t>		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Enhancements 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496944" cy="466962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Security features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Working on a dynamic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menu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category bar with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dynamic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pages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Users can add preferences to orders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Balance now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appears on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profile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page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Inefficient funds exception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rders are now numbered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For screen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utilization, the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menu bar will become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dropdown instead of a breadcrumb</a:t>
            </a: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496944" cy="562373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4 – Reporting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ReportingJS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- Generating bills (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pdf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US" sz="360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Gather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 and system history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(security and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auditability)</a:t>
            </a:r>
            <a:endParaRPr lang="en-US" sz="36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Use history data to create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usage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graphs 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Usability testing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Start working on maintainability (color   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configuration)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51203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5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–Tying everything up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phase will consist of fixing the last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few things of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core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requirements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3789040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Nice to haves phase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phase will consist of implementing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nice to have features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sabel\Desktop\301Main\MainProjectCOS301\Demo\ScrumBoardDemo31July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7633" y="1622659"/>
            <a:ext cx="7940280" cy="38945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6587" y="5846000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351905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Chart</a:t>
            </a:r>
            <a:endParaRPr lang="en-US" sz="54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15" y="1403945"/>
            <a:ext cx="5345829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 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87% completed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363" y="5976649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pic>
        <p:nvPicPr>
          <p:cNvPr id="1026" name="Picture 2" descr="C:\Users\Isabel\Pictures\phase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3600400" cy="2172719"/>
          </a:xfrm>
          <a:prstGeom prst="rect">
            <a:avLst/>
          </a:prstGeom>
          <a:noFill/>
        </p:spPr>
      </p:pic>
      <p:pic>
        <p:nvPicPr>
          <p:cNvPr id="1027" name="Picture 3" descr="C:\Users\Isabel\Pictures\phase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623122" cy="218206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914803" y="2852936"/>
            <a:ext cx="4049685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4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next phase </a:t>
            </a:r>
            <a:endParaRPr lang="en-US" sz="2900" dirty="0">
              <a:solidFill>
                <a:schemeClr val="bg1">
                  <a:lumMod val="85000"/>
                  <a:lumOff val="1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133</TotalTime>
  <Words>261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Unicode MS</vt:lpstr>
      <vt:lpstr>Constantia</vt:lpstr>
      <vt:lpstr>Wingdings 2</vt:lpstr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Isabel</dc:creator>
  <cp:lastModifiedBy>Lana Kuun</cp:lastModifiedBy>
  <cp:revision>42</cp:revision>
  <dcterms:created xsi:type="dcterms:W3CDTF">2015-08-21T05:29:43Z</dcterms:created>
  <dcterms:modified xsi:type="dcterms:W3CDTF">2015-08-21T08:03:13Z</dcterms:modified>
</cp:coreProperties>
</file>