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1F762E-6945-44E4-9C44-76FEE8DB52DC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710540" cy="152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79452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Project: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Cafeteria Management 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System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Client:</a:t>
            </a:r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128" y="5411450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Overview: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System that can manage the cafeteria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Online facility to place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Notification system to notify user when order </a:t>
            </a:r>
          </a:p>
          <a:p>
            <a:pPr lvl="2"/>
            <a:r>
              <a:rPr lang="en-US" sz="2800" dirty="0" smtClean="0">
                <a:latin typeface="+mj-lt"/>
              </a:rPr>
              <a:t>    is ready for collection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Set user limits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View history of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Send bills to finance department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Keeping track of inventory/stock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P</a:t>
            </a:r>
            <a:r>
              <a:rPr lang="en-US" sz="2800" dirty="0" smtClean="0">
                <a:latin typeface="+mj-lt"/>
              </a:rPr>
              <a:t>redictions of stock needed for the next week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P</a:t>
            </a:r>
            <a:r>
              <a:rPr lang="en-US" sz="2800" dirty="0" smtClean="0">
                <a:latin typeface="+mj-lt"/>
              </a:rPr>
              <a:t>luggable options of </a:t>
            </a:r>
            <a:r>
              <a:rPr lang="en-US" sz="2800" dirty="0">
                <a:latin typeface="+mj-lt"/>
              </a:rPr>
              <a:t>p</a:t>
            </a:r>
            <a:r>
              <a:rPr lang="en-US" sz="2800" dirty="0" smtClean="0">
                <a:latin typeface="+mj-lt"/>
              </a:rPr>
              <a:t>ayment</a:t>
            </a:r>
          </a:p>
          <a:p>
            <a:pPr lvl="2"/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854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Super User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Sets </a:t>
            </a:r>
            <a:r>
              <a:rPr lang="en-US" sz="2800" dirty="0"/>
              <a:t>default limits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Branding the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Global </a:t>
            </a:r>
            <a:r>
              <a:rPr lang="en-US" sz="2800" dirty="0" smtClean="0"/>
              <a:t>access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Cafeteria Manager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/>
              <a:t>Adding menu items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Editing menu items</a:t>
            </a:r>
            <a:r>
              <a:rPr lang="en-US" sz="2800" dirty="0"/>
              <a:t>	</a:t>
            </a:r>
            <a:r>
              <a:rPr lang="en-US" sz="2800" dirty="0" smtClean="0"/>
              <a:t>and prices</a:t>
            </a:r>
            <a:endParaRPr lang="en-US" sz="28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Cashier </a:t>
            </a:r>
            <a:endParaRPr lang="en-US" sz="2800" b="1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See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Process purchases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A</a:t>
            </a:r>
            <a:r>
              <a:rPr lang="en-US" sz="2800" dirty="0" smtClean="0"/>
              <a:t>dd daily specials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Resolve Admin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Only access to view list of information of registered users and finance reports</a:t>
            </a:r>
            <a:r>
              <a:rPr lang="en-US" sz="2800" b="1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Registered Employee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View Profile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 profile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Place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View balance / print report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Technologies</a:t>
            </a:r>
            <a:endParaRPr lang="en-US" sz="4800" b="1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 HTML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JavaScript together with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Angular will help with modularization and </a:t>
            </a:r>
          </a:p>
          <a:p>
            <a:pPr lvl="1"/>
            <a:r>
              <a:rPr lang="en-US" sz="3200" dirty="0" smtClean="0"/>
              <a:t>   dependency injection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CSS</a:t>
            </a:r>
            <a:r>
              <a:rPr lang="en-US" sz="3200" dirty="0" smtClean="0"/>
              <a:t> together with Bootstrap (</a:t>
            </a:r>
            <a:r>
              <a:rPr lang="en-US" sz="3200" dirty="0" err="1" smtClean="0"/>
              <a:t>CSS</a:t>
            </a:r>
            <a:r>
              <a:rPr lang="en-US" sz="3200" dirty="0" smtClean="0"/>
              <a:t> library)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 together with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Apache Server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Phone Gap – to convert webpage into an     	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application for multiple  platforms  </a:t>
            </a:r>
          </a:p>
          <a:p>
            <a:endParaRPr lang="en-US" sz="3200" dirty="0" smtClean="0"/>
          </a:p>
          <a:p>
            <a:pPr lvl="1"/>
            <a:endParaRPr lang="en-US" sz="3200" dirty="0" smtClean="0"/>
          </a:p>
          <a:p>
            <a:pPr lvl="1">
              <a:buFont typeface="Wingdings" pitchFamily="2" charset="2"/>
              <a:buChar char="v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CMS </a:t>
            </a:r>
            <a:r>
              <a:rPr lang="en-GB" dirty="0" smtClean="0"/>
              <a:t>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927" y="1295400"/>
            <a:ext cx="8140073" cy="5099573"/>
          </a:xfrm>
        </p:spPr>
      </p:pic>
    </p:spTree>
    <p:extLst>
      <p:ext uri="{BB962C8B-B14F-4D97-AF65-F5344CB8AC3E}">
        <p14:creationId xmlns:p14="http://schemas.microsoft.com/office/powerpoint/2010/main" xmlns="" val="39118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 order activity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427" y="1298448"/>
            <a:ext cx="8719082" cy="5102352"/>
          </a:xfrm>
        </p:spPr>
      </p:pic>
    </p:spTree>
    <p:extLst>
      <p:ext uri="{BB962C8B-B14F-4D97-AF65-F5344CB8AC3E}">
        <p14:creationId xmlns:p14="http://schemas.microsoft.com/office/powerpoint/2010/main" xmlns="" val="3782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1444</TotalTime>
  <Words>184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Slide 1</vt:lpstr>
      <vt:lpstr>Slide 2</vt:lpstr>
      <vt:lpstr>Slide 3</vt:lpstr>
      <vt:lpstr>Slide 4</vt:lpstr>
      <vt:lpstr>Slide 5</vt:lpstr>
      <vt:lpstr>CMS use case</vt:lpstr>
      <vt:lpstr>Place order activity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</dc:creator>
  <cp:lastModifiedBy>Bella</cp:lastModifiedBy>
  <cp:revision>6</cp:revision>
  <dcterms:created xsi:type="dcterms:W3CDTF">2015-05-20T09:13:01Z</dcterms:created>
  <dcterms:modified xsi:type="dcterms:W3CDTF">2015-05-22T10:02:34Z</dcterms:modified>
</cp:coreProperties>
</file>