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70" r:id="rId4"/>
    <p:sldId id="272" r:id="rId5"/>
    <p:sldId id="273" r:id="rId6"/>
    <p:sldId id="274" r:id="rId7"/>
    <p:sldId id="264" r:id="rId8"/>
    <p:sldId id="265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6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2015/09/17</a:t>
            </a:fld>
            <a:endParaRPr lang="en-ZA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2015/09/17</a:t>
            </a:fld>
            <a:endParaRPr lang="en-ZA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2015/09/17</a:t>
            </a:fld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2015/09/17</a:t>
            </a:fld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2015/09/17</a:t>
            </a:fld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F015566-082B-418D-AA60-C795F4B71E65}" type="datetimeFigureOut">
              <a:rPr lang="en-ZA" smtClean="0"/>
              <a:pPr/>
              <a:t>2015/09/17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resolvesp.com/Images/resolve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8112" y="1988840"/>
            <a:ext cx="4272868" cy="138254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22315" y="293431"/>
            <a:ext cx="8164463" cy="193041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60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Cafeteria </a:t>
            </a:r>
            <a:r>
              <a:rPr lang="en-US" sz="60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Management </a:t>
            </a:r>
          </a:p>
          <a:p>
            <a:pPr algn="ctr"/>
            <a:r>
              <a:rPr lang="en-US" sz="60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6" t="17058" r="16165" b="31730"/>
          <a:stretch/>
        </p:blipFill>
        <p:spPr>
          <a:xfrm>
            <a:off x="2468112" y="3717032"/>
            <a:ext cx="3888432" cy="23938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2139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this 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950" y="1331770"/>
            <a:ext cx="7207050" cy="313074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Recap on last demo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Progress since last demo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Enhancements 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Next sprints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Current scrum board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Current </a:t>
            </a:r>
            <a:r>
              <a:rPr lang="en-US" sz="33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charts</a:t>
            </a:r>
            <a:endParaRPr lang="en-US" sz="29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107"/>
            <a:ext cx="9144000" cy="89936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Progress since last meeting </a:t>
            </a:r>
            <a:endParaRPr lang="en-US" sz="53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1072" y="1641792"/>
            <a:ext cx="8352928" cy="520823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Dynamic Menu pages finished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~Reporting in progress:</a:t>
            </a: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-Reports can be generated</a:t>
            </a: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-Finance Manager can view these </a:t>
            </a: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-Can get data from the database</a:t>
            </a: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</a:t>
            </a:r>
            <a:r>
              <a:rPr lang="en-US" sz="33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JSReport</a:t>
            </a:r>
            <a:endParaRPr lang="en-US" sz="33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~Adding and uploading images for menu in progress</a:t>
            </a:r>
          </a:p>
          <a:p>
            <a:endParaRPr lang="en-US" sz="33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ZA" sz="3600" dirty="0"/>
              <a:t>	</a:t>
            </a:r>
            <a:endParaRPr lang="en-US" sz="29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Enhancements 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340768"/>
            <a:ext cx="8496944" cy="4146407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~Solved the overflow of order numbers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problem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~The maximum limit now displays on </a:t>
            </a:r>
            <a:r>
              <a:rPr lang="en-US" sz="330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sign up page</a:t>
            </a:r>
            <a:endParaRPr lang="en-US" sz="33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~Help popovers for usability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~Bootstrap alert boxes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~Documentation and tests updated</a:t>
            </a:r>
            <a:endParaRPr lang="en-US" sz="33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33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Next Sprint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268760"/>
            <a:ext cx="8496944" cy="285374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Store history in history table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Use history data to create 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usage graphs 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Usability testing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6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Colour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configuration i.e. themes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Next Sprints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251203"/>
            <a:ext cx="8496944" cy="63775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Phase 5 – Algorithms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465" y="1997300"/>
            <a:ext cx="8496944" cy="1191752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Final Phase – Nice to haves </a:t>
            </a:r>
          </a:p>
          <a:p>
            <a:endParaRPr lang="en-US" sz="36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6587" y="5846000"/>
            <a:ext cx="8556368" cy="468477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can be viewed on project README on </a:t>
            </a:r>
            <a:r>
              <a:rPr lang="en-US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repo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Scrum Board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9" y="1412776"/>
            <a:ext cx="8532440" cy="37586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351905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54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5400" dirty="0" smtClean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Chart</a:t>
            </a:r>
            <a:endParaRPr lang="en-US" sz="5400" dirty="0"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315" y="1403945"/>
            <a:ext cx="5345829" cy="530032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9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 of 17</a:t>
            </a:r>
            <a:r>
              <a:rPr lang="en-US" sz="2900" baseline="30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</a:t>
            </a:r>
            <a:r>
              <a:rPr lang="en-US" sz="29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September</a:t>
            </a:r>
            <a:endParaRPr lang="en-US" sz="2900" dirty="0">
              <a:solidFill>
                <a:schemeClr val="bg1">
                  <a:lumMod val="85000"/>
                  <a:lumOff val="1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363" y="5976649"/>
            <a:ext cx="8556368" cy="468477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can be viewed on project README on </a:t>
            </a:r>
            <a:r>
              <a:rPr lang="en-US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repo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00813"/>
            <a:ext cx="6679284" cy="40758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902" y="1273296"/>
            <a:ext cx="7207050" cy="131228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Demo CMS</a:t>
            </a:r>
          </a:p>
        </p:txBody>
      </p:sp>
      <p:pic>
        <p:nvPicPr>
          <p:cNvPr id="5" name="Picture 2" descr="https://kendallwilson3.files.wordpress.com/2014/11/slider-baby-excited-940x4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790" y="2636912"/>
            <a:ext cx="7867650" cy="3514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184</TotalTime>
  <Words>129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Unicode MS</vt:lpstr>
      <vt:lpstr>Constantia</vt:lpstr>
      <vt:lpstr>Wingdings 2</vt:lpstr>
      <vt:lpstr>Paper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Isabel</dc:creator>
  <cp:lastModifiedBy>user</cp:lastModifiedBy>
  <cp:revision>59</cp:revision>
  <dcterms:created xsi:type="dcterms:W3CDTF">2015-08-21T05:29:43Z</dcterms:created>
  <dcterms:modified xsi:type="dcterms:W3CDTF">2015-09-17T07:37:09Z</dcterms:modified>
</cp:coreProperties>
</file>