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Z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Z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ZA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Z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Z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4B5E7C3-22A3-4427-B581-D5E24DF84659}" type="slidenum">
              <a:rPr lang="en-Z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Demo 2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454400"/>
            <a:ext cx="9071640" cy="501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3200">
                <a:latin typeface="Arial"/>
              </a:rPr>
              <a:t>Group Name: T-Rise</a:t>
            </a:r>
            <a:endParaRPr/>
          </a:p>
          <a:p>
            <a:pPr algn="ctr"/>
            <a:endParaRPr/>
          </a:p>
          <a:p>
            <a:pPr algn="ctr"/>
            <a:r>
              <a:rPr lang="en-ZA" sz="3200">
                <a:latin typeface="Arial"/>
              </a:rPr>
              <a:t>Members: </a:t>
            </a:r>
            <a:endParaRPr/>
          </a:p>
          <a:p>
            <a:pPr algn="ctr"/>
            <a:r>
              <a:rPr lang="en-ZA" sz="3200">
                <a:latin typeface="Arial"/>
              </a:rPr>
              <a:t>Rendani Dau</a:t>
            </a:r>
            <a:endParaRPr/>
          </a:p>
          <a:p>
            <a:pPr algn="ctr"/>
            <a:r>
              <a:rPr lang="en-ZA" sz="3200">
                <a:latin typeface="Arial"/>
              </a:rPr>
              <a:t>Elana Kuun</a:t>
            </a:r>
            <a:endParaRPr/>
          </a:p>
          <a:p>
            <a:pPr algn="ctr"/>
            <a:r>
              <a:rPr lang="en-ZA" sz="3200">
                <a:latin typeface="Arial"/>
              </a:rPr>
              <a:t>Semaka Malapane</a:t>
            </a:r>
            <a:endParaRPr/>
          </a:p>
          <a:p>
            <a:pPr algn="ctr"/>
            <a:r>
              <a:rPr lang="en-ZA" sz="3200">
                <a:latin typeface="Arial"/>
              </a:rPr>
              <a:t>Antonia Michael</a:t>
            </a:r>
            <a:endParaRPr/>
          </a:p>
          <a:p>
            <a:pPr algn="ctr"/>
            <a:r>
              <a:rPr lang="en-ZA" sz="3200">
                <a:latin typeface="Arial"/>
              </a:rPr>
              <a:t>Isabel Nel</a:t>
            </a:r>
            <a:endParaRPr/>
          </a:p>
          <a:p>
            <a:pPr algn="ctr"/>
            <a:endParaRPr/>
          </a:p>
          <a:p>
            <a:pPr algn="ctr"/>
            <a:r>
              <a:rPr lang="en-ZA" sz="3200">
                <a:latin typeface="Arial"/>
              </a:rPr>
              <a:t>Project: Resolve Cafeteria Management System</a:t>
            </a:r>
            <a:endParaRPr/>
          </a:p>
          <a:p>
            <a:pPr algn="ctr"/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08000" y="5676480"/>
            <a:ext cx="471024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32360" y="18000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Demo time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In this demo: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Technologies used: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AngularJs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NodeJs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MongoDB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Express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Bootstrap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Grunt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Bower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In this demo: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Automated Unit Testing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Phantom Js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Karma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Jasmine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Mocha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Project Management tools: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Git issues/ milestones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Waffle.io Scrum Board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Burndown.io for the burndown chart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95560"/>
            <a:ext cx="9071640" cy="127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Burndown chart (27</a:t>
            </a:r>
            <a:r>
              <a:rPr lang="en-ZA" sz="4400" baseline="101000">
                <a:latin typeface="Arial"/>
              </a:rPr>
              <a:t>th</a:t>
            </a:r>
            <a:r>
              <a:rPr lang="en-ZA" sz="4400">
                <a:latin typeface="Arial"/>
              </a:rPr>
              <a:t> July) burndown.io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rcRect l="562375" t="630777" r="495812" b="435777"/>
          <a:stretch>
            <a:fillRect/>
          </a:stretch>
        </p:blipFill>
        <p:spPr>
          <a:xfrm>
            <a:off x="936000" y="1841040"/>
            <a:ext cx="8352000" cy="49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Waffle.io Scrum board (27</a:t>
            </a:r>
            <a:r>
              <a:rPr lang="en-ZA" sz="4400" baseline="101000">
                <a:latin typeface="Arial"/>
              </a:rPr>
              <a:t>th</a:t>
            </a:r>
            <a:r>
              <a:rPr lang="en-ZA" sz="4400">
                <a:latin typeface="Arial"/>
              </a:rPr>
              <a:t> July)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1" name="" descr=""/>
          <p:cNvPicPr/>
          <p:nvPr/>
        </p:nvPicPr>
        <p:blipFill>
          <a:blip r:embed="rId1"/>
          <a:srcRect l="89937" t="59555" r="42187" b="-34555"/>
          <a:stretch>
            <a:fillRect/>
          </a:stretch>
        </p:blipFill>
        <p:spPr>
          <a:xfrm>
            <a:off x="216000" y="1656000"/>
            <a:ext cx="9576000" cy="56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Issues/Milestones on GitHub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rcRect l="264562" t="495333" r="264437" b="0"/>
          <a:stretch>
            <a:fillRect/>
          </a:stretch>
        </p:blipFill>
        <p:spPr>
          <a:xfrm>
            <a:off x="648000" y="1563480"/>
            <a:ext cx="8856000" cy="568800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Issues/Milestones on GitHub</a:t>
            </a:r>
            <a:endParaRPr/>
          </a:p>
        </p:txBody>
      </p:sp>
      <p:pic>
        <p:nvPicPr>
          <p:cNvPr id="56" name="" descr=""/>
          <p:cNvPicPr/>
          <p:nvPr/>
        </p:nvPicPr>
        <p:blipFill>
          <a:blip r:embed="rId1"/>
          <a:srcRect l="165500" t="462777" r="212312" b="0"/>
          <a:stretch>
            <a:fillRect/>
          </a:stretch>
        </p:blipFill>
        <p:spPr>
          <a:xfrm>
            <a:off x="852120" y="2216160"/>
            <a:ext cx="8640000" cy="46778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rcRect l="2683" t="15997" r="18739" b="45669"/>
          <a:stretch>
            <a:fillRect/>
          </a:stretch>
        </p:blipFill>
        <p:spPr>
          <a:xfrm>
            <a:off x="3888000" y="2952000"/>
            <a:ext cx="6120000" cy="302400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In this demo (continued):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Demonstation of the system (Agile) for use cases: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Profile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PlaceOrder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ManageInventory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ManageMenu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Authentication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Manage System  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ZA" sz="4400">
                <a:latin typeface="Arial"/>
              </a:rPr>
              <a:t>In this demo (continued):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ZA" sz="3200">
                <a:latin typeface="Arial"/>
              </a:rPr>
              <a:t>Documentation: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Functional Specification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Architecture Specification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Testing documentation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User Manual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ZA" sz="2800">
                <a:latin typeface="Arial"/>
              </a:rPr>
              <a:t>Design Documentation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