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71" r:id="rId4"/>
    <p:sldId id="270" r:id="rId5"/>
    <p:sldId id="272" r:id="rId6"/>
    <p:sldId id="273" r:id="rId7"/>
    <p:sldId id="274" r:id="rId8"/>
    <p:sldId id="264" r:id="rId9"/>
    <p:sldId id="265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2015/08/21</a:t>
            </a:fld>
            <a:endParaRPr lang="en-ZA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2015/08/21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2015/08/21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2015/08/21</a:t>
            </a:fld>
            <a:endParaRPr lang="en-ZA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2015/08/21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2015/08/21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2015/08/21</a:t>
            </a:fld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2015/08/21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2015/08/21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2015/08/21</a:t>
            </a:fld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2015/08/21</a:t>
            </a:fld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F015566-082B-418D-AA60-C795F4B71E65}" type="datetimeFigureOut">
              <a:rPr lang="en-ZA" smtClean="0"/>
              <a:pPr/>
              <a:t>2015/08/21</a:t>
            </a:fld>
            <a:endParaRPr lang="en-Z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resolvesp.com/Images/resolve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1840" y="3363675"/>
            <a:ext cx="4272868" cy="138254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22315" y="293431"/>
            <a:ext cx="8164463" cy="3023022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6500" b="1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Project:</a:t>
            </a:r>
          </a:p>
          <a:p>
            <a:pPr algn="ctr"/>
            <a:r>
              <a:rPr lang="en-US" sz="60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Cafeteria Management </a:t>
            </a:r>
          </a:p>
          <a:p>
            <a:pPr algn="ctr"/>
            <a:r>
              <a:rPr lang="en-US" sz="60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0967" y="4856964"/>
            <a:ext cx="7207050" cy="1314862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Group:</a:t>
            </a:r>
          </a:p>
          <a:p>
            <a:pPr algn="ctr"/>
            <a:r>
              <a:rPr lang="en-US" sz="3600" b="1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T-RISE</a:t>
            </a:r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902" y="1273296"/>
            <a:ext cx="7207050" cy="131228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Demo CMS</a:t>
            </a:r>
          </a:p>
        </p:txBody>
      </p:sp>
      <p:pic>
        <p:nvPicPr>
          <p:cNvPr id="5" name="Picture 2" descr="https://kendallwilson3.files.wordpress.com/2014/11/slider-baby-excited-940x4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790" y="2636912"/>
            <a:ext cx="7867650" cy="35147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92139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 this 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950" y="1331770"/>
            <a:ext cx="7207050" cy="313074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Recap on last demo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Progress since last demo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Enhancements 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Next sprints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Current scrum board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Current </a:t>
            </a:r>
            <a:r>
              <a:rPr lang="en-US" sz="3300" dirty="0" err="1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burndown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charts</a:t>
            </a:r>
            <a:endParaRPr lang="en-US" sz="29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92139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Recap on last demo</a:t>
            </a:r>
            <a:endParaRPr lang="en-US" sz="54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331770"/>
            <a:ext cx="8671578" cy="506973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Agile - scrum method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Sprints - 7 phases (4/7 complete)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Client meetings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Project management </a:t>
            </a:r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tools</a:t>
            </a:r>
            <a:r>
              <a:rPr lang="en-US" sz="20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(waffle.io and burndown.io)</a:t>
            </a:r>
          </a:p>
          <a:p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Scrum board</a:t>
            </a:r>
          </a:p>
          <a:p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3200" dirty="0" err="1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Burndown</a:t>
            </a:r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Charts</a:t>
            </a:r>
          </a:p>
          <a:p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Technologies </a:t>
            </a:r>
            <a:r>
              <a:rPr lang="en-US" sz="20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(MEANJS, Bootstrap, grunt, </a:t>
            </a:r>
            <a:r>
              <a:rPr lang="en-US" sz="20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Mocha</a:t>
            </a:r>
            <a:r>
              <a:rPr lang="en-US" sz="20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000" dirty="0" err="1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np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</a:t>
            </a:r>
            <a:r>
              <a:rPr lang="en-US" sz="20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  <a:endParaRPr lang="en-US" sz="32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Unit testing and showed unit testing for</a:t>
            </a:r>
          </a:p>
          <a:p>
            <a:r>
              <a:rPr lang="en-US" sz="32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completed phases</a:t>
            </a:r>
          </a:p>
          <a:p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Demo of the CMS</a:t>
            </a:r>
            <a:endParaRPr lang="en-US" sz="32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1745749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Progress since last meeting </a:t>
            </a:r>
            <a:endParaRPr lang="en-US" sz="53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1916832"/>
            <a:ext cx="8352928" cy="474657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Phase 3 now complete (5/7 phases)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This includes:</a:t>
            </a:r>
          </a:p>
          <a:p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b="1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Placing an order : </a:t>
            </a:r>
            <a:endParaRPr lang="en-US" sz="3300" b="1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When an order is ready, the cashier 	   will mark it as done and trigger an e-	   mail notification.</a:t>
            </a:r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endParaRPr lang="en-US" sz="33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Option for users to pay cash or have </a:t>
            </a:r>
          </a:p>
          <a:p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it deducted from their salary.</a:t>
            </a:r>
          </a:p>
          <a:p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Documentation updated.</a:t>
            </a:r>
            <a:r>
              <a:rPr lang="en-ZA" sz="3600" dirty="0"/>
              <a:t>		</a:t>
            </a:r>
            <a:endParaRPr lang="en-US" sz="29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Enhancements </a:t>
            </a:r>
            <a:endParaRPr lang="en-US" sz="54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340768"/>
            <a:ext cx="8496944" cy="4669627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Security features</a:t>
            </a:r>
            <a:endParaRPr lang="en-US" sz="29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Working on a dynamic menu category bar with </a:t>
            </a:r>
          </a:p>
          <a:p>
            <a:r>
              <a:rPr lang="en-US" sz="29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dynamic pages</a:t>
            </a:r>
          </a:p>
          <a:p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Users can add preferences to orders</a:t>
            </a:r>
          </a:p>
          <a:p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Balance now appears on profile page</a:t>
            </a:r>
          </a:p>
          <a:p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Inefficient funds exception</a:t>
            </a:r>
          </a:p>
          <a:p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29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</a:t>
            </a:r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rders are now numbered</a:t>
            </a:r>
          </a:p>
          <a:p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For screen utilization, the menu bar will become </a:t>
            </a:r>
          </a:p>
          <a:p>
            <a:r>
              <a:rPr lang="en-US" sz="29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dropdown instead of a breadcrumb</a:t>
            </a:r>
          </a:p>
          <a:p>
            <a:endParaRPr lang="en-US" sz="33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Next Sprints</a:t>
            </a:r>
            <a:endParaRPr lang="en-US" sz="54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980728"/>
            <a:ext cx="8496944" cy="562373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Phase 4 – Reporting</a:t>
            </a:r>
          </a:p>
          <a:p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600" dirty="0" err="1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ReportingJS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- Generating bills (</a:t>
            </a:r>
            <a:r>
              <a:rPr lang="en-US" sz="3600" dirty="0" err="1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pdf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Gather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user and system history</a:t>
            </a:r>
          </a:p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  (security and auditability)</a:t>
            </a:r>
          </a:p>
          <a:p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Use history data to create </a:t>
            </a:r>
          </a:p>
          <a:p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usage graphs </a:t>
            </a:r>
          </a:p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Usability testing</a:t>
            </a:r>
          </a:p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Start working on maintainability (color    </a:t>
            </a:r>
          </a:p>
          <a:p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configuration)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Next Sprints</a:t>
            </a:r>
            <a:endParaRPr lang="en-US" sz="54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251203"/>
            <a:ext cx="8496944" cy="1745749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Phase 5 –Tying everything up</a:t>
            </a:r>
          </a:p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This phase will consist of fixing the last</a:t>
            </a:r>
          </a:p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few things of the core requirements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3789040"/>
            <a:ext cx="8496944" cy="1745749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Nice to haves phase</a:t>
            </a:r>
          </a:p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This phase will consist of implementing</a:t>
            </a:r>
          </a:p>
          <a:p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nice to have features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sabel\Desktop\301Main\MainProjectCOS301\Demo\ScrumBoardDemo31July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87633" y="1622659"/>
            <a:ext cx="7940280" cy="389457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26587" y="5846000"/>
            <a:ext cx="8556368" cy="468477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This can be viewed on project README on </a:t>
            </a:r>
            <a:r>
              <a:rPr lang="en-US" sz="25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GitHub</a:t>
            </a:r>
            <a:r>
              <a:rPr lang="en-US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repo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7412" y="228107"/>
            <a:ext cx="720705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Scrum Board</a:t>
            </a:r>
            <a:endParaRPr lang="en-US" sz="54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351905"/>
            <a:ext cx="720705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Burndown</a:t>
            </a:r>
            <a:r>
              <a:rPr lang="en-US" sz="54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5400" dirty="0" smtClean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Chart</a:t>
            </a:r>
            <a:endParaRPr lang="en-US" sz="5400" dirty="0"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315" y="1403945"/>
            <a:ext cx="5345829" cy="530032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9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Phase </a:t>
            </a:r>
            <a:r>
              <a:rPr lang="en-US" sz="29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 </a:t>
            </a:r>
            <a:r>
              <a:rPr lang="en-US" sz="29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– </a:t>
            </a:r>
            <a:r>
              <a:rPr lang="en-US" sz="29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87% completed</a:t>
            </a:r>
            <a:r>
              <a:rPr lang="en-US" sz="29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6363" y="5976649"/>
            <a:ext cx="8556368" cy="468477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This can be viewed on project README on </a:t>
            </a:r>
            <a:r>
              <a:rPr lang="en-US" sz="25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GitHub</a:t>
            </a:r>
            <a:r>
              <a:rPr lang="en-US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repo</a:t>
            </a:r>
          </a:p>
        </p:txBody>
      </p:sp>
      <p:pic>
        <p:nvPicPr>
          <p:cNvPr id="1026" name="Picture 2" descr="C:\Users\Isabel\Pictures\phase 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060848"/>
            <a:ext cx="3600400" cy="2172719"/>
          </a:xfrm>
          <a:prstGeom prst="rect">
            <a:avLst/>
          </a:prstGeom>
          <a:noFill/>
        </p:spPr>
      </p:pic>
      <p:pic>
        <p:nvPicPr>
          <p:cNvPr id="1027" name="Picture 3" descr="C:\Users\Isabel\Pictures\phase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645024"/>
            <a:ext cx="3623122" cy="218206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914803" y="2852936"/>
            <a:ext cx="4049685" cy="530032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9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Phase 4</a:t>
            </a:r>
            <a:r>
              <a:rPr lang="en-US" sz="29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 next phase </a:t>
            </a:r>
            <a:endParaRPr lang="en-US" sz="2900" dirty="0">
              <a:solidFill>
                <a:schemeClr val="bg1">
                  <a:lumMod val="85000"/>
                  <a:lumOff val="1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149</TotalTime>
  <Words>261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Paper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Isabel</dc:creator>
  <cp:lastModifiedBy>Isabel</cp:lastModifiedBy>
  <cp:revision>46</cp:revision>
  <dcterms:created xsi:type="dcterms:W3CDTF">2015-08-21T05:29:43Z</dcterms:created>
  <dcterms:modified xsi:type="dcterms:W3CDTF">2015-08-21T10:30:23Z</dcterms:modified>
</cp:coreProperties>
</file>