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2" r:id="rId4"/>
    <p:sldId id="261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762E-6945-44E4-9C44-76FEE8DB52DC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41F762E-6945-44E4-9C44-76FEE8DB52DC}" type="datetimeFigureOut">
              <a:rPr lang="en-US" smtClean="0"/>
              <a:pPr/>
              <a:t>5/21/2015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9D1B143-9E5D-4FC0-A609-D73BF1051B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esolvesp.com/Images/resolve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657600"/>
            <a:ext cx="4710540" cy="1524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09600" y="381000"/>
            <a:ext cx="794527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Project:</a:t>
            </a:r>
          </a:p>
          <a:p>
            <a:pPr algn="ctr"/>
            <a:r>
              <a:rPr lang="en-US" sz="44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Cafeteria Management </a:t>
            </a:r>
          </a:p>
          <a:p>
            <a:pPr algn="ctr"/>
            <a:r>
              <a:rPr lang="en-US" sz="44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System</a:t>
            </a:r>
            <a:endParaRPr lang="en-US" sz="440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819400"/>
            <a:ext cx="794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Client:</a:t>
            </a:r>
            <a:r>
              <a:rPr lang="en-US" sz="44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en-US" sz="440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9128" y="5411450"/>
            <a:ext cx="79452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Group:</a:t>
            </a:r>
          </a:p>
          <a:p>
            <a:pPr algn="ctr"/>
            <a:r>
              <a:rPr lang="en-US" sz="40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T-RISE</a:t>
            </a:r>
            <a:r>
              <a:rPr lang="en-US" sz="36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en-US" sz="360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52400"/>
            <a:ext cx="794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Project Overview: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914400"/>
            <a:ext cx="853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System that can manage the cafeteria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Online facility to place orders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Notification system to notify user when order </a:t>
            </a:r>
          </a:p>
          <a:p>
            <a:pPr lvl="2"/>
            <a:r>
              <a:rPr lang="en-US" sz="2800" dirty="0" smtClean="0">
                <a:latin typeface="+mj-lt"/>
              </a:rPr>
              <a:t>    is ready for collection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Set user limits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View history of orders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Send bills to finance department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Keeping track of inventory/stock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 P</a:t>
            </a:r>
            <a:r>
              <a:rPr lang="en-US" sz="2800" dirty="0" smtClean="0">
                <a:latin typeface="+mj-lt"/>
              </a:rPr>
              <a:t>redictions of stock needed for the next week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>
                <a:latin typeface="+mj-lt"/>
              </a:rPr>
              <a:t> P</a:t>
            </a:r>
            <a:r>
              <a:rPr lang="en-US" sz="2800" dirty="0" smtClean="0">
                <a:latin typeface="+mj-lt"/>
              </a:rPr>
              <a:t>luggable options of </a:t>
            </a:r>
            <a:r>
              <a:rPr lang="en-US" sz="2800" dirty="0">
                <a:latin typeface="+mj-lt"/>
              </a:rPr>
              <a:t>p</a:t>
            </a:r>
            <a:r>
              <a:rPr lang="en-US" sz="2800" dirty="0" smtClean="0">
                <a:latin typeface="+mj-lt"/>
              </a:rPr>
              <a:t>ayment</a:t>
            </a:r>
          </a:p>
          <a:p>
            <a:pPr lvl="2"/>
            <a:endParaRPr lang="en-US" sz="28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52400"/>
            <a:ext cx="794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Users of the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985421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 </a:t>
            </a:r>
            <a:r>
              <a:rPr lang="en-US" sz="2800" b="1" dirty="0" smtClean="0">
                <a:latin typeface="+mj-lt"/>
              </a:rPr>
              <a:t>Super User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Sets </a:t>
            </a:r>
            <a:r>
              <a:rPr lang="en-US" sz="2800" dirty="0"/>
              <a:t>default limits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Branding the System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Global </a:t>
            </a:r>
            <a:r>
              <a:rPr lang="en-US" sz="2800" dirty="0" smtClean="0"/>
              <a:t>access</a:t>
            </a:r>
            <a:endParaRPr lang="en-US" sz="2800" dirty="0"/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Cafeteria Manager	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 smtClean="0"/>
              <a:t>Adding menu items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Editing menu items</a:t>
            </a:r>
            <a:r>
              <a:rPr lang="en-US" sz="2800" dirty="0"/>
              <a:t>	</a:t>
            </a:r>
            <a:r>
              <a:rPr lang="en-US" sz="2800" dirty="0" smtClean="0"/>
              <a:t>and prices</a:t>
            </a:r>
            <a:endParaRPr lang="en-US" sz="2800" dirty="0" smtClean="0">
              <a:latin typeface="+mj-lt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 </a:t>
            </a:r>
            <a:r>
              <a:rPr lang="en-US" sz="2800" b="1" dirty="0" smtClean="0">
                <a:latin typeface="+mj-lt"/>
              </a:rPr>
              <a:t>Casher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latin typeface="+mj-lt"/>
              </a:rPr>
              <a:t> </a:t>
            </a:r>
            <a:r>
              <a:rPr lang="en-US" sz="2800" dirty="0" smtClean="0"/>
              <a:t>See orders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Process purchases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A</a:t>
            </a:r>
            <a:r>
              <a:rPr lang="en-US" sz="2800" dirty="0" smtClean="0"/>
              <a:t>dd daily specials</a:t>
            </a:r>
          </a:p>
          <a:p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52400"/>
            <a:ext cx="794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Users of the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111508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Resolve Admin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dirty="0" smtClean="0"/>
              <a:t>Only access to view list of information of registered users and finance reports</a:t>
            </a:r>
            <a:r>
              <a:rPr lang="en-US" sz="2800" b="1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2800" b="1" dirty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Registered Employee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>
                <a:latin typeface="+mj-lt"/>
              </a:rPr>
              <a:t> </a:t>
            </a:r>
            <a:r>
              <a:rPr lang="en-US" sz="2800" dirty="0" smtClean="0"/>
              <a:t>View Profile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Edit profile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Place orders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View balance / print report</a:t>
            </a:r>
          </a:p>
          <a:p>
            <a:pPr lvl="1"/>
            <a:endParaRPr lang="en-US" sz="2800" dirty="0" smtClean="0">
              <a:latin typeface="+mj-lt"/>
            </a:endParaRPr>
          </a:p>
          <a:p>
            <a:pPr lvl="1">
              <a:buFont typeface="Wingdings" pitchFamily="2" charset="2"/>
              <a:buChar char="v"/>
            </a:pP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52400"/>
            <a:ext cx="794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Thecnologies</a:t>
            </a:r>
            <a:endParaRPr lang="en-US" sz="4800" b="1" dirty="0" smtClean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111508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/>
              <a:t> HTML 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JavaScript together with </a:t>
            </a:r>
            <a:r>
              <a:rPr lang="en-US" sz="3200" dirty="0" err="1" smtClean="0"/>
              <a:t>angularJS</a:t>
            </a:r>
            <a:r>
              <a:rPr lang="en-US" sz="3200" dirty="0" smtClean="0"/>
              <a:t>  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 Angular will help with modularization and </a:t>
            </a:r>
          </a:p>
          <a:p>
            <a:pPr lvl="1"/>
            <a:r>
              <a:rPr lang="en-US" sz="3200" dirty="0" smtClean="0"/>
              <a:t>   dependency injection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err="1" smtClean="0"/>
              <a:t>CSS</a:t>
            </a:r>
            <a:r>
              <a:rPr lang="en-US" sz="3200" dirty="0" smtClean="0"/>
              <a:t> together with Bootstrap (</a:t>
            </a:r>
            <a:r>
              <a:rPr lang="en-US" sz="3200" dirty="0" err="1" smtClean="0"/>
              <a:t>CSS</a:t>
            </a:r>
            <a:r>
              <a:rPr lang="en-US" sz="3200" dirty="0" smtClean="0"/>
              <a:t> library)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err="1" smtClean="0"/>
              <a:t>PHP</a:t>
            </a:r>
            <a:r>
              <a:rPr lang="en-US" sz="3200" dirty="0" smtClean="0"/>
              <a:t>  together with </a:t>
            </a:r>
            <a:r>
              <a:rPr lang="en-US" sz="3200" dirty="0" err="1" smtClean="0"/>
              <a:t>mySQL</a:t>
            </a:r>
            <a:endParaRPr lang="en-US" sz="3200" dirty="0" smtClean="0"/>
          </a:p>
          <a:p>
            <a:pPr>
              <a:buFont typeface="Wingdings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Apache Server 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Phone Gap – to convert webpage into an     	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en-US" sz="3200" smtClean="0"/>
              <a:t>application for </a:t>
            </a:r>
            <a:r>
              <a:rPr lang="en-US" sz="3200" dirty="0" smtClean="0"/>
              <a:t>multiple  platforms  </a:t>
            </a:r>
          </a:p>
          <a:p>
            <a:endParaRPr lang="en-US" sz="3200" dirty="0" smtClean="0"/>
          </a:p>
          <a:p>
            <a:pPr lvl="1"/>
            <a:endParaRPr lang="en-US" sz="3200" dirty="0" smtClean="0"/>
          </a:p>
          <a:p>
            <a:pPr lvl="1">
              <a:buFont typeface="Wingdings" pitchFamily="2" charset="2"/>
              <a:buChar char="v"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CMS use case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27" y="1295400"/>
            <a:ext cx="8140073" cy="5099573"/>
          </a:xfrm>
        </p:spPr>
      </p:pic>
    </p:spTree>
    <p:extLst>
      <p:ext uri="{BB962C8B-B14F-4D97-AF65-F5344CB8AC3E}">
        <p14:creationId xmlns:p14="http://schemas.microsoft.com/office/powerpoint/2010/main" val="39118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Place order activity diagram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27" y="1298448"/>
            <a:ext cx="8719082" cy="5102352"/>
          </a:xfrm>
        </p:spPr>
      </p:pic>
    </p:spTree>
    <p:extLst>
      <p:ext uri="{BB962C8B-B14F-4D97-AF65-F5344CB8AC3E}">
        <p14:creationId xmlns:p14="http://schemas.microsoft.com/office/powerpoint/2010/main" val="37827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1431</TotalTime>
  <Words>184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Franklin Gothic Book</vt:lpstr>
      <vt:lpstr>Franklin Gothic Medium</vt:lpstr>
      <vt:lpstr>Wingdings</vt:lpstr>
      <vt:lpstr>Wingdings 2</vt:lpstr>
      <vt:lpstr>Trek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CMS use case</vt:lpstr>
      <vt:lpstr>Place order activity 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Bella</dc:creator>
  <cp:lastModifiedBy>Lana Kuun</cp:lastModifiedBy>
  <cp:revision>4</cp:revision>
  <dcterms:created xsi:type="dcterms:W3CDTF">2015-05-20T09:13:01Z</dcterms:created>
  <dcterms:modified xsi:type="dcterms:W3CDTF">2015-05-21T18:05:50Z</dcterms:modified>
</cp:coreProperties>
</file>