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0" r:id="rId4"/>
    <p:sldId id="272" r:id="rId5"/>
    <p:sldId id="273" r:id="rId6"/>
    <p:sldId id="274" r:id="rId7"/>
    <p:sldId id="264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8112" y="1988840"/>
            <a:ext cx="4272868" cy="13825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315" y="293431"/>
            <a:ext cx="8164463" cy="193041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6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</a:t>
            </a:r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Management 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6" t="17058" r="16165" b="31730"/>
          <a:stretch/>
        </p:blipFill>
        <p:spPr>
          <a:xfrm>
            <a:off x="2468112" y="3717032"/>
            <a:ext cx="3888432" cy="2393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50" y="1331770"/>
            <a:ext cx="720705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Recap on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Progress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Enhancements 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Next sprints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scrum board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107"/>
            <a:ext cx="9144000" cy="89936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 since last meeting </a:t>
            </a:r>
            <a:endParaRPr lang="en-US" sz="5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072" y="1641792"/>
            <a:ext cx="8352928" cy="520823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Dynamic Menu pages finished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~Reporting in progress: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-Reports can be generated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-Finance Manager can view these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-Can get data from the database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JSReport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~Adding and uploading images for menu in progress</a:t>
            </a: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ZA" sz="3600" dirty="0"/>
              <a:t>	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Enhancements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96944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~Solved the overflow of order numbers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~Help popovers for usability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~Bootstrap alert boxes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~Documentation and tests updated</a:t>
            </a:r>
            <a:endParaRPr lang="en-US" sz="3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</a:t>
            </a:r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Sprint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8496944" cy="285374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Store history in history table</a:t>
            </a:r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Use history data to create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usage graphs 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Usability testing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Colour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configuration i.e. themes</a:t>
            </a:r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51203"/>
            <a:ext cx="8496944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5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Algorithms</a:t>
            </a:r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65" y="1997300"/>
            <a:ext cx="8496944" cy="119175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Final Phase – Nice to haves </a:t>
            </a:r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587" y="5846000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9" y="1412776"/>
            <a:ext cx="8532440" cy="3758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351905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Chart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15" y="1403945"/>
            <a:ext cx="5345829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of 17</a:t>
            </a:r>
            <a:r>
              <a:rPr lang="en-US" sz="2900" baseline="30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September</a:t>
            </a:r>
            <a:endParaRPr lang="en-US" sz="2900" dirty="0">
              <a:solidFill>
                <a:schemeClr val="bg1">
                  <a:lumMod val="85000"/>
                  <a:lumOff val="1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363" y="5976649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00813"/>
            <a:ext cx="6679284" cy="4075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902" y="1273296"/>
            <a:ext cx="7207050" cy="131228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5" name="Picture 2" descr="https://kendallwilson3.files.wordpress.com/2014/11/slider-baby-excited-940x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790" y="2636912"/>
            <a:ext cx="7867650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181</TotalTime>
  <Words>118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Unicode MS</vt:lpstr>
      <vt:lpstr>Constantia</vt:lpstr>
      <vt:lpstr>Wingdings 2</vt:lpstr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</dc:creator>
  <cp:lastModifiedBy>user</cp:lastModifiedBy>
  <cp:revision>58</cp:revision>
  <dcterms:created xsi:type="dcterms:W3CDTF">2015-08-21T05:29:43Z</dcterms:created>
  <dcterms:modified xsi:type="dcterms:W3CDTF">2015-09-17T07:24:19Z</dcterms:modified>
</cp:coreProperties>
</file>