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0" r:id="rId3"/>
    <p:sldId id="262" r:id="rId4"/>
    <p:sldId id="261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F762E-6945-44E4-9C44-76FEE8DB52DC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9D1B143-9E5D-4FC0-A609-D73BF1051B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F762E-6945-44E4-9C44-76FEE8DB52DC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1B143-9E5D-4FC0-A609-D73BF1051B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F762E-6945-44E4-9C44-76FEE8DB52DC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1B143-9E5D-4FC0-A609-D73BF1051B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F762E-6945-44E4-9C44-76FEE8DB52DC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9D1B143-9E5D-4FC0-A609-D73BF1051B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F762E-6945-44E4-9C44-76FEE8DB52DC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1B143-9E5D-4FC0-A609-D73BF1051B9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F762E-6945-44E4-9C44-76FEE8DB52DC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1B143-9E5D-4FC0-A609-D73BF1051B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F762E-6945-44E4-9C44-76FEE8DB52DC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89D1B143-9E5D-4FC0-A609-D73BF1051B9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F762E-6945-44E4-9C44-76FEE8DB52DC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1B143-9E5D-4FC0-A609-D73BF1051B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F762E-6945-44E4-9C44-76FEE8DB52DC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1B143-9E5D-4FC0-A609-D73BF1051B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F762E-6945-44E4-9C44-76FEE8DB52DC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1B143-9E5D-4FC0-A609-D73BF1051B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F762E-6945-44E4-9C44-76FEE8DB52DC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1B143-9E5D-4FC0-A609-D73BF1051B9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641F762E-6945-44E4-9C44-76FEE8DB52DC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89D1B143-9E5D-4FC0-A609-D73BF1051B9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resolvesp.com/Images/resolve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3657600"/>
            <a:ext cx="4710540" cy="1524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609600" y="381000"/>
            <a:ext cx="794527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Project:</a:t>
            </a:r>
          </a:p>
          <a:p>
            <a:pPr algn="ctr"/>
            <a:r>
              <a:rPr lang="en-US" sz="4400" dirty="0" smtClean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Cafeteria Management </a:t>
            </a:r>
          </a:p>
          <a:p>
            <a:pPr algn="ctr"/>
            <a:r>
              <a:rPr lang="en-US" sz="4400" dirty="0" smtClean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System</a:t>
            </a:r>
            <a:endParaRPr lang="en-US" sz="4400" dirty="0">
              <a:solidFill>
                <a:srgbClr val="4D4D4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2819400"/>
            <a:ext cx="7945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Client:</a:t>
            </a:r>
            <a:r>
              <a:rPr lang="en-US" sz="4400" dirty="0" smtClean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endParaRPr lang="en-US" sz="4400" dirty="0">
              <a:solidFill>
                <a:srgbClr val="4D4D4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9128" y="5411450"/>
            <a:ext cx="794527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Group:</a:t>
            </a:r>
          </a:p>
          <a:p>
            <a:pPr algn="ctr"/>
            <a:r>
              <a:rPr lang="en-US" sz="4000" b="1" dirty="0" smtClean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T-RISE</a:t>
            </a:r>
            <a:r>
              <a:rPr lang="en-US" sz="3600" dirty="0" smtClean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endParaRPr lang="en-US" sz="3600" dirty="0">
              <a:solidFill>
                <a:srgbClr val="4D4D4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0" y="152400"/>
            <a:ext cx="7945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Project Overview: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914400"/>
            <a:ext cx="85344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800" dirty="0" smtClean="0">
                <a:latin typeface="+mj-lt"/>
              </a:rPr>
              <a:t> System that can manage the Cafeteria</a:t>
            </a:r>
          </a:p>
          <a:p>
            <a:pPr lvl="2">
              <a:buFont typeface="Wingdings" pitchFamily="2" charset="2"/>
              <a:buChar char="v"/>
            </a:pP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Online Facility to place orders</a:t>
            </a:r>
          </a:p>
          <a:p>
            <a:pPr lvl="2">
              <a:buFont typeface="Wingdings" pitchFamily="2" charset="2"/>
              <a:buChar char="v"/>
            </a:pP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Notification system to notify user when order </a:t>
            </a:r>
          </a:p>
          <a:p>
            <a:pPr lvl="2"/>
            <a:r>
              <a:rPr lang="en-US" sz="2800" dirty="0" smtClean="0">
                <a:latin typeface="+mj-lt"/>
              </a:rPr>
              <a:t>    is ready for collection</a:t>
            </a:r>
          </a:p>
          <a:p>
            <a:pPr lvl="2">
              <a:buFont typeface="Wingdings" pitchFamily="2" charset="2"/>
              <a:buChar char="v"/>
            </a:pPr>
            <a:r>
              <a:rPr lang="en-US" sz="2800" dirty="0" smtClean="0">
                <a:latin typeface="+mj-lt"/>
              </a:rPr>
              <a:t> Set User Limits</a:t>
            </a:r>
          </a:p>
          <a:p>
            <a:pPr lvl="2">
              <a:buFont typeface="Wingdings" pitchFamily="2" charset="2"/>
              <a:buChar char="v"/>
            </a:pPr>
            <a:r>
              <a:rPr lang="en-US" sz="2800" dirty="0" smtClean="0">
                <a:latin typeface="+mj-lt"/>
              </a:rPr>
              <a:t> View history of orders</a:t>
            </a:r>
          </a:p>
          <a:p>
            <a:pPr lvl="2">
              <a:buFont typeface="Wingdings" pitchFamily="2" charset="2"/>
              <a:buChar char="v"/>
            </a:pP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Send bills to finance department</a:t>
            </a:r>
          </a:p>
          <a:p>
            <a:pPr lvl="2">
              <a:buFont typeface="Wingdings" pitchFamily="2" charset="2"/>
              <a:buChar char="v"/>
            </a:pP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Keeping track of inventory/stock</a:t>
            </a:r>
          </a:p>
          <a:p>
            <a:pPr lvl="2">
              <a:buFont typeface="Wingdings" pitchFamily="2" charset="2"/>
              <a:buChar char="v"/>
            </a:pP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predictions of stock needed for the next week</a:t>
            </a:r>
          </a:p>
          <a:p>
            <a:pPr lvl="2">
              <a:buFont typeface="Wingdings" pitchFamily="2" charset="2"/>
              <a:buChar char="v"/>
            </a:pP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pluggable options of Payment</a:t>
            </a:r>
          </a:p>
          <a:p>
            <a:pPr lvl="2"/>
            <a:endParaRPr lang="en-US" sz="2800" dirty="0" smtClean="0"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0" y="152400"/>
            <a:ext cx="7945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Users of the System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985421"/>
            <a:ext cx="8534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800" dirty="0" smtClean="0">
                <a:latin typeface="+mj-lt"/>
              </a:rPr>
              <a:t>  </a:t>
            </a:r>
            <a:r>
              <a:rPr lang="en-US" sz="2800" b="1" dirty="0" smtClean="0">
                <a:latin typeface="+mj-lt"/>
              </a:rPr>
              <a:t>Super User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/>
              <a:t> Setting default limits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/>
              <a:t> Branding the System 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/>
              <a:t> Global </a:t>
            </a:r>
            <a:r>
              <a:rPr lang="en-US" sz="2800" dirty="0" smtClean="0"/>
              <a:t>access</a:t>
            </a:r>
            <a:endParaRPr lang="en-US" sz="2800" dirty="0"/>
          </a:p>
          <a:p>
            <a:pPr>
              <a:buFont typeface="Wingdings" pitchFamily="2" charset="2"/>
              <a:buChar char="v"/>
            </a:pP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 smtClean="0">
                <a:latin typeface="+mj-lt"/>
              </a:rPr>
              <a:t>Cafeteria Manager	</a:t>
            </a:r>
          </a:p>
          <a:p>
            <a:pPr lvl="1">
              <a:buFont typeface="Arial" pitchFamily="34" charset="0"/>
              <a:buChar char="•"/>
            </a:pPr>
            <a:r>
              <a:rPr lang="en-US" sz="2800" b="1" dirty="0" smtClean="0">
                <a:latin typeface="+mj-lt"/>
              </a:rPr>
              <a:t> </a:t>
            </a:r>
            <a:r>
              <a:rPr lang="en-US" sz="2800" dirty="0" smtClean="0"/>
              <a:t>Adding menu Items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Editing menu Items</a:t>
            </a:r>
            <a:r>
              <a:rPr lang="en-US" sz="2800" dirty="0"/>
              <a:t>	</a:t>
            </a:r>
            <a:r>
              <a:rPr lang="en-US" sz="2800" dirty="0" smtClean="0"/>
              <a:t>and prices</a:t>
            </a:r>
            <a:endParaRPr lang="en-US" sz="2800" dirty="0" smtClean="0">
              <a:latin typeface="+mj-lt"/>
            </a:endParaRPr>
          </a:p>
          <a:p>
            <a:pPr>
              <a:buFont typeface="Wingdings" pitchFamily="2" charset="2"/>
              <a:buChar char="v"/>
            </a:pPr>
            <a:r>
              <a:rPr lang="en-US" sz="2800" dirty="0" smtClean="0">
                <a:latin typeface="+mj-lt"/>
              </a:rPr>
              <a:t>  </a:t>
            </a:r>
            <a:r>
              <a:rPr lang="en-US" sz="2800" b="1" dirty="0" smtClean="0">
                <a:latin typeface="+mj-lt"/>
              </a:rPr>
              <a:t>Casher </a:t>
            </a:r>
          </a:p>
          <a:p>
            <a:pPr lvl="1">
              <a:buFont typeface="Arial" pitchFamily="34" charset="0"/>
              <a:buChar char="•"/>
            </a:pPr>
            <a:r>
              <a:rPr lang="en-US" sz="2800" b="1" dirty="0">
                <a:latin typeface="+mj-lt"/>
              </a:rPr>
              <a:t> </a:t>
            </a:r>
            <a:r>
              <a:rPr lang="en-US" sz="2800" dirty="0" smtClean="0"/>
              <a:t>See orders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Do purchases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/>
              <a:t> A</a:t>
            </a:r>
            <a:r>
              <a:rPr lang="en-US" sz="2800" dirty="0" smtClean="0"/>
              <a:t>dd daily specials</a:t>
            </a:r>
          </a:p>
          <a:p>
            <a:endParaRPr lang="en-US" sz="2800" dirty="0"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0" y="152400"/>
            <a:ext cx="7945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Users of the System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1111508"/>
            <a:ext cx="8534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 smtClean="0">
                <a:latin typeface="+mj-lt"/>
              </a:rPr>
              <a:t>Resolve Admin</a:t>
            </a:r>
          </a:p>
          <a:p>
            <a:pPr lvl="1">
              <a:buFont typeface="Arial" pitchFamily="34" charset="0"/>
              <a:buChar char="•"/>
            </a:pPr>
            <a:r>
              <a:rPr lang="en-US" sz="2800" b="1" dirty="0" smtClean="0"/>
              <a:t> </a:t>
            </a:r>
            <a:r>
              <a:rPr lang="en-US" sz="2800" dirty="0" smtClean="0"/>
              <a:t>Only access to view list of registered users and   </a:t>
            </a:r>
          </a:p>
          <a:p>
            <a:pPr lvl="1"/>
            <a:r>
              <a:rPr lang="en-US" sz="2800" dirty="0"/>
              <a:t> </a:t>
            </a:r>
            <a:r>
              <a:rPr lang="en-US" sz="2800" dirty="0" smtClean="0"/>
              <a:t>  finance reports</a:t>
            </a:r>
            <a:r>
              <a:rPr lang="en-US" sz="2800" b="1" dirty="0" smtClean="0"/>
              <a:t> </a:t>
            </a:r>
          </a:p>
          <a:p>
            <a:pPr>
              <a:buFont typeface="Wingdings" pitchFamily="2" charset="2"/>
              <a:buChar char="v"/>
            </a:pPr>
            <a:r>
              <a:rPr lang="en-US" sz="2800" b="1" dirty="0">
                <a:latin typeface="+mj-lt"/>
              </a:rPr>
              <a:t> </a:t>
            </a:r>
            <a:r>
              <a:rPr lang="en-US" sz="2800" b="1" dirty="0" smtClean="0">
                <a:latin typeface="+mj-lt"/>
              </a:rPr>
              <a:t>Registered Employee</a:t>
            </a:r>
          </a:p>
          <a:p>
            <a:pPr lvl="1">
              <a:buFont typeface="Arial" pitchFamily="34" charset="0"/>
              <a:buChar char="•"/>
            </a:pPr>
            <a:r>
              <a:rPr lang="en-US" sz="2800" b="1" dirty="0">
                <a:latin typeface="+mj-lt"/>
              </a:rPr>
              <a:t> </a:t>
            </a:r>
            <a:r>
              <a:rPr lang="en-US" sz="2800" dirty="0" smtClean="0"/>
              <a:t>View Profile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Edit profile 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Place orders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View balance / print report</a:t>
            </a:r>
          </a:p>
          <a:p>
            <a:pPr lvl="1"/>
            <a:endParaRPr lang="en-US" sz="2800" dirty="0" smtClean="0">
              <a:latin typeface="+mj-lt"/>
            </a:endParaRPr>
          </a:p>
          <a:p>
            <a:pPr lvl="1">
              <a:buFont typeface="Wingdings" pitchFamily="2" charset="2"/>
              <a:buChar char="v"/>
            </a:pPr>
            <a:endParaRPr lang="en-US" sz="2800" dirty="0">
              <a:latin typeface="+mj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0" y="152400"/>
            <a:ext cx="7945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 smtClean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Thecnologies</a:t>
            </a:r>
            <a:endParaRPr lang="en-US" sz="4800" b="1" dirty="0" smtClean="0">
              <a:solidFill>
                <a:srgbClr val="4D4D4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1111508"/>
            <a:ext cx="8534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3200" dirty="0" smtClean="0"/>
              <a:t> HTML </a:t>
            </a:r>
          </a:p>
          <a:p>
            <a:pPr>
              <a:buFont typeface="Wingdings" pitchFamily="2" charset="2"/>
              <a:buChar char="v"/>
            </a:pPr>
            <a:r>
              <a:rPr lang="en-US" sz="3200" dirty="0"/>
              <a:t> </a:t>
            </a:r>
            <a:r>
              <a:rPr lang="en-US" sz="3200" dirty="0" smtClean="0"/>
              <a:t>JavaScript together with </a:t>
            </a:r>
            <a:r>
              <a:rPr lang="en-US" sz="3200" dirty="0" err="1" smtClean="0"/>
              <a:t>angularJS</a:t>
            </a:r>
            <a:r>
              <a:rPr lang="en-US" sz="3200" dirty="0" smtClean="0"/>
              <a:t>  </a:t>
            </a:r>
          </a:p>
          <a:p>
            <a:pPr>
              <a:buFont typeface="Wingdings" pitchFamily="2" charset="2"/>
              <a:buChar char="v"/>
            </a:pPr>
            <a:r>
              <a:rPr lang="en-US" sz="3200" dirty="0"/>
              <a:t> </a:t>
            </a:r>
            <a:r>
              <a:rPr lang="en-US" sz="3200" dirty="0" err="1" smtClean="0"/>
              <a:t>CSS</a:t>
            </a:r>
            <a:r>
              <a:rPr lang="en-US" sz="3200" dirty="0" smtClean="0"/>
              <a:t> together with Bootstrap (</a:t>
            </a:r>
            <a:r>
              <a:rPr lang="en-US" sz="3200" dirty="0" err="1" smtClean="0"/>
              <a:t>CSS</a:t>
            </a:r>
            <a:r>
              <a:rPr lang="en-US" sz="3200" dirty="0" smtClean="0"/>
              <a:t> library)</a:t>
            </a:r>
          </a:p>
          <a:p>
            <a:pPr>
              <a:buFont typeface="Wingdings" pitchFamily="2" charset="2"/>
              <a:buChar char="v"/>
            </a:pPr>
            <a:r>
              <a:rPr lang="en-US" sz="3200" dirty="0"/>
              <a:t> </a:t>
            </a:r>
            <a:r>
              <a:rPr lang="en-US" sz="3200" dirty="0" err="1" smtClean="0"/>
              <a:t>PHP</a:t>
            </a:r>
            <a:r>
              <a:rPr lang="en-US" sz="3200" dirty="0" smtClean="0"/>
              <a:t>  together with </a:t>
            </a:r>
            <a:r>
              <a:rPr lang="en-US" sz="3200" dirty="0" err="1" smtClean="0"/>
              <a:t>mySQL</a:t>
            </a:r>
            <a:endParaRPr lang="en-US" sz="3200" dirty="0" smtClean="0"/>
          </a:p>
          <a:p>
            <a:pPr>
              <a:buFont typeface="Wingdings" pitchFamily="2" charset="2"/>
              <a:buChar char="v"/>
            </a:pPr>
            <a:r>
              <a:rPr lang="en-US" sz="3200" dirty="0"/>
              <a:t> </a:t>
            </a:r>
            <a:r>
              <a:rPr lang="en-US" sz="3200" dirty="0" smtClean="0"/>
              <a:t>Apache Server </a:t>
            </a:r>
          </a:p>
          <a:p>
            <a:pPr>
              <a:buFont typeface="Wingdings" pitchFamily="2" charset="2"/>
              <a:buChar char="v"/>
            </a:pPr>
            <a:r>
              <a:rPr lang="en-US" sz="3200" dirty="0"/>
              <a:t> </a:t>
            </a:r>
            <a:r>
              <a:rPr lang="en-US" sz="3200" dirty="0" smtClean="0"/>
              <a:t>Phone Gap – to convert webpage into an     	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 application   for multiple  platforms  </a:t>
            </a:r>
          </a:p>
          <a:p>
            <a:endParaRPr lang="en-US" sz="3200" dirty="0" smtClean="0"/>
          </a:p>
          <a:p>
            <a:pPr lvl="1"/>
            <a:endParaRPr lang="en-US" sz="3200" dirty="0" smtClean="0"/>
          </a:p>
          <a:p>
            <a:pPr lvl="1">
              <a:buFont typeface="Wingdings" pitchFamily="2" charset="2"/>
              <a:buChar char="v"/>
            </a:pPr>
            <a:endParaRPr lang="en-US" sz="32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1414</TotalTime>
  <Words>166</Words>
  <Application>Microsoft Office PowerPoint</Application>
  <PresentationFormat>On-screen Show (4:3)</PresentationFormat>
  <Paragraphs>47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Trek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Bella</dc:creator>
  <cp:lastModifiedBy>Bella</cp:lastModifiedBy>
  <cp:revision>1</cp:revision>
  <dcterms:created xsi:type="dcterms:W3CDTF">2015-05-20T09:13:01Z</dcterms:created>
  <dcterms:modified xsi:type="dcterms:W3CDTF">2015-05-21T08:47:07Z</dcterms:modified>
</cp:coreProperties>
</file>