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sldIdLst>
    <p:sldId id="266" r:id="rId2"/>
    <p:sldId id="257" r:id="rId3"/>
    <p:sldId id="268" r:id="rId4"/>
    <p:sldId id="269" r:id="rId5"/>
    <p:sldId id="271" r:id="rId6"/>
    <p:sldId id="277" r:id="rId7"/>
    <p:sldId id="276" r:id="rId8"/>
    <p:sldId id="270" r:id="rId9"/>
    <p:sldId id="273" r:id="rId10"/>
    <p:sldId id="274" r:id="rId11"/>
    <p:sldId id="272" r:id="rId12"/>
    <p:sldId id="275" r:id="rId13"/>
    <p:sldId id="263" r:id="rId14"/>
    <p:sldId id="264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14" y="-12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4031" y="4078349"/>
            <a:ext cx="9156568" cy="1259946"/>
          </a:xfrm>
        </p:spPr>
        <p:txBody>
          <a:bodyPr>
            <a:noAutofit/>
          </a:bodyPr>
          <a:lstStyle>
            <a:lvl1pPr marL="0" indent="0" algn="ctr">
              <a:buNone/>
              <a:defRPr sz="2400" spc="110" baseline="0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504031" y="1580424"/>
            <a:ext cx="9156568" cy="2183906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53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1354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76" y="3913357"/>
            <a:ext cx="3276203" cy="1750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005418" y="3887095"/>
            <a:ext cx="50403" cy="5039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4031" y="1679928"/>
            <a:ext cx="9072563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863834"/>
            <a:ext cx="8736542" cy="151193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53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5466229"/>
            <a:ext cx="8736542" cy="1085489"/>
          </a:xfrm>
        </p:spPr>
        <p:txBody>
          <a:bodyPr anchor="t"/>
          <a:lstStyle>
            <a:lvl1pPr marL="0" indent="0">
              <a:buNone/>
              <a:defRPr sz="2200" spc="110" baseline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6047" y="5420074"/>
            <a:ext cx="8736542" cy="474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04031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24317" y="1679928"/>
            <a:ext cx="4475798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504031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126068" y="2427182"/>
            <a:ext cx="4452276" cy="431405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71353"/>
            <a:ext cx="9072563" cy="125994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124318" y="1542792"/>
            <a:ext cx="4454027" cy="839964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794" tIns="50397" rIns="100794" bIns="50397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900" b="1" baseline="0">
                <a:solidFill>
                  <a:schemeClr val="tx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0608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1925" y="2403288"/>
            <a:ext cx="4133056" cy="1750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504031" y="503978"/>
            <a:ext cx="6888427" cy="629972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76463" y="1763924"/>
            <a:ext cx="2187496" cy="4115823"/>
          </a:xfrm>
        </p:spPr>
        <p:txBody>
          <a:bodyPr tIns="50397" bIns="50397"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476464" y="503979"/>
            <a:ext cx="2184135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453" y="503979"/>
            <a:ext cx="2268141" cy="1175949"/>
          </a:xfrm>
        </p:spPr>
        <p:txBody>
          <a:bodyPr lIns="100794" tIns="100794" anchor="b" anchorCtr="0"/>
          <a:lstStyle>
            <a:lvl1pPr algn="l">
              <a:buNone/>
              <a:defRPr sz="2000" b="1" spc="-55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31" y="503979"/>
            <a:ext cx="6636411" cy="6131736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8453" y="1763924"/>
            <a:ext cx="2268141" cy="4871791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102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04031" y="1595932"/>
            <a:ext cx="9072563" cy="515702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384396" y="6838394"/>
            <a:ext cx="2856177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r>
              <a:rPr lang="en-ZA" sz="1400" smtClean="0">
                <a:latin typeface="Times New Roman"/>
              </a:rPr>
              <a:t>&lt;date/time&gt;</a:t>
            </a:r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52146" y="6838394"/>
            <a:ext cx="3948245" cy="423342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ZA" sz="1400" smtClean="0">
                <a:latin typeface="Times New Roman"/>
              </a:rPr>
              <a:t>&lt;footer&gt;</a:t>
            </a:r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272075" y="6813993"/>
            <a:ext cx="672042" cy="503978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800" baseline="0">
                <a:solidFill>
                  <a:schemeClr val="tx2"/>
                </a:solidFill>
              </a:defRPr>
            </a:lvl1pPr>
          </a:lstStyle>
          <a:p>
            <a:pPr algn="r"/>
            <a:fld id="{C4B5E7C3-22A3-4427-B581-D5E24DF84659}" type="slidenum">
              <a:rPr lang="en-ZA" sz="1400" smtClean="0">
                <a:latin typeface="Times New Roman"/>
              </a:rPr>
              <a:pPr algn="r"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4031" y="167993"/>
            <a:ext cx="9072563" cy="1343942"/>
          </a:xfrm>
          <a:prstGeom prst="rect">
            <a:avLst/>
          </a:prstGeom>
          <a:ln w="6350" cap="rnd">
            <a:noFill/>
          </a:ln>
        </p:spPr>
        <p:txBody>
          <a:bodyPr vert="horz" lIns="100794" tIns="50397" rIns="100794" bIns="50397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600" b="0" kern="1200" spc="-11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2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08737" indent="-251986" algn="l" rtl="0" eaLnBrk="1" latinLnBrk="0" hangingPunct="1">
        <a:spcBef>
          <a:spcPts val="331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51986" algn="l" rtl="0" eaLnBrk="1" latinLnBrk="0" hangingPunct="1">
        <a:spcBef>
          <a:spcPts val="33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13503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15886" indent="-251986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ts val="375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056" y="3707829"/>
            <a:ext cx="4710540" cy="152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5816" y="323453"/>
            <a:ext cx="90007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Project: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Management </a:t>
            </a:r>
          </a:p>
          <a:p>
            <a:pPr algn="ctr"/>
            <a:r>
              <a:rPr lang="en-US" sz="6600" dirty="0" smtClean="0">
                <a:ln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  <a:endParaRPr lang="en-US" sz="6600" dirty="0"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400" y="5353903"/>
            <a:ext cx="79452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Group:</a:t>
            </a:r>
          </a:p>
          <a:p>
            <a:pPr algn="ctr"/>
            <a:r>
              <a:rPr lang="en-US" sz="4000" b="1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T-RISE</a:t>
            </a:r>
            <a:r>
              <a:rPr lang="en-US" sz="36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3600" dirty="0">
              <a:solidFill>
                <a:srgbClr val="4D4D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7904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Current phase : </a:t>
            </a:r>
          </a:p>
        </p:txBody>
      </p:sp>
      <p:pic>
        <p:nvPicPr>
          <p:cNvPr id="30722" name="Picture 2" descr="C:\Users\Isabel\Pictures\phas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904" y="2304064"/>
            <a:ext cx="7344816" cy="4420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Technologies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MeanJS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 solution that helps you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build fast, robust, and maintainable 			     production web applications using </a:t>
            </a:r>
          </a:p>
          <a:p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   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MongoDB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Express,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AngularJS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and 			     Node.js</a:t>
            </a:r>
            <a:r>
              <a:rPr lang="en-ZA" sz="3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ZA" sz="3200" dirty="0" smtClean="0">
              <a:solidFill>
                <a:schemeClr val="bg1">
                  <a:lumMod val="65000"/>
                  <a:lumOff val="3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Build Tools  -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Grunt, yeoman,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npm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bower</a:t>
            </a:r>
          </a:p>
          <a:p>
            <a:endParaRPr lang="en-ZA" sz="36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Styling – 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Bootstrap </a:t>
            </a:r>
            <a:endParaRPr lang="en-US" sz="32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Unit Testing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1691605"/>
            <a:ext cx="9432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Phantom JS and Karma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Server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side testing)</a:t>
            </a:r>
          </a:p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Mocha </a:t>
            </a:r>
            <a:r>
              <a:rPr lang="en-US" sz="320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(Client side </a:t>
            </a:r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testing ) </a:t>
            </a:r>
            <a:endParaRPr lang="en-US" sz="2800" dirty="0" smtClean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746" name="Picture 2" descr="C:\Users\Isabel\Pictures\Tes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960" y="2771725"/>
            <a:ext cx="5363419" cy="4536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/>
          <p:nvPr/>
        </p:nvPicPr>
        <p:blipFill>
          <a:blip r:embed="rId2" cstate="print"/>
          <a:srcRect l="2683" t="15997" r="18739" b="45669"/>
          <a:stretch>
            <a:fillRect/>
          </a:stretch>
        </p:blipFill>
        <p:spPr>
          <a:xfrm>
            <a:off x="3888000" y="2952000"/>
            <a:ext cx="6120000" cy="302400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ZA" sz="6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Level Use Case Diagram</a:t>
            </a:r>
            <a:r>
              <a:rPr lang="en-ZA" sz="60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endParaRPr sz="60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Demonstation</a:t>
            </a: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the system (Agile) for use cases: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Profile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PlaceOrder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ManageInventory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ZA" sz="32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ManageMenu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Authentication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Manage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  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ZA" sz="6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Documentation:</a:t>
            </a:r>
            <a:endParaRPr sz="60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Functional Specification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Architecture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Specification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Testing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documentation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User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Manual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SzPct val="75000"/>
            </a:pPr>
            <a:r>
              <a:rPr lang="en-ZA" sz="3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Design </a:t>
            </a:r>
            <a:r>
              <a:rPr lang="en-ZA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Documentation</a:t>
            </a:r>
            <a:endParaRPr sz="3200" dirty="0"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832" y="1468030"/>
            <a:ext cx="79452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Software Development Methodology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Project Management Tools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Client Meetings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Technologies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Unit Testing </a:t>
            </a:r>
          </a:p>
          <a:p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Agile Method: Scrum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Identify and prioritize requirements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Identify top priorities (for sprints)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Identify the sprint development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activities (Milestones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1) Weekly meetings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~ Planning and discussing issues 			   related to current sprint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Software Development Methodology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Sprint Iterations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1) Log issues to do with sprint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2) Implement planning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3) Test planning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4) Update the documentation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Such as user manual, testing documentation</a:t>
            </a: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5) Consult with client after each sprint</a:t>
            </a:r>
            <a:endParaRPr lang="en-US" sz="28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Client Meetings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784" y="1403573"/>
            <a:ext cx="9432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Present Progress and demo functionality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Discuss alterations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Receive feedback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Create necessary issues for alterations</a:t>
            </a:r>
          </a:p>
          <a:p>
            <a:endParaRPr lang="en-US" sz="3600" dirty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b="1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Meeting Dates:</a:t>
            </a:r>
          </a:p>
          <a:p>
            <a:endParaRPr lang="en-US" sz="3600" b="1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251445"/>
            <a:ext cx="7945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Management Tools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792" y="2411685"/>
            <a:ext cx="9432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Waffle.io – Scrum Board,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linked 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with all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issues and milestones</a:t>
            </a:r>
            <a:r>
              <a:rPr lang="en-US" sz="28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Burndown.io –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 linked with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     issues on </a:t>
            </a:r>
            <a:r>
              <a:rPr lang="en-US" sz="36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3600" dirty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endParaRPr lang="en-US" sz="3200" dirty="0" smtClean="0">
              <a:solidFill>
                <a:srgbClr val="4D4D4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</a:p>
        </p:txBody>
      </p:sp>
      <p:pic>
        <p:nvPicPr>
          <p:cNvPr id="1026" name="Picture 2" descr="C:\Users\Isabel\Desktop\301Main\MainProjectCOS301\Demo\ScrumBoardDemo31Ju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4" y="1475581"/>
            <a:ext cx="8688965" cy="488754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60039" y="6444133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480" y="387910"/>
            <a:ext cx="7945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6000" dirty="0" smtClean="0">
                <a:solidFill>
                  <a:srgbClr val="4D4D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</a:p>
        </p:txBody>
      </p:sp>
      <p:pic>
        <p:nvPicPr>
          <p:cNvPr id="2049" name="Picture 1" descr="C:\Users\Isabel\Pictures\phas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832" y="2267669"/>
            <a:ext cx="4043884" cy="244926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75816" y="154758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1 – completed: </a:t>
            </a:r>
          </a:p>
        </p:txBody>
      </p:sp>
      <p:pic>
        <p:nvPicPr>
          <p:cNvPr id="2050" name="Picture 2" descr="C:\Users\Isabel\Pictures\Phas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4328" y="3923853"/>
            <a:ext cx="4293939" cy="259309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40312" y="3275781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Phase 2 – completed: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792" y="6588149"/>
            <a:ext cx="943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800" dirty="0" err="1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800" dirty="0" smtClean="0">
                <a:solidFill>
                  <a:srgbClr val="4D4D4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2">
      <a:dk1>
        <a:sysClr val="windowText" lastClr="000000"/>
      </a:dk1>
      <a:lt1>
        <a:srgbClr val="FFFFFF"/>
      </a:lt1>
      <a:dk2>
        <a:srgbClr val="BFBFBF"/>
      </a:dk2>
      <a:lt2>
        <a:srgbClr val="FFFFFF"/>
      </a:lt2>
      <a:accent1>
        <a:srgbClr val="595959"/>
      </a:accent1>
      <a:accent2>
        <a:srgbClr val="59595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C4EEF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123</TotalTime>
  <Words>198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Lesedi</cp:lastModifiedBy>
  <cp:revision>38</cp:revision>
  <dcterms:modified xsi:type="dcterms:W3CDTF">2015-07-30T08:07:29Z</dcterms:modified>
</cp:coreProperties>
</file>