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  <p:sldId id="264" r:id="rId7"/>
    <p:sldId id="269" r:id="rId8"/>
    <p:sldId id="270" r:id="rId9"/>
    <p:sldId id="265" r:id="rId10"/>
    <p:sldId id="27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710540" cy="152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9452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Project: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Cafeteria Management 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Client:</a:t>
            </a:r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28" y="5411450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PROFILE activity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6146" name="Picture 2" descr="C:\Users\Bella\Desktop\MainProject\Demo1\Diagrams\Process Diagrams\EditProfileRequ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067676" cy="474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contract – add daily special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ella\Desktop\MainProject\Demo1\Diagrams\Service Contracts\addDailySpe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916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contract – Change logo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ella\Desktop\MainProject\Demo1\Diagrams\Service Contracts\change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401050" cy="4905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contract – Increment stock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Bella\Desktop\MainProject\Demo1\Diagrams\Service Contracts\incrementStockAdd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72836" cy="444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System that can manage the cafeteria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Online facility to place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Notification system to notify user when order </a:t>
            </a:r>
          </a:p>
          <a:p>
            <a:pPr lvl="2"/>
            <a:r>
              <a:rPr lang="en-US" sz="2800" dirty="0" smtClean="0">
                <a:latin typeface="+mj-lt"/>
              </a:rPr>
              <a:t>    is ready for collection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Set user limits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View history of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Send bills to finance department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Keeping track of inventory/stock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P</a:t>
            </a:r>
            <a:r>
              <a:rPr lang="en-US" sz="2800" dirty="0" smtClean="0">
                <a:latin typeface="+mj-lt"/>
              </a:rPr>
              <a:t>redictions of stock needed for the next week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P</a:t>
            </a:r>
            <a:r>
              <a:rPr lang="en-US" sz="2800" dirty="0" smtClean="0">
                <a:latin typeface="+mj-lt"/>
              </a:rPr>
              <a:t>luggable options of </a:t>
            </a:r>
            <a:r>
              <a:rPr lang="en-US" sz="2800" dirty="0">
                <a:latin typeface="+mj-lt"/>
              </a:rPr>
              <a:t>p</a:t>
            </a:r>
            <a:r>
              <a:rPr lang="en-US" sz="2800" dirty="0" smtClean="0">
                <a:latin typeface="+mj-lt"/>
              </a:rPr>
              <a:t>ayment</a:t>
            </a:r>
          </a:p>
          <a:p>
            <a:pPr lvl="2"/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854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Super User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Sets </a:t>
            </a:r>
            <a:r>
              <a:rPr lang="en-US" sz="2800" dirty="0"/>
              <a:t>default limits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Branding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Global </a:t>
            </a:r>
            <a:r>
              <a:rPr lang="en-US" sz="2800" dirty="0" smtClean="0"/>
              <a:t>access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Cafeteria Manager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/>
              <a:t>Adding menu items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Editing menu items</a:t>
            </a:r>
            <a:r>
              <a:rPr lang="en-US" sz="2800" dirty="0"/>
              <a:t>	</a:t>
            </a:r>
            <a:r>
              <a:rPr lang="en-US" sz="2800" dirty="0" smtClean="0"/>
              <a:t>and prices</a:t>
            </a:r>
            <a:endParaRPr lang="en-US" sz="28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Cashier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See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Process purchases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A</a:t>
            </a:r>
            <a:r>
              <a:rPr lang="en-US" sz="2800" dirty="0" smtClean="0"/>
              <a:t>dd daily specials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Resolve Admin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Only access to view list of information of registered users and finance reports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Registered Employee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View Profile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 profile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Place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View balance / print report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 HTML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JavaScript together with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Angular will help with modularization and </a:t>
            </a:r>
          </a:p>
          <a:p>
            <a:pPr lvl="1"/>
            <a:r>
              <a:rPr lang="en-US" sz="3200" dirty="0" smtClean="0"/>
              <a:t>   dependency injection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CSS</a:t>
            </a:r>
            <a:r>
              <a:rPr lang="en-US" sz="3200" dirty="0" smtClean="0"/>
              <a:t> together with Bootstrap (</a:t>
            </a:r>
            <a:r>
              <a:rPr lang="en-US" sz="3200" dirty="0" err="1" smtClean="0"/>
              <a:t>CSS</a:t>
            </a:r>
            <a:r>
              <a:rPr lang="en-US" sz="3200" dirty="0" smtClean="0"/>
              <a:t> library)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 together with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Apache Server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Phone Gap – to convert webpage into an     	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application for multiple  platforms  </a:t>
            </a:r>
          </a:p>
          <a:p>
            <a:endParaRPr lang="en-US" sz="3200" dirty="0" smtClean="0"/>
          </a:p>
          <a:p>
            <a:pPr lvl="1"/>
            <a:endParaRPr lang="en-US" sz="3200" dirty="0" smtClean="0"/>
          </a:p>
          <a:p>
            <a:pPr lvl="1">
              <a:buFont typeface="Wingdings" pitchFamily="2" charset="2"/>
              <a:buChar char="v"/>
            </a:pPr>
            <a:endParaRPr lang="en-US" sz="3200" dirty="0"/>
          </a:p>
        </p:txBody>
      </p:sp>
      <p:pic>
        <p:nvPicPr>
          <p:cNvPr id="7170" name="Picture 2" descr="C:\Users\Bella\Pictures\Screenshots\Screenshot (32).png"/>
          <p:cNvPicPr>
            <a:picLocks noChangeAspect="1" noChangeArrowheads="1"/>
          </p:cNvPicPr>
          <p:nvPr/>
        </p:nvPicPr>
        <p:blipFill>
          <a:blip r:embed="rId2" cstate="print"/>
          <a:srcRect l="1392" t="9375" r="65812" b="86461"/>
          <a:stretch>
            <a:fillRect/>
          </a:stretch>
        </p:blipFill>
        <p:spPr bwMode="auto">
          <a:xfrm>
            <a:off x="4876800" y="2743200"/>
            <a:ext cx="42672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CMS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7" y="1295400"/>
            <a:ext cx="8140073" cy="5099573"/>
          </a:xfrm>
        </p:spPr>
      </p:pic>
    </p:spTree>
    <p:extLst>
      <p:ext uri="{BB962C8B-B14F-4D97-AF65-F5344CB8AC3E}">
        <p14:creationId xmlns="" xmlns:p14="http://schemas.microsoft.com/office/powerpoint/2010/main" val="3911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- AUTHENTICATION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Bella\Desktop\MainProject\Demo1\Diagrams\Use Case Diagrams\AuthenticationUse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7962901" cy="474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1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- REGISTER</a:t>
            </a:r>
            <a:endParaRPr lang="en-GB" dirty="0"/>
          </a:p>
        </p:txBody>
      </p:sp>
      <p:pic>
        <p:nvPicPr>
          <p:cNvPr id="5122" name="Picture 2" descr="C:\Users\Bella\Desktop\MainProject\Demo1\Diagrams\Use Case Diagrams\RegisterUse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74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1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 order activity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7" y="1298448"/>
            <a:ext cx="8719082" cy="5102352"/>
          </a:xfrm>
        </p:spPr>
      </p:pic>
    </p:spTree>
    <p:extLst>
      <p:ext uri="{BB962C8B-B14F-4D97-AF65-F5344CB8AC3E}">
        <p14:creationId xmlns="" xmlns:p14="http://schemas.microsoft.com/office/powerpoint/2010/main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1461</TotalTime>
  <Words>212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Slide 1</vt:lpstr>
      <vt:lpstr>Slide 2</vt:lpstr>
      <vt:lpstr>Slide 3</vt:lpstr>
      <vt:lpstr>Slide 4</vt:lpstr>
      <vt:lpstr>Slide 5</vt:lpstr>
      <vt:lpstr>CMS use case</vt:lpstr>
      <vt:lpstr>USE CASE - AUTHENTICATION</vt:lpstr>
      <vt:lpstr>USE CASE - REGISTER</vt:lpstr>
      <vt:lpstr>Place order activity diagram</vt:lpstr>
      <vt:lpstr>EDIT PROFILE activity diagram</vt:lpstr>
      <vt:lpstr>Service contract – add daily special</vt:lpstr>
      <vt:lpstr>Service contract – Change logo</vt:lpstr>
      <vt:lpstr>Service contract – Increment stock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</dc:creator>
  <cp:lastModifiedBy>Bella</cp:lastModifiedBy>
  <cp:revision>8</cp:revision>
  <dcterms:created xsi:type="dcterms:W3CDTF">2015-05-20T09:13:01Z</dcterms:created>
  <dcterms:modified xsi:type="dcterms:W3CDTF">2015-05-22T11:00:50Z</dcterms:modified>
</cp:coreProperties>
</file>