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3B87-7285-4D8B-B4AA-A8AE19F8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3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9603-6F20-42EE-9183-AA34EA66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714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CCC05-74E1-4833-AD19-5338902E6F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895" y="288732"/>
            <a:ext cx="4882209" cy="1445938"/>
          </a:xfrm>
          <a:prstGeom prst="rect">
            <a:avLst/>
          </a:prstGeom>
        </p:spPr>
      </p:pic>
      <p:sp>
        <p:nvSpPr>
          <p:cNvPr id="15" name="L-Shape 14">
            <a:extLst>
              <a:ext uri="{FF2B5EF4-FFF2-40B4-BE49-F238E27FC236}">
                <a16:creationId xmlns:a16="http://schemas.microsoft.com/office/drawing/2014/main" id="{D302FAE3-BE73-4E1E-A4A4-3615373F879F}"/>
              </a:ext>
            </a:extLst>
          </p:cNvPr>
          <p:cNvSpPr/>
          <p:nvPr userDrawn="1"/>
        </p:nvSpPr>
        <p:spPr>
          <a:xfrm flipV="1">
            <a:off x="699247" y="1815353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A4DA2140-BB92-4E7B-A9E3-6417FEB4702F}"/>
              </a:ext>
            </a:extLst>
          </p:cNvPr>
          <p:cNvSpPr/>
          <p:nvPr userDrawn="1"/>
        </p:nvSpPr>
        <p:spPr>
          <a:xfrm rot="10800000">
            <a:off x="9435351" y="1734670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A0CC6-690D-445F-900B-DCCE5EF0D282}"/>
              </a:ext>
            </a:extLst>
          </p:cNvPr>
          <p:cNvSpPr/>
          <p:nvPr userDrawn="1"/>
        </p:nvSpPr>
        <p:spPr>
          <a:xfrm>
            <a:off x="699247" y="6573844"/>
            <a:ext cx="10793504" cy="842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3915-9006-4199-8A1C-F25D5CFD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97-BF6C-43BF-A453-32CB481A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DAA36-A8D3-4F5E-8BE1-0581C3250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C7A6ABB8-DF14-4F34-BBAC-42D86C5E4DA0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24937B3-319F-4278-8637-32DBA63A2A58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4A7F-7FC7-40EB-95AA-4E122F19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L-Shape 10">
            <a:extLst>
              <a:ext uri="{FF2B5EF4-FFF2-40B4-BE49-F238E27FC236}">
                <a16:creationId xmlns:a16="http://schemas.microsoft.com/office/drawing/2014/main" id="{DA01BF4D-69AF-4661-95E2-5886DE1A0DDA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991BFF1C-6385-4882-AACC-D0B0418F1682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106" y="1381874"/>
            <a:ext cx="337969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0D2234E-A8EE-413A-AF6F-BD649E2B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1294" y="1381874"/>
            <a:ext cx="6858000" cy="4572000"/>
          </a:xfrm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1FF7D5B-1BD9-482B-8107-C7ADD2B8D46F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B7C1DFBF-F539-479A-8F11-BEE9421E4B93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A820-A550-44E6-87B1-B731B2A7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A60B-3C5C-4A61-AF8C-305D461F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6B014-829D-4216-8DF5-03D58B9A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5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C35-D1EA-429F-ABA9-6B715830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064D-4EEA-4FA9-90DD-140F5CC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72B4-CE83-4972-A922-41515999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0177-8B59-4A5C-92DB-1FBF0C880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D2E30-9492-4FF1-A4AB-138FCFD47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95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FB09-BB38-4676-855D-47E24EA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2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93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902F-7D02-41E0-BDD5-703B188D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F47A-3536-42BD-9680-1BBEFED1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CA18-9D88-423E-A91D-4EBB6D94B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5F47-BCF2-4B21-A8A8-268CACF5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C62B-2E62-4ED0-8871-4A6CAD22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0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7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DCD8-2522-4B6D-857F-CF69145BD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Good, the Bad, &amp; the Ugly of New York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8FAC2-D810-4DF7-B028-B9D48644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622800"/>
            <a:ext cx="9144000" cy="1655762"/>
          </a:xfrm>
        </p:spPr>
        <p:txBody>
          <a:bodyPr/>
          <a:lstStyle/>
          <a:p>
            <a:r>
              <a:rPr lang="en-US" dirty="0"/>
              <a:t>Toni Anderson </a:t>
            </a:r>
          </a:p>
          <a:p>
            <a:r>
              <a:rPr lang="en-US" dirty="0"/>
              <a:t>Alex </a:t>
            </a:r>
            <a:r>
              <a:rPr lang="en-US" dirty="0" err="1"/>
              <a:t>Schackmuth</a:t>
            </a:r>
            <a:r>
              <a:rPr lang="en-US" dirty="0"/>
              <a:t> </a:t>
            </a:r>
          </a:p>
          <a:p>
            <a:r>
              <a:rPr lang="en-US" dirty="0"/>
              <a:t>Mieae Yun</a:t>
            </a:r>
          </a:p>
        </p:txBody>
      </p:sp>
    </p:spTree>
    <p:extLst>
      <p:ext uri="{BB962C8B-B14F-4D97-AF65-F5344CB8AC3E}">
        <p14:creationId xmlns:p14="http://schemas.microsoft.com/office/powerpoint/2010/main" val="319269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Age Group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Age distribution is proportionally similar across all health categories.</a:t>
            </a:r>
          </a:p>
          <a:p>
            <a:r>
              <a:rPr lang="en-US" dirty="0"/>
              <a:t>There is a spike in poor health for </a:t>
            </a:r>
            <a:r>
              <a:rPr lang="en-US"/>
              <a:t>those over 65.</a:t>
            </a:r>
          </a:p>
          <a:p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A5D49BB-B4A9-1948-B1F0-053BB4B982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300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E50D-6AC4-284F-AB71-4C2D82EE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Insurance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431F-1183-714C-9779-BFFE5A4F05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Due to the Affordable Care Act most people in all categories have insurance.</a:t>
            </a:r>
          </a:p>
          <a:p>
            <a:r>
              <a:rPr lang="en-US" dirty="0"/>
              <a:t>It does not appear to be a strong predictor of health.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E65E8D7-FC7C-A741-A560-B8176EC1DF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27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3BFF-AEF2-3748-B64B-CDA8F28B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Smoker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DB52-4641-924D-A091-4DEEA17A2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Smokers believe they are in good health.</a:t>
            </a:r>
          </a:p>
          <a:p>
            <a:r>
              <a:rPr lang="en-US" dirty="0"/>
              <a:t>However they dominate the poor and fair health categories.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A99D3D-FA08-BC48-A527-2BE5441032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53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AF91-B762-254B-A103-446C9EC3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Drinker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7F63-421A-FF4E-8F7B-37A1C92A6D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distribution for drinkers is similar to smokers.</a:t>
            </a:r>
          </a:p>
          <a:p>
            <a:endParaRPr lang="en-US" dirty="0"/>
          </a:p>
          <a:p>
            <a:r>
              <a:rPr lang="en-US" dirty="0"/>
              <a:t>Perhaps a strong correlation between smoking and drinking.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5B6F44-2F58-284D-973B-C387E91C29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787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Good, the Bad, &amp; the Ugly of New York Health</vt:lpstr>
      <vt:lpstr>Self-Reported Health by Age Group</vt:lpstr>
      <vt:lpstr>Self-Reported Health by Insurance Status</vt:lpstr>
      <vt:lpstr>Self-Reported Health by Smoker Status</vt:lpstr>
      <vt:lpstr>Self-Reported Health by Drinker Status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Mieae</dc:creator>
  <cp:lastModifiedBy>Alex Schackmuth</cp:lastModifiedBy>
  <cp:revision>6</cp:revision>
  <dcterms:created xsi:type="dcterms:W3CDTF">2018-06-10T20:25:48Z</dcterms:created>
  <dcterms:modified xsi:type="dcterms:W3CDTF">2018-06-10T23:43:09Z</dcterms:modified>
</cp:coreProperties>
</file>