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</a:t>
            </a:r>
            <a:r>
              <a:rPr lang="en-US" dirty="0" err="1"/>
              <a:t>Schackmuth</a:t>
            </a:r>
            <a:r>
              <a:rPr lang="en-US" dirty="0"/>
              <a:t>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&amp; Vegetable Servings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5" y="1250576"/>
            <a:ext cx="4104163" cy="457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How many total servings of fruit and/or vegetables did you eat yesterday? A serving would equal one medium apple, a handful of broccoli, or a cup of carrots.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State of health Good or better do eat more than 5 servings of fruits &amp; vegetables.</a:t>
            </a:r>
          </a:p>
          <a:p>
            <a:r>
              <a:rPr lang="en-US" sz="2000" dirty="0"/>
              <a:t>Also have a higher portion of 1-4 servings.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86956F-ED4B-411D-9323-C035160E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67574"/>
            <a:ext cx="6400800" cy="46863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During the past 30 days, other than your regular job, did you participate in any physical activities or exercises such as running, calisthenics, golf, gardening, or walking for exercise?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3A639-5F7B-4848-AEF6-4FF9FBB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8461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During the past 30 days, other than your regular job, did you participate in any physical activities or exercises such as running, calisthenics, golf, gardening, or walking for exercise?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88E23-ABFD-4C9E-961B-1407DBAE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59778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7C82B-6138-49A0-8EEA-074EBB38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193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5616" y="1250576"/>
            <a:ext cx="3890348" cy="5122928"/>
          </a:xfrm>
        </p:spPr>
        <p:txBody>
          <a:bodyPr>
            <a:normAutofit/>
          </a:bodyPr>
          <a:lstStyle/>
          <a:p>
            <a:r>
              <a:rPr lang="en-US" sz="2000" dirty="0"/>
              <a:t>Majority did get some type of physical activity but need more information on the frequency.</a:t>
            </a:r>
          </a:p>
          <a:p>
            <a:r>
              <a:rPr lang="en-US" sz="2000" dirty="0"/>
              <a:t>Those that exercise do consider themselves health.</a:t>
            </a:r>
          </a:p>
          <a:p>
            <a:r>
              <a:rPr lang="en-US" sz="2000" dirty="0"/>
              <a:t>Portion of No are slightly larger with the Fair  and Poor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54BE3-76B4-4EFE-8D6F-A6536E75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1" y="1250576"/>
            <a:ext cx="6400800" cy="468630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234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23750B-6155-4367-861E-230990A90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52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by Age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38" y="4940640"/>
            <a:ext cx="10454197" cy="1078021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151FE-718C-406E-BFF4-BACAAC0E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8" y="1141395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75374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by Age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38" y="4940640"/>
            <a:ext cx="10454197" cy="1078021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9BFC-199B-426D-9DBF-6CF9CCFB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8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D652D-617F-4D3F-B50C-DB8BDF651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52" y="1141394"/>
            <a:ext cx="5140983" cy="36626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88050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Good, the Bad, &amp; the Ugly of New York Health</vt:lpstr>
      <vt:lpstr>Fruit &amp; Vegetable Servings</vt:lpstr>
      <vt:lpstr>Exercise</vt:lpstr>
      <vt:lpstr>Exercise</vt:lpstr>
      <vt:lpstr>Gender</vt:lpstr>
      <vt:lpstr>Gender</vt:lpstr>
      <vt:lpstr>Gender by Age</vt:lpstr>
      <vt:lpstr>Gender by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Mieae</cp:lastModifiedBy>
  <cp:revision>10</cp:revision>
  <dcterms:created xsi:type="dcterms:W3CDTF">2018-06-10T20:25:48Z</dcterms:created>
  <dcterms:modified xsi:type="dcterms:W3CDTF">2018-06-11T01:17:15Z</dcterms:modified>
</cp:coreProperties>
</file>