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3B87-7285-4D8B-B4AA-A8AE19F83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8130" y="2235200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A9603-6F20-42EE-9183-AA34EA668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8130" y="471487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2CCC05-74E1-4833-AD19-5338902E6F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895" y="288732"/>
            <a:ext cx="4882209" cy="1445938"/>
          </a:xfrm>
          <a:prstGeom prst="rect">
            <a:avLst/>
          </a:prstGeom>
        </p:spPr>
      </p:pic>
      <p:sp>
        <p:nvSpPr>
          <p:cNvPr id="15" name="L-Shape 14">
            <a:extLst>
              <a:ext uri="{FF2B5EF4-FFF2-40B4-BE49-F238E27FC236}">
                <a16:creationId xmlns:a16="http://schemas.microsoft.com/office/drawing/2014/main" id="{D302FAE3-BE73-4E1E-A4A4-3615373F879F}"/>
              </a:ext>
            </a:extLst>
          </p:cNvPr>
          <p:cNvSpPr/>
          <p:nvPr userDrawn="1"/>
        </p:nvSpPr>
        <p:spPr>
          <a:xfrm flipV="1">
            <a:off x="699247" y="1815353"/>
            <a:ext cx="2057400" cy="1715845"/>
          </a:xfrm>
          <a:prstGeom prst="corner">
            <a:avLst>
              <a:gd name="adj1" fmla="val 4696"/>
              <a:gd name="adj2" fmla="val 511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-Shape 15">
            <a:extLst>
              <a:ext uri="{FF2B5EF4-FFF2-40B4-BE49-F238E27FC236}">
                <a16:creationId xmlns:a16="http://schemas.microsoft.com/office/drawing/2014/main" id="{A4DA2140-BB92-4E7B-A9E3-6417FEB4702F}"/>
              </a:ext>
            </a:extLst>
          </p:cNvPr>
          <p:cNvSpPr/>
          <p:nvPr userDrawn="1"/>
        </p:nvSpPr>
        <p:spPr>
          <a:xfrm rot="10800000">
            <a:off x="9435351" y="1734670"/>
            <a:ext cx="2057400" cy="1715845"/>
          </a:xfrm>
          <a:prstGeom prst="corner">
            <a:avLst>
              <a:gd name="adj1" fmla="val 4696"/>
              <a:gd name="adj2" fmla="val 511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7A0CC6-690D-445F-900B-DCCE5EF0D282}"/>
              </a:ext>
            </a:extLst>
          </p:cNvPr>
          <p:cNvSpPr/>
          <p:nvPr userDrawn="1"/>
        </p:nvSpPr>
        <p:spPr>
          <a:xfrm>
            <a:off x="699247" y="6573844"/>
            <a:ext cx="10793504" cy="8429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1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3915-9006-4199-8A1C-F25D5CFD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2EA97-BF6C-43BF-A453-32CB481A5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DDAA36-A8D3-4F5E-8BE1-0581C32504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44924" y="6023913"/>
            <a:ext cx="2302152" cy="681816"/>
          </a:xfrm>
          <a:prstGeom prst="rect">
            <a:avLst/>
          </a:prstGeom>
        </p:spPr>
      </p:pic>
      <p:sp>
        <p:nvSpPr>
          <p:cNvPr id="8" name="L-Shape 7">
            <a:extLst>
              <a:ext uri="{FF2B5EF4-FFF2-40B4-BE49-F238E27FC236}">
                <a16:creationId xmlns:a16="http://schemas.microsoft.com/office/drawing/2014/main" id="{C7A6ABB8-DF14-4F34-BBAC-42D86C5E4DA0}"/>
              </a:ext>
            </a:extLst>
          </p:cNvPr>
          <p:cNvSpPr/>
          <p:nvPr userDrawn="1"/>
        </p:nvSpPr>
        <p:spPr>
          <a:xfrm flipV="1">
            <a:off x="282389" y="192026"/>
            <a:ext cx="1111622" cy="978021"/>
          </a:xfrm>
          <a:prstGeom prst="corner">
            <a:avLst>
              <a:gd name="adj1" fmla="val 4696"/>
              <a:gd name="adj2" fmla="val 511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924937B3-319F-4278-8637-32DBA63A2A58}"/>
              </a:ext>
            </a:extLst>
          </p:cNvPr>
          <p:cNvSpPr/>
          <p:nvPr userDrawn="1"/>
        </p:nvSpPr>
        <p:spPr>
          <a:xfrm rot="10800000" flipV="1">
            <a:off x="10797989" y="5727708"/>
            <a:ext cx="1111622" cy="978021"/>
          </a:xfrm>
          <a:prstGeom prst="corner">
            <a:avLst>
              <a:gd name="adj1" fmla="val 4696"/>
              <a:gd name="adj2" fmla="val 511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1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FCDB-0DAB-4C02-958E-20490A7E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24A7F-7FC7-40EB-95AA-4E122F196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70ED0-B162-46BC-AB52-4777C4DF2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D9E0CE-3A29-4A1A-BB93-CC276F0028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44924" y="6023913"/>
            <a:ext cx="2302152" cy="681816"/>
          </a:xfrm>
          <a:prstGeom prst="rect">
            <a:avLst/>
          </a:prstGeom>
        </p:spPr>
      </p:pic>
      <p:sp>
        <p:nvSpPr>
          <p:cNvPr id="11" name="L-Shape 10">
            <a:extLst>
              <a:ext uri="{FF2B5EF4-FFF2-40B4-BE49-F238E27FC236}">
                <a16:creationId xmlns:a16="http://schemas.microsoft.com/office/drawing/2014/main" id="{DA01BF4D-69AF-4661-95E2-5886DE1A0DDA}"/>
              </a:ext>
            </a:extLst>
          </p:cNvPr>
          <p:cNvSpPr/>
          <p:nvPr userDrawn="1"/>
        </p:nvSpPr>
        <p:spPr>
          <a:xfrm flipV="1">
            <a:off x="282389" y="192026"/>
            <a:ext cx="1111622" cy="978021"/>
          </a:xfrm>
          <a:prstGeom prst="corner">
            <a:avLst>
              <a:gd name="adj1" fmla="val 4696"/>
              <a:gd name="adj2" fmla="val 511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991BFF1C-6385-4882-AACC-D0B0418F1682}"/>
              </a:ext>
            </a:extLst>
          </p:cNvPr>
          <p:cNvSpPr/>
          <p:nvPr userDrawn="1"/>
        </p:nvSpPr>
        <p:spPr>
          <a:xfrm rot="10800000" flipV="1">
            <a:off x="10797989" y="5727708"/>
            <a:ext cx="1111622" cy="978021"/>
          </a:xfrm>
          <a:prstGeom prst="corner">
            <a:avLst>
              <a:gd name="adj1" fmla="val 4696"/>
              <a:gd name="adj2" fmla="val 511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FCDB-0DAB-4C02-958E-20490A7E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70ED0-B162-46BC-AB52-4777C4DF2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74106" y="1381874"/>
            <a:ext cx="3379694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D9E0CE-3A29-4A1A-BB93-CC276F0028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44924" y="6023913"/>
            <a:ext cx="2302152" cy="681816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0D2234E-A8EE-413A-AF6F-BD649E2BD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41294" y="1381874"/>
            <a:ext cx="6858000" cy="4572000"/>
          </a:xfrm>
          <a:ln w="12700">
            <a:solidFill>
              <a:schemeClr val="bg1">
                <a:lumMod val="50000"/>
              </a:schemeClr>
            </a:solidFill>
            <a:prstDash val="sysDot"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01FF7D5B-1BD9-482B-8107-C7ADD2B8D46F}"/>
              </a:ext>
            </a:extLst>
          </p:cNvPr>
          <p:cNvSpPr/>
          <p:nvPr userDrawn="1"/>
        </p:nvSpPr>
        <p:spPr>
          <a:xfrm flipV="1">
            <a:off x="282389" y="192026"/>
            <a:ext cx="1111622" cy="978021"/>
          </a:xfrm>
          <a:prstGeom prst="corner">
            <a:avLst>
              <a:gd name="adj1" fmla="val 4696"/>
              <a:gd name="adj2" fmla="val 511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B7C1DFBF-F539-479A-8F11-BEE9421E4B93}"/>
              </a:ext>
            </a:extLst>
          </p:cNvPr>
          <p:cNvSpPr/>
          <p:nvPr userDrawn="1"/>
        </p:nvSpPr>
        <p:spPr>
          <a:xfrm rot="10800000" flipV="1">
            <a:off x="10797989" y="5727708"/>
            <a:ext cx="1111622" cy="978021"/>
          </a:xfrm>
          <a:prstGeom prst="corner">
            <a:avLst>
              <a:gd name="adj1" fmla="val 4696"/>
              <a:gd name="adj2" fmla="val 511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3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A820-A550-44E6-87B1-B731B2A7B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6A60B-3C5C-4A61-AF8C-305D461F4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6B014-829D-4216-8DF5-03D58B9AE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959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5C35-D1EA-429F-ABA9-6B7158308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D064D-4EEA-4FA9-90DD-140F5CC5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B72B4-CE83-4972-A922-415159998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90177-8B59-4A5C-92DB-1FBF0C880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D2E30-9492-4FF1-A4AB-138FCFD47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958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FB09-BB38-4676-855D-47E24EAD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621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93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902F-7D02-41E0-BDD5-703B188D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DF47A-3536-42BD-9680-1BBEFED19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4CA18-9D88-423E-A91D-4EBB6D94B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927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DB5F47-BCF2-4B21-A8A8-268CACF52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0C62B-2E62-4ED0-8871-4A6CAD22F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306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8" r:id="rId4"/>
    <p:sldLayoutId id="2147483657" r:id="rId5"/>
    <p:sldLayoutId id="2147483653" r:id="rId6"/>
    <p:sldLayoutId id="2147483654" r:id="rId7"/>
    <p:sldLayoutId id="2147483655" r:id="rId8"/>
    <p:sldLayoutId id="214748365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DCD8-2522-4B6D-857F-CF69145BD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The Good, the Bad, &amp; the Ugly of New York Health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8FAC2-D810-4DF7-B028-B9D486448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8130" y="4622800"/>
            <a:ext cx="9144000" cy="1655762"/>
          </a:xfrm>
        </p:spPr>
        <p:txBody>
          <a:bodyPr/>
          <a:lstStyle/>
          <a:p>
            <a:r>
              <a:rPr lang="en-US" dirty="0"/>
              <a:t>Toni Anderson </a:t>
            </a:r>
          </a:p>
          <a:p>
            <a:r>
              <a:rPr lang="en-US" dirty="0"/>
              <a:t>Alex </a:t>
            </a:r>
            <a:r>
              <a:rPr lang="en-US" dirty="0" err="1"/>
              <a:t>Schackmuth</a:t>
            </a:r>
            <a:r>
              <a:rPr lang="en-US" dirty="0"/>
              <a:t> </a:t>
            </a:r>
          </a:p>
          <a:p>
            <a:r>
              <a:rPr lang="en-US" dirty="0"/>
              <a:t>Mieae Yun</a:t>
            </a:r>
          </a:p>
        </p:txBody>
      </p:sp>
    </p:spTree>
    <p:extLst>
      <p:ext uri="{BB962C8B-B14F-4D97-AF65-F5344CB8AC3E}">
        <p14:creationId xmlns:p14="http://schemas.microsoft.com/office/powerpoint/2010/main" val="319269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315A751-6BA8-4C20-94B6-2411FD3D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86A55AE-A257-4DC0-BC79-2EEC6B244E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7D5C94-C972-465A-9BAB-68A99C6A106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603005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The Good, the Bad, &amp; the Ugly of New York Health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Mieae</dc:creator>
  <cp:lastModifiedBy>Mieae</cp:lastModifiedBy>
  <cp:revision>4</cp:revision>
  <dcterms:created xsi:type="dcterms:W3CDTF">2018-06-10T20:25:48Z</dcterms:created>
  <dcterms:modified xsi:type="dcterms:W3CDTF">2018-06-10T20:44:48Z</dcterms:modified>
</cp:coreProperties>
</file>