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"/>
  </p:notesMasterIdLst>
  <p:sldIdLst>
    <p:sldId id="278" r:id="rId2"/>
    <p:sldId id="279" r:id="rId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7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316" y="1504854"/>
            <a:ext cx="5856318" cy="1225296"/>
          </a:xfrm>
        </p:spPr>
        <p:txBody>
          <a:bodyPr/>
          <a:lstStyle/>
          <a:p>
            <a:r>
              <a:rPr lang="en-US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237" y="2989546"/>
            <a:ext cx="5385815" cy="878908"/>
          </a:xfrm>
        </p:spPr>
        <p:txBody>
          <a:bodyPr/>
          <a:lstStyle/>
          <a:p>
            <a:r>
              <a:rPr lang="en-GB" dirty="0"/>
              <a:t>PREDICTING CUSTOMER BUYING BEHAVIOUR</a:t>
            </a:r>
          </a:p>
          <a:p>
            <a:endParaRPr lang="en-US" dirty="0"/>
          </a:p>
          <a:p>
            <a:r>
              <a:rPr lang="en-US" sz="1400" dirty="0"/>
              <a:t>Khoi Bui – 2023/06/25​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9A72949E-5474-76EE-8D4F-3D35F9CF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383EB-1134-B576-CD8E-E95DE922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867645"/>
            <a:ext cx="8053589" cy="7680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Top features that can drive successful flight bookings.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B54039-2FB2-E69C-B96C-736916E32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1956424"/>
            <a:ext cx="3741928" cy="430638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400" dirty="0"/>
              <a:t>Flight duration,  length of stay,  extra baggage are top indicators suggesting a successful flight bookings.</a:t>
            </a:r>
          </a:p>
          <a:p>
            <a:pPr algn="just">
              <a:lnSpc>
                <a:spcPct val="90000"/>
              </a:lnSpc>
            </a:pPr>
            <a:endParaRPr lang="en-US" sz="1400" dirty="0"/>
          </a:p>
          <a:p>
            <a:pPr algn="just">
              <a:lnSpc>
                <a:spcPct val="90000"/>
              </a:lnSpc>
            </a:pPr>
            <a:r>
              <a:rPr lang="en-US" sz="1400" dirty="0"/>
              <a:t>While trip types, sale channels are not as essential</a:t>
            </a:r>
          </a:p>
          <a:p>
            <a:pPr algn="just">
              <a:lnSpc>
                <a:spcPct val="90000"/>
              </a:lnSpc>
            </a:pPr>
            <a:endParaRPr lang="en-US" sz="1400" dirty="0"/>
          </a:p>
          <a:p>
            <a:pPr algn="just">
              <a:lnSpc>
                <a:spcPct val="90000"/>
              </a:lnSpc>
            </a:pPr>
            <a:r>
              <a:rPr lang="en-US" sz="1400" dirty="0"/>
              <a:t>The model achieved an accuracy score of 0.84, indicating </a:t>
            </a:r>
            <a:r>
              <a:rPr lang="en-US" sz="1400" b="1" dirty="0"/>
              <a:t>an 84% accuracy rate in predicting flight booking completion</a:t>
            </a:r>
            <a:r>
              <a:rPr lang="en-US" sz="1400" dirty="0"/>
              <a:t>. The precision score of 0.36 suggests </a:t>
            </a:r>
            <a:r>
              <a:rPr lang="en-US" sz="1400" b="1" dirty="0"/>
              <a:t>reasonably accurate identification of completed bookings</a:t>
            </a:r>
            <a:r>
              <a:rPr lang="en-US" sz="1400" dirty="0"/>
              <a:t>. </a:t>
            </a:r>
          </a:p>
          <a:p>
            <a:pPr algn="just">
              <a:lnSpc>
                <a:spcPct val="90000"/>
              </a:lnSpc>
            </a:pPr>
            <a:endParaRPr lang="en-US" sz="1400" dirty="0"/>
          </a:p>
          <a:p>
            <a:pPr algn="just">
              <a:lnSpc>
                <a:spcPct val="90000"/>
              </a:lnSpc>
            </a:pPr>
            <a:r>
              <a:rPr lang="en-US" sz="1400" dirty="0"/>
              <a:t>However, the F1 score of 0.15 indicates </a:t>
            </a:r>
            <a:r>
              <a:rPr lang="en-US" sz="1400" b="1" dirty="0"/>
              <a:t>room for improvement in balancing precision and recall. </a:t>
            </a:r>
            <a:r>
              <a:rPr lang="en-US" sz="1400" dirty="0"/>
              <a:t>Further analysis and adjustments are recommended to enhance the model's performance.</a:t>
            </a:r>
          </a:p>
        </p:txBody>
      </p:sp>
      <p:pic>
        <p:nvPicPr>
          <p:cNvPr id="5" name="Content Placeholder 4" descr="A picture containing text, diagram, plot, screenshot">
            <a:extLst>
              <a:ext uri="{FF2B5EF4-FFF2-40B4-BE49-F238E27FC236}">
                <a16:creationId xmlns:a16="http://schemas.microsoft.com/office/drawing/2014/main" id="{3D7730F5-DA14-9117-2C9A-C8BEB1259E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61832" y="2670168"/>
            <a:ext cx="4378541" cy="2878891"/>
          </a:xfrm>
          <a:noFill/>
        </p:spPr>
      </p:pic>
    </p:spTree>
    <p:extLst>
      <p:ext uri="{BB962C8B-B14F-4D97-AF65-F5344CB8AC3E}">
        <p14:creationId xmlns:p14="http://schemas.microsoft.com/office/powerpoint/2010/main" val="331839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{EB56D31B-DCDB-4CE7-AFCA-89ED71D477DC}tf78438558_win32</Template>
  <TotalTime>36</TotalTime>
  <Words>112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Sabon Next LT</vt:lpstr>
      <vt:lpstr>Office Theme</vt:lpstr>
      <vt:lpstr>British Airways</vt:lpstr>
      <vt:lpstr>Top features that can drive successful flight bookings.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subject/>
  <dc:creator>7876</dc:creator>
  <cp:lastModifiedBy>7876</cp:lastModifiedBy>
  <cp:revision>3</cp:revision>
  <dcterms:created xsi:type="dcterms:W3CDTF">2023-06-25T03:46:57Z</dcterms:created>
  <dcterms:modified xsi:type="dcterms:W3CDTF">2023-06-25T04:25:48Z</dcterms:modified>
</cp:coreProperties>
</file>