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18"/>
  </p:normalViewPr>
  <p:slideViewPr>
    <p:cSldViewPr snapToGrid="0">
      <p:cViewPr varScale="1">
        <p:scale>
          <a:sx n="40" d="100"/>
          <a:sy n="40" d="100"/>
        </p:scale>
        <p:origin x="3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Strategic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Khoi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What we do next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34848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Acquire new data from customers, all data in 3 tables will be used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Merge, clean and remove any outliners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3484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Connecting the dot from tables to create new features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Transform the dataset ready  for predictive modeling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E.g., the </a:t>
            </a:r>
            <a:r>
              <a:rPr lang="en-US" b="1" dirty="0"/>
              <a:t>timestamp</a:t>
            </a:r>
            <a:r>
              <a:rPr lang="en-US" dirty="0"/>
              <a:t> from all 3 tables, the </a:t>
            </a:r>
            <a:r>
              <a:rPr lang="en-US" b="1" dirty="0"/>
              <a:t>product_id </a:t>
            </a:r>
            <a:r>
              <a:rPr lang="en-US" dirty="0"/>
              <a:t>from sensor_stock_levels and sales table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2" y="2051727"/>
            <a:ext cx="3384967" cy="365126"/>
          </a:xfrm>
        </p:spPr>
        <p:txBody>
          <a:bodyPr/>
          <a:lstStyle/>
          <a:p>
            <a:r>
              <a:rPr lang="en-US" dirty="0"/>
              <a:t>Model Experimentation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348486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Testing algorithms with cross-validation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Strategic Planning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What we do next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Evaluations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34848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Measuring performance metrics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3484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Productionising</a:t>
            </a:r>
            <a:r>
              <a:rPr lang="en-US" dirty="0"/>
              <a:t> the algorithm as an API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2" y="2051727"/>
            <a:ext cx="3384967" cy="365126"/>
          </a:xfrm>
        </p:spPr>
        <p:txBody>
          <a:bodyPr/>
          <a:lstStyle/>
          <a:p>
            <a:r>
              <a:rPr lang="en-US" dirty="0"/>
              <a:t>QA &amp; DevOps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348486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To ensure the model is performing as expected and to integrate the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Strategic Planning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8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{36BC9A97-DACF-44CA-8B03-C541B62AE8C2}tf45331398_win32</Template>
  <TotalTime>19</TotalTime>
  <Words>118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Tenorite</vt:lpstr>
      <vt:lpstr>Wingdings</vt:lpstr>
      <vt:lpstr>Office Theme</vt:lpstr>
      <vt:lpstr>Strategic Planning</vt:lpstr>
      <vt:lpstr>What we do next</vt:lpstr>
      <vt:lpstr>What we do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Planning</dc:title>
  <dc:creator>7876</dc:creator>
  <cp:lastModifiedBy>7876</cp:lastModifiedBy>
  <cp:revision>2</cp:revision>
  <dcterms:created xsi:type="dcterms:W3CDTF">2023-06-29T02:39:36Z</dcterms:created>
  <dcterms:modified xsi:type="dcterms:W3CDTF">2023-06-29T02:59:32Z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