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sldIdLst>
    <p:sldId id="256" r:id="rId5"/>
    <p:sldId id="267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6/30/2023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Model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Khoi Bui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1E4B-9291-D3F9-F71F-D4FBAD9ED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more important?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E7912-784F-3453-DDA2-BDE95B371E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u="sng" dirty="0"/>
              <a:t>unit price </a:t>
            </a:r>
            <a:r>
              <a:rPr lang="en-US" dirty="0"/>
              <a:t>and </a:t>
            </a:r>
            <a:r>
              <a:rPr lang="en-US" b="1" u="sng" dirty="0"/>
              <a:t>temperature</a:t>
            </a:r>
            <a:r>
              <a:rPr lang="en-US" dirty="0"/>
              <a:t> were important in predicting stock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u="sng" dirty="0"/>
              <a:t>hour of day </a:t>
            </a:r>
            <a:r>
              <a:rPr lang="en-US" dirty="0"/>
              <a:t>was also important for predicting stock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product categories were not that important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5925E-BADA-CA52-8F69-82C1B15D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20AA0-F704-6696-1853-7DCDBBEFD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DB186-C91E-8590-0B05-9400C39C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59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Recommendations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2FA7B1-CD7F-3646-B44C-91A107A0CB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More data sets needed to be added</a:t>
            </a:r>
          </a:p>
          <a:p>
            <a:r>
              <a:rPr lang="en-US" dirty="0"/>
              <a:t>If not, data needed further engineering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85697B7-EBBB-0E4B-AA02-0D3F94821C6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/>
          <a:lstStyle/>
          <a:p>
            <a:r>
              <a:rPr lang="en-US" dirty="0"/>
              <a:t>Price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2ECAAA-1E9C-4845-8EA9-E11A76F0815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Price was an important feature, however, categories are not</a:t>
            </a:r>
          </a:p>
          <a:p>
            <a:r>
              <a:rPr lang="en-US" dirty="0"/>
              <a:t>Are there more features about the products that we can use to include in the model?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B1FFBC5-1733-5E4A-BF11-2C157D9917C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/>
          <a:lstStyle/>
          <a:p>
            <a:r>
              <a:rPr lang="en-US" dirty="0"/>
              <a:t>Temperature, Time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8A12450-9474-8A49-BAEB-20C6F51540D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/>
          <a:lstStyle/>
          <a:p>
            <a:r>
              <a:rPr lang="en-US" dirty="0"/>
              <a:t>Temperature and Time were also significant within the model</a:t>
            </a:r>
          </a:p>
          <a:p>
            <a:r>
              <a:rPr lang="en-US" dirty="0"/>
              <a:t>When customers buy, and how the products were stored needed </a:t>
            </a:r>
            <a:r>
              <a:rPr lang="en-US"/>
              <a:t>further investigate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/>
          <a:lstStyle/>
          <a:p>
            <a:fld id="{A42FF1E2-60E5-C540-AA54-7072D5406B0B}" type="datetime1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{36BC9A97-DACF-44CA-8B03-C541B62AE8C2}tf45331398_win32</Template>
  <TotalTime>11</TotalTime>
  <Words>115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Tenorite</vt:lpstr>
      <vt:lpstr>Office Theme</vt:lpstr>
      <vt:lpstr>Model Summary</vt:lpstr>
      <vt:lpstr>What is more important?</vt:lpstr>
      <vt:lpstr>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Summary</dc:title>
  <dc:creator>7876</dc:creator>
  <cp:lastModifiedBy>7876</cp:lastModifiedBy>
  <cp:revision>1</cp:revision>
  <dcterms:created xsi:type="dcterms:W3CDTF">2023-06-30T15:37:12Z</dcterms:created>
  <dcterms:modified xsi:type="dcterms:W3CDTF">2023-06-30T15:48:56Z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