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66D5C-CA0C-4871-A667-44769E6999F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4A587-5E9C-46C9-9FC7-475DFB1F1AE0}">
      <dgm:prSet phldrT="[Text]"/>
      <dgm:spPr/>
      <dgm:t>
        <a:bodyPr/>
        <a:lstStyle/>
        <a:p>
          <a:r>
            <a:rPr lang="en-US" dirty="0"/>
            <a:t>Requirements Analysis</a:t>
          </a:r>
        </a:p>
      </dgm:t>
    </dgm:pt>
    <dgm:pt modelId="{13395DAF-8840-45C2-B609-3D106AF45EA0}" type="parTrans" cxnId="{587B8E85-B4E2-4307-A688-F3876239C18C}">
      <dgm:prSet/>
      <dgm:spPr/>
      <dgm:t>
        <a:bodyPr/>
        <a:lstStyle/>
        <a:p>
          <a:endParaRPr lang="en-US"/>
        </a:p>
      </dgm:t>
    </dgm:pt>
    <dgm:pt modelId="{DE226D60-4021-430F-8C5C-52128621B553}" type="sibTrans" cxnId="{587B8E85-B4E2-4307-A688-F3876239C18C}">
      <dgm:prSet/>
      <dgm:spPr/>
      <dgm:t>
        <a:bodyPr/>
        <a:lstStyle/>
        <a:p>
          <a:endParaRPr lang="en-US"/>
        </a:p>
      </dgm:t>
    </dgm:pt>
    <dgm:pt modelId="{9F5D00B1-4042-4AB4-A105-0ADC564FF69A}">
      <dgm:prSet phldrT="[Text]"/>
      <dgm:spPr/>
      <dgm:t>
        <a:bodyPr/>
        <a:lstStyle/>
        <a:p>
          <a:r>
            <a:rPr lang="en-US" dirty="0"/>
            <a:t>Complete</a:t>
          </a:r>
        </a:p>
      </dgm:t>
    </dgm:pt>
    <dgm:pt modelId="{EACBF523-656E-4C99-8C59-E215A7BAC6F2}" type="parTrans" cxnId="{CBC005AD-6FB3-4D05-83A7-863CFA3F8723}">
      <dgm:prSet/>
      <dgm:spPr/>
      <dgm:t>
        <a:bodyPr/>
        <a:lstStyle/>
        <a:p>
          <a:endParaRPr lang="en-US"/>
        </a:p>
      </dgm:t>
    </dgm:pt>
    <dgm:pt modelId="{F0DF1D20-5A5C-4E6A-8110-81E29854B305}" type="sibTrans" cxnId="{CBC005AD-6FB3-4D05-83A7-863CFA3F8723}">
      <dgm:prSet/>
      <dgm:spPr/>
      <dgm:t>
        <a:bodyPr/>
        <a:lstStyle/>
        <a:p>
          <a:endParaRPr lang="en-US"/>
        </a:p>
      </dgm:t>
    </dgm:pt>
    <dgm:pt modelId="{3CA73ECA-7B7F-46B4-A33B-FA4F6D767580}">
      <dgm:prSet phldrT="[Text]"/>
      <dgm:spPr/>
      <dgm:t>
        <a:bodyPr/>
        <a:lstStyle/>
        <a:p>
          <a:r>
            <a:rPr lang="en-US" dirty="0"/>
            <a:t>Architecture Design</a:t>
          </a:r>
        </a:p>
      </dgm:t>
    </dgm:pt>
    <dgm:pt modelId="{825C0D3E-B93E-4E58-8F03-E8F8F2BCB85E}" type="parTrans" cxnId="{045146E2-B1AE-4A32-92B1-3A1FF8B5B974}">
      <dgm:prSet/>
      <dgm:spPr/>
      <dgm:t>
        <a:bodyPr/>
        <a:lstStyle/>
        <a:p>
          <a:endParaRPr lang="en-US"/>
        </a:p>
      </dgm:t>
    </dgm:pt>
    <dgm:pt modelId="{5CC2D87D-528C-429F-85A2-34C15BA29F74}" type="sibTrans" cxnId="{045146E2-B1AE-4A32-92B1-3A1FF8B5B974}">
      <dgm:prSet/>
      <dgm:spPr/>
      <dgm:t>
        <a:bodyPr/>
        <a:lstStyle/>
        <a:p>
          <a:endParaRPr lang="en-US"/>
        </a:p>
      </dgm:t>
    </dgm:pt>
    <dgm:pt modelId="{51534544-D19B-44C0-A2A5-D53E3194049C}">
      <dgm:prSet phldrT="[Text]"/>
      <dgm:spPr/>
      <dgm:t>
        <a:bodyPr/>
        <a:lstStyle/>
        <a:p>
          <a:r>
            <a:rPr lang="en-US" dirty="0"/>
            <a:t>Complete</a:t>
          </a:r>
        </a:p>
      </dgm:t>
    </dgm:pt>
    <dgm:pt modelId="{82F86815-21FD-4A9C-BCBC-394BDF3628C4}" type="parTrans" cxnId="{BE9C9D5C-F8E3-412F-91B4-94EA21D6DC81}">
      <dgm:prSet/>
      <dgm:spPr/>
      <dgm:t>
        <a:bodyPr/>
        <a:lstStyle/>
        <a:p>
          <a:endParaRPr lang="en-US"/>
        </a:p>
      </dgm:t>
    </dgm:pt>
    <dgm:pt modelId="{3C97BDE1-F053-4AB6-920C-6FBAAB6695E4}" type="sibTrans" cxnId="{BE9C9D5C-F8E3-412F-91B4-94EA21D6DC81}">
      <dgm:prSet/>
      <dgm:spPr/>
      <dgm:t>
        <a:bodyPr/>
        <a:lstStyle/>
        <a:p>
          <a:endParaRPr lang="en-US"/>
        </a:p>
      </dgm:t>
    </dgm:pt>
    <dgm:pt modelId="{590AC92F-B12D-4CD6-8A3F-88012C8E80DA}">
      <dgm:prSet phldrT="[Text]"/>
      <dgm:spPr/>
      <dgm:t>
        <a:bodyPr/>
        <a:lstStyle/>
        <a:p>
          <a:r>
            <a:rPr lang="en-US" dirty="0"/>
            <a:t>Program Design</a:t>
          </a:r>
        </a:p>
      </dgm:t>
    </dgm:pt>
    <dgm:pt modelId="{BC58EC09-DBFC-4438-9BAD-A0D7ACE704A1}" type="parTrans" cxnId="{0504FBE0-B493-4EF2-9435-99FF10BAF88A}">
      <dgm:prSet/>
      <dgm:spPr/>
      <dgm:t>
        <a:bodyPr/>
        <a:lstStyle/>
        <a:p>
          <a:endParaRPr lang="en-US"/>
        </a:p>
      </dgm:t>
    </dgm:pt>
    <dgm:pt modelId="{ACF525C7-EF81-4EE7-8A5C-B52A12E155BF}" type="sibTrans" cxnId="{0504FBE0-B493-4EF2-9435-99FF10BAF88A}">
      <dgm:prSet/>
      <dgm:spPr/>
      <dgm:t>
        <a:bodyPr/>
        <a:lstStyle/>
        <a:p>
          <a:endParaRPr lang="en-US"/>
        </a:p>
      </dgm:t>
    </dgm:pt>
    <dgm:pt modelId="{982527AE-4943-4228-ACB6-FC3FFCE81995}">
      <dgm:prSet phldrT="[Text]"/>
      <dgm:spPr/>
      <dgm:t>
        <a:bodyPr/>
        <a:lstStyle/>
        <a:p>
          <a:r>
            <a:rPr lang="en-US" dirty="0"/>
            <a:t>In Progress</a:t>
          </a:r>
        </a:p>
      </dgm:t>
    </dgm:pt>
    <dgm:pt modelId="{349D27BB-DCE7-4027-860F-39CFE187BCA8}" type="parTrans" cxnId="{4B64D31D-F617-4A9F-A60A-A5220FBFC905}">
      <dgm:prSet/>
      <dgm:spPr/>
      <dgm:t>
        <a:bodyPr/>
        <a:lstStyle/>
        <a:p>
          <a:endParaRPr lang="en-US"/>
        </a:p>
      </dgm:t>
    </dgm:pt>
    <dgm:pt modelId="{CB2781E6-7671-480C-8B2E-EF8BBCBA2DA1}" type="sibTrans" cxnId="{4B64D31D-F617-4A9F-A60A-A5220FBFC905}">
      <dgm:prSet/>
      <dgm:spPr/>
      <dgm:t>
        <a:bodyPr/>
        <a:lstStyle/>
        <a:p>
          <a:endParaRPr lang="en-US"/>
        </a:p>
      </dgm:t>
    </dgm:pt>
    <dgm:pt modelId="{C6767D0D-CD59-447B-A6D9-941AAA0E1EA9}">
      <dgm:prSet phldrT="[Text]"/>
      <dgm:spPr/>
      <dgm:t>
        <a:bodyPr/>
        <a:lstStyle/>
        <a:p>
          <a:r>
            <a:rPr lang="en-US" dirty="0"/>
            <a:t>Model Logic Complete</a:t>
          </a:r>
        </a:p>
      </dgm:t>
    </dgm:pt>
    <dgm:pt modelId="{F2F50F57-2BE3-49DD-9AF5-7C4FF59BD8B1}" type="parTrans" cxnId="{D12DE632-317E-4959-8758-A0FE2627387F}">
      <dgm:prSet/>
      <dgm:spPr/>
      <dgm:t>
        <a:bodyPr/>
        <a:lstStyle/>
        <a:p>
          <a:endParaRPr lang="en-US"/>
        </a:p>
      </dgm:t>
    </dgm:pt>
    <dgm:pt modelId="{1AC915A1-99E8-41AD-9F2A-779857A98180}" type="sibTrans" cxnId="{D12DE632-317E-4959-8758-A0FE2627387F}">
      <dgm:prSet/>
      <dgm:spPr/>
      <dgm:t>
        <a:bodyPr/>
        <a:lstStyle/>
        <a:p>
          <a:endParaRPr lang="en-US"/>
        </a:p>
      </dgm:t>
    </dgm:pt>
    <dgm:pt modelId="{5E804AC3-FA3D-44A6-A938-4B12DE32EB34}">
      <dgm:prSet phldrT="[Text]"/>
      <dgm:spPr/>
      <dgm:t>
        <a:bodyPr/>
        <a:lstStyle/>
        <a:p>
          <a:r>
            <a:rPr lang="en-US" dirty="0"/>
            <a:t>May Improve and Iterate</a:t>
          </a:r>
        </a:p>
      </dgm:t>
    </dgm:pt>
    <dgm:pt modelId="{98FC656A-68E9-4CBC-A408-8DE567FDB56A}" type="parTrans" cxnId="{A82C42D4-87A9-4087-A33D-4A96ACB9D245}">
      <dgm:prSet/>
      <dgm:spPr/>
      <dgm:t>
        <a:bodyPr/>
        <a:lstStyle/>
        <a:p>
          <a:endParaRPr lang="en-US"/>
        </a:p>
      </dgm:t>
    </dgm:pt>
    <dgm:pt modelId="{E780E881-72CB-4A01-96C9-0CB05D68AE17}" type="sibTrans" cxnId="{A82C42D4-87A9-4087-A33D-4A96ACB9D245}">
      <dgm:prSet/>
      <dgm:spPr/>
      <dgm:t>
        <a:bodyPr/>
        <a:lstStyle/>
        <a:p>
          <a:endParaRPr lang="en-US"/>
        </a:p>
      </dgm:t>
    </dgm:pt>
    <dgm:pt modelId="{8B7A9CED-E160-4804-A786-688F3F00F820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EAADBC79-736D-46E8-B101-66E9FEFD0459}" type="parTrans" cxnId="{4049B8C7-804E-419F-BEF1-A477E9FFBD26}">
      <dgm:prSet/>
      <dgm:spPr/>
      <dgm:t>
        <a:bodyPr/>
        <a:lstStyle/>
        <a:p>
          <a:endParaRPr lang="en-US"/>
        </a:p>
      </dgm:t>
    </dgm:pt>
    <dgm:pt modelId="{BCE14D0D-BE40-42EB-B6BD-FAC0FF8F810B}" type="sibTrans" cxnId="{4049B8C7-804E-419F-BEF1-A477E9FFBD26}">
      <dgm:prSet/>
      <dgm:spPr/>
      <dgm:t>
        <a:bodyPr/>
        <a:lstStyle/>
        <a:p>
          <a:endParaRPr lang="en-US"/>
        </a:p>
      </dgm:t>
    </dgm:pt>
    <dgm:pt modelId="{D7C42188-08C5-499B-831F-057291EFE1F0}">
      <dgm:prSet phldrT="[Text]"/>
      <dgm:spPr/>
      <dgm:t>
        <a:bodyPr/>
        <a:lstStyle/>
        <a:p>
          <a:r>
            <a:rPr lang="en-US" dirty="0"/>
            <a:t>In Progress</a:t>
          </a:r>
        </a:p>
      </dgm:t>
    </dgm:pt>
    <dgm:pt modelId="{39D8DCE3-4DC1-4D73-A330-8F7AFB18CBE3}" type="parTrans" cxnId="{670E637C-B624-41A8-9270-14B3FE3B6D65}">
      <dgm:prSet/>
      <dgm:spPr/>
      <dgm:t>
        <a:bodyPr/>
        <a:lstStyle/>
        <a:p>
          <a:endParaRPr lang="en-US"/>
        </a:p>
      </dgm:t>
    </dgm:pt>
    <dgm:pt modelId="{0C4C50DC-2403-4266-9A67-69994FB9893A}" type="sibTrans" cxnId="{670E637C-B624-41A8-9270-14B3FE3B6D65}">
      <dgm:prSet/>
      <dgm:spPr/>
      <dgm:t>
        <a:bodyPr/>
        <a:lstStyle/>
        <a:p>
          <a:endParaRPr lang="en-US"/>
        </a:p>
      </dgm:t>
    </dgm:pt>
    <dgm:pt modelId="{28908083-27EF-4152-B49F-1AC4A71B90AB}">
      <dgm:prSet phldrT="[Text]"/>
      <dgm:spPr/>
      <dgm:t>
        <a:bodyPr/>
        <a:lstStyle/>
        <a:p>
          <a:r>
            <a:rPr lang="en-US" dirty="0"/>
            <a:t>Coding Conventions Standardized</a:t>
          </a:r>
        </a:p>
      </dgm:t>
    </dgm:pt>
    <dgm:pt modelId="{CF143339-2C59-40DB-AEB7-2A1FD2AB7D75}" type="parTrans" cxnId="{5C3795A4-D388-45F9-9735-C0D02C7B3D57}">
      <dgm:prSet/>
      <dgm:spPr/>
      <dgm:t>
        <a:bodyPr/>
        <a:lstStyle/>
        <a:p>
          <a:endParaRPr lang="en-US"/>
        </a:p>
      </dgm:t>
    </dgm:pt>
    <dgm:pt modelId="{A631C865-47AA-4D81-A98B-14837BA7DF39}" type="sibTrans" cxnId="{5C3795A4-D388-45F9-9735-C0D02C7B3D57}">
      <dgm:prSet/>
      <dgm:spPr/>
      <dgm:t>
        <a:bodyPr/>
        <a:lstStyle/>
        <a:p>
          <a:endParaRPr lang="en-US"/>
        </a:p>
      </dgm:t>
    </dgm:pt>
    <dgm:pt modelId="{BEA9571B-0B79-4629-97D1-CA4F41D8C7F8}">
      <dgm:prSet phldrT="[Text]"/>
      <dgm:spPr/>
      <dgm:t>
        <a:bodyPr/>
        <a:lstStyle/>
        <a:p>
          <a:r>
            <a:rPr lang="en-US" dirty="0"/>
            <a:t>View and </a:t>
          </a:r>
          <a:r>
            <a:rPr lang="en-US" dirty="0" err="1"/>
            <a:t>ViewModel</a:t>
          </a:r>
          <a:r>
            <a:rPr lang="en-US" dirty="0"/>
            <a:t> in Progress</a:t>
          </a:r>
        </a:p>
      </dgm:t>
    </dgm:pt>
    <dgm:pt modelId="{9023A678-55BB-4CB0-AEB3-ADBEAC2C640E}" type="parTrans" cxnId="{DC0138EA-3F46-4873-91ED-C412ABDD738B}">
      <dgm:prSet/>
      <dgm:spPr/>
      <dgm:t>
        <a:bodyPr/>
        <a:lstStyle/>
        <a:p>
          <a:endParaRPr lang="en-US"/>
        </a:p>
      </dgm:t>
    </dgm:pt>
    <dgm:pt modelId="{3D0961A5-6511-4558-B338-69EC09CCD674}" type="sibTrans" cxnId="{DC0138EA-3F46-4873-91ED-C412ABDD738B}">
      <dgm:prSet/>
      <dgm:spPr/>
      <dgm:t>
        <a:bodyPr/>
        <a:lstStyle/>
        <a:p>
          <a:endParaRPr lang="en-US"/>
        </a:p>
      </dgm:t>
    </dgm:pt>
    <dgm:pt modelId="{5FAF8053-37AA-43FE-B2B3-A03B8449D863}" type="pres">
      <dgm:prSet presAssocID="{FB266D5C-CA0C-4871-A667-44769E6999F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86CC843-5C31-44E2-A926-1A3343F4ACB3}" type="pres">
      <dgm:prSet presAssocID="{21F4A587-5E9C-46C9-9FC7-475DFB1F1AE0}" presName="horFlow" presStyleCnt="0"/>
      <dgm:spPr/>
    </dgm:pt>
    <dgm:pt modelId="{80E193C1-6E76-466F-8C7B-E2FF085C903C}" type="pres">
      <dgm:prSet presAssocID="{21F4A587-5E9C-46C9-9FC7-475DFB1F1AE0}" presName="bigChev" presStyleLbl="node1" presStyleIdx="0" presStyleCnt="4"/>
      <dgm:spPr/>
    </dgm:pt>
    <dgm:pt modelId="{F650C5B1-8C4A-4D25-9CFE-41603E9DCC3F}" type="pres">
      <dgm:prSet presAssocID="{EACBF523-656E-4C99-8C59-E215A7BAC6F2}" presName="parTrans" presStyleCnt="0"/>
      <dgm:spPr/>
    </dgm:pt>
    <dgm:pt modelId="{107CB504-B5EE-42A2-98A7-8F0E1D83E597}" type="pres">
      <dgm:prSet presAssocID="{9F5D00B1-4042-4AB4-A105-0ADC564FF69A}" presName="node" presStyleLbl="alignAccFollowNode1" presStyleIdx="0" presStyleCnt="8">
        <dgm:presLayoutVars>
          <dgm:bulletEnabled val="1"/>
        </dgm:presLayoutVars>
      </dgm:prSet>
      <dgm:spPr/>
    </dgm:pt>
    <dgm:pt modelId="{733A5A3B-5CE0-4413-8D0D-06D837990260}" type="pres">
      <dgm:prSet presAssocID="{21F4A587-5E9C-46C9-9FC7-475DFB1F1AE0}" presName="vSp" presStyleCnt="0"/>
      <dgm:spPr/>
    </dgm:pt>
    <dgm:pt modelId="{8DDA2C92-4188-4FE8-AEFE-3EB6714F78ED}" type="pres">
      <dgm:prSet presAssocID="{3CA73ECA-7B7F-46B4-A33B-FA4F6D767580}" presName="horFlow" presStyleCnt="0"/>
      <dgm:spPr/>
    </dgm:pt>
    <dgm:pt modelId="{19D485AB-8B5E-419C-8BE4-7B78E07A8817}" type="pres">
      <dgm:prSet presAssocID="{3CA73ECA-7B7F-46B4-A33B-FA4F6D767580}" presName="bigChev" presStyleLbl="node1" presStyleIdx="1" presStyleCnt="4"/>
      <dgm:spPr/>
    </dgm:pt>
    <dgm:pt modelId="{77E3C446-28D8-4EDA-B7BD-EC1C3FB5CD07}" type="pres">
      <dgm:prSet presAssocID="{82F86815-21FD-4A9C-BCBC-394BDF3628C4}" presName="parTrans" presStyleCnt="0"/>
      <dgm:spPr/>
    </dgm:pt>
    <dgm:pt modelId="{C9DAABE0-68BE-4AA6-B231-AB1CA3E6EAAF}" type="pres">
      <dgm:prSet presAssocID="{51534544-D19B-44C0-A2A5-D53E3194049C}" presName="node" presStyleLbl="alignAccFollowNode1" presStyleIdx="1" presStyleCnt="8">
        <dgm:presLayoutVars>
          <dgm:bulletEnabled val="1"/>
        </dgm:presLayoutVars>
      </dgm:prSet>
      <dgm:spPr/>
    </dgm:pt>
    <dgm:pt modelId="{77359794-7090-4C34-8BE4-E76CBA585CA2}" type="pres">
      <dgm:prSet presAssocID="{3C97BDE1-F053-4AB6-920C-6FBAAB6695E4}" presName="sibTrans" presStyleCnt="0"/>
      <dgm:spPr/>
    </dgm:pt>
    <dgm:pt modelId="{1E2EAD7A-00ED-4DF6-99D5-DFFC5F63FB20}" type="pres">
      <dgm:prSet presAssocID="{5E804AC3-FA3D-44A6-A938-4B12DE32EB34}" presName="node" presStyleLbl="alignAccFollowNode1" presStyleIdx="2" presStyleCnt="8">
        <dgm:presLayoutVars>
          <dgm:bulletEnabled val="1"/>
        </dgm:presLayoutVars>
      </dgm:prSet>
      <dgm:spPr/>
    </dgm:pt>
    <dgm:pt modelId="{8D15FD52-3A9F-47F7-B3B1-79FD1FCFF855}" type="pres">
      <dgm:prSet presAssocID="{E780E881-72CB-4A01-96C9-0CB05D68AE17}" presName="sibTrans" presStyleCnt="0"/>
      <dgm:spPr/>
    </dgm:pt>
    <dgm:pt modelId="{B3FE7FEF-1C29-4F9B-8ED4-90E163AAD244}" type="pres">
      <dgm:prSet presAssocID="{28908083-27EF-4152-B49F-1AC4A71B90AB}" presName="node" presStyleLbl="alignAccFollowNode1" presStyleIdx="3" presStyleCnt="8">
        <dgm:presLayoutVars>
          <dgm:bulletEnabled val="1"/>
        </dgm:presLayoutVars>
      </dgm:prSet>
      <dgm:spPr/>
    </dgm:pt>
    <dgm:pt modelId="{6965DDAE-6A3E-46DA-85E9-1088D090B7B1}" type="pres">
      <dgm:prSet presAssocID="{3CA73ECA-7B7F-46B4-A33B-FA4F6D767580}" presName="vSp" presStyleCnt="0"/>
      <dgm:spPr/>
    </dgm:pt>
    <dgm:pt modelId="{90668598-E23C-445B-8B36-F163E11B8CB3}" type="pres">
      <dgm:prSet presAssocID="{590AC92F-B12D-4CD6-8A3F-88012C8E80DA}" presName="horFlow" presStyleCnt="0"/>
      <dgm:spPr/>
    </dgm:pt>
    <dgm:pt modelId="{8B65E1DA-0017-4815-AB19-CA645B771753}" type="pres">
      <dgm:prSet presAssocID="{590AC92F-B12D-4CD6-8A3F-88012C8E80DA}" presName="bigChev" presStyleLbl="node1" presStyleIdx="2" presStyleCnt="4"/>
      <dgm:spPr/>
    </dgm:pt>
    <dgm:pt modelId="{A8AD41A9-03D0-4DA4-9051-BD592285F325}" type="pres">
      <dgm:prSet presAssocID="{349D27BB-DCE7-4027-860F-39CFE187BCA8}" presName="parTrans" presStyleCnt="0"/>
      <dgm:spPr/>
    </dgm:pt>
    <dgm:pt modelId="{A2A32BC1-3374-407C-8A5C-AD7694338083}" type="pres">
      <dgm:prSet presAssocID="{982527AE-4943-4228-ACB6-FC3FFCE81995}" presName="node" presStyleLbl="alignAccFollowNode1" presStyleIdx="4" presStyleCnt="8">
        <dgm:presLayoutVars>
          <dgm:bulletEnabled val="1"/>
        </dgm:presLayoutVars>
      </dgm:prSet>
      <dgm:spPr/>
    </dgm:pt>
    <dgm:pt modelId="{7D6E1DEA-B2F7-4302-A057-56AFD5739EBC}" type="pres">
      <dgm:prSet presAssocID="{CB2781E6-7671-480C-8B2E-EF8BBCBA2DA1}" presName="sibTrans" presStyleCnt="0"/>
      <dgm:spPr/>
    </dgm:pt>
    <dgm:pt modelId="{8154D373-A718-499B-B42E-EB0EF27AE4FB}" type="pres">
      <dgm:prSet presAssocID="{C6767D0D-CD59-447B-A6D9-941AAA0E1EA9}" presName="node" presStyleLbl="alignAccFollowNode1" presStyleIdx="5" presStyleCnt="8">
        <dgm:presLayoutVars>
          <dgm:bulletEnabled val="1"/>
        </dgm:presLayoutVars>
      </dgm:prSet>
      <dgm:spPr/>
    </dgm:pt>
    <dgm:pt modelId="{6A93DCC7-8856-45E3-9006-6ABBCA7F9544}" type="pres">
      <dgm:prSet presAssocID="{1AC915A1-99E8-41AD-9F2A-779857A98180}" presName="sibTrans" presStyleCnt="0"/>
      <dgm:spPr/>
    </dgm:pt>
    <dgm:pt modelId="{5A6C1F12-C529-4722-8572-E87BE642E68F}" type="pres">
      <dgm:prSet presAssocID="{BEA9571B-0B79-4629-97D1-CA4F41D8C7F8}" presName="node" presStyleLbl="alignAccFollowNode1" presStyleIdx="6" presStyleCnt="8">
        <dgm:presLayoutVars>
          <dgm:bulletEnabled val="1"/>
        </dgm:presLayoutVars>
      </dgm:prSet>
      <dgm:spPr/>
    </dgm:pt>
    <dgm:pt modelId="{CF3E5E81-2870-4E09-A4DA-7C8431C4A1C8}" type="pres">
      <dgm:prSet presAssocID="{590AC92F-B12D-4CD6-8A3F-88012C8E80DA}" presName="vSp" presStyleCnt="0"/>
      <dgm:spPr/>
    </dgm:pt>
    <dgm:pt modelId="{A563E369-09AF-4F04-A719-A4FF5487BB13}" type="pres">
      <dgm:prSet presAssocID="{8B7A9CED-E160-4804-A786-688F3F00F820}" presName="horFlow" presStyleCnt="0"/>
      <dgm:spPr/>
    </dgm:pt>
    <dgm:pt modelId="{12EF1D09-5BDF-4124-915B-3A1BA7D6D72A}" type="pres">
      <dgm:prSet presAssocID="{8B7A9CED-E160-4804-A786-688F3F00F820}" presName="bigChev" presStyleLbl="node1" presStyleIdx="3" presStyleCnt="4"/>
      <dgm:spPr/>
    </dgm:pt>
    <dgm:pt modelId="{C099D646-168B-4A92-9858-9F1BB9F79520}" type="pres">
      <dgm:prSet presAssocID="{39D8DCE3-4DC1-4D73-A330-8F7AFB18CBE3}" presName="parTrans" presStyleCnt="0"/>
      <dgm:spPr/>
    </dgm:pt>
    <dgm:pt modelId="{2FA04886-E98C-48F1-BB6C-F7ACD46E3D63}" type="pres">
      <dgm:prSet presAssocID="{D7C42188-08C5-499B-831F-057291EFE1F0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4B64D31D-F617-4A9F-A60A-A5220FBFC905}" srcId="{590AC92F-B12D-4CD6-8A3F-88012C8E80DA}" destId="{982527AE-4943-4228-ACB6-FC3FFCE81995}" srcOrd="0" destOrd="0" parTransId="{349D27BB-DCE7-4027-860F-39CFE187BCA8}" sibTransId="{CB2781E6-7671-480C-8B2E-EF8BBCBA2DA1}"/>
    <dgm:cxn modelId="{D12DE632-317E-4959-8758-A0FE2627387F}" srcId="{590AC92F-B12D-4CD6-8A3F-88012C8E80DA}" destId="{C6767D0D-CD59-447B-A6D9-941AAA0E1EA9}" srcOrd="1" destOrd="0" parTransId="{F2F50F57-2BE3-49DD-9AF5-7C4FF59BD8B1}" sibTransId="{1AC915A1-99E8-41AD-9F2A-779857A98180}"/>
    <dgm:cxn modelId="{EE738436-FA45-4F69-BC1D-A94FF1BC75F6}" type="presOf" srcId="{8B7A9CED-E160-4804-A786-688F3F00F820}" destId="{12EF1D09-5BDF-4124-915B-3A1BA7D6D72A}" srcOrd="0" destOrd="0" presId="urn:microsoft.com/office/officeart/2005/8/layout/lProcess3"/>
    <dgm:cxn modelId="{BE9C9D5C-F8E3-412F-91B4-94EA21D6DC81}" srcId="{3CA73ECA-7B7F-46B4-A33B-FA4F6D767580}" destId="{51534544-D19B-44C0-A2A5-D53E3194049C}" srcOrd="0" destOrd="0" parTransId="{82F86815-21FD-4A9C-BCBC-394BDF3628C4}" sibTransId="{3C97BDE1-F053-4AB6-920C-6FBAAB6695E4}"/>
    <dgm:cxn modelId="{4DE1B45E-B008-4F85-B522-F8BE96876ADF}" type="presOf" srcId="{21F4A587-5E9C-46C9-9FC7-475DFB1F1AE0}" destId="{80E193C1-6E76-466F-8C7B-E2FF085C903C}" srcOrd="0" destOrd="0" presId="urn:microsoft.com/office/officeart/2005/8/layout/lProcess3"/>
    <dgm:cxn modelId="{23569560-65D0-4621-881A-B143D9489981}" type="presOf" srcId="{590AC92F-B12D-4CD6-8A3F-88012C8E80DA}" destId="{8B65E1DA-0017-4815-AB19-CA645B771753}" srcOrd="0" destOrd="0" presId="urn:microsoft.com/office/officeart/2005/8/layout/lProcess3"/>
    <dgm:cxn modelId="{AEEA6361-8DE5-4F63-ACDE-9325C035B82C}" type="presOf" srcId="{982527AE-4943-4228-ACB6-FC3FFCE81995}" destId="{A2A32BC1-3374-407C-8A5C-AD7694338083}" srcOrd="0" destOrd="0" presId="urn:microsoft.com/office/officeart/2005/8/layout/lProcess3"/>
    <dgm:cxn modelId="{1035C446-026A-45C1-8E10-FF87A1D499A8}" type="presOf" srcId="{FB266D5C-CA0C-4871-A667-44769E6999FB}" destId="{5FAF8053-37AA-43FE-B2B3-A03B8449D863}" srcOrd="0" destOrd="0" presId="urn:microsoft.com/office/officeart/2005/8/layout/lProcess3"/>
    <dgm:cxn modelId="{65C41A56-1B30-4767-AFA0-6B1214B2AE8F}" type="presOf" srcId="{3CA73ECA-7B7F-46B4-A33B-FA4F6D767580}" destId="{19D485AB-8B5E-419C-8BE4-7B78E07A8817}" srcOrd="0" destOrd="0" presId="urn:microsoft.com/office/officeart/2005/8/layout/lProcess3"/>
    <dgm:cxn modelId="{670E637C-B624-41A8-9270-14B3FE3B6D65}" srcId="{8B7A9CED-E160-4804-A786-688F3F00F820}" destId="{D7C42188-08C5-499B-831F-057291EFE1F0}" srcOrd="0" destOrd="0" parTransId="{39D8DCE3-4DC1-4D73-A330-8F7AFB18CBE3}" sibTransId="{0C4C50DC-2403-4266-9A67-69994FB9893A}"/>
    <dgm:cxn modelId="{B77AE981-5DCC-4EB3-9535-5E68384DF41F}" type="presOf" srcId="{D7C42188-08C5-499B-831F-057291EFE1F0}" destId="{2FA04886-E98C-48F1-BB6C-F7ACD46E3D63}" srcOrd="0" destOrd="0" presId="urn:microsoft.com/office/officeart/2005/8/layout/lProcess3"/>
    <dgm:cxn modelId="{587B8E85-B4E2-4307-A688-F3876239C18C}" srcId="{FB266D5C-CA0C-4871-A667-44769E6999FB}" destId="{21F4A587-5E9C-46C9-9FC7-475DFB1F1AE0}" srcOrd="0" destOrd="0" parTransId="{13395DAF-8840-45C2-B609-3D106AF45EA0}" sibTransId="{DE226D60-4021-430F-8C5C-52128621B553}"/>
    <dgm:cxn modelId="{AFD05B99-E8D0-42C2-9E97-F96C53062DDA}" type="presOf" srcId="{5E804AC3-FA3D-44A6-A938-4B12DE32EB34}" destId="{1E2EAD7A-00ED-4DF6-99D5-DFFC5F63FB20}" srcOrd="0" destOrd="0" presId="urn:microsoft.com/office/officeart/2005/8/layout/lProcess3"/>
    <dgm:cxn modelId="{5C3795A4-D388-45F9-9735-C0D02C7B3D57}" srcId="{3CA73ECA-7B7F-46B4-A33B-FA4F6D767580}" destId="{28908083-27EF-4152-B49F-1AC4A71B90AB}" srcOrd="2" destOrd="0" parTransId="{CF143339-2C59-40DB-AEB7-2A1FD2AB7D75}" sibTransId="{A631C865-47AA-4D81-A98B-14837BA7DF39}"/>
    <dgm:cxn modelId="{57FAA0A5-188F-464D-9105-7B21978E323A}" type="presOf" srcId="{28908083-27EF-4152-B49F-1AC4A71B90AB}" destId="{B3FE7FEF-1C29-4F9B-8ED4-90E163AAD244}" srcOrd="0" destOrd="0" presId="urn:microsoft.com/office/officeart/2005/8/layout/lProcess3"/>
    <dgm:cxn modelId="{CBC005AD-6FB3-4D05-83A7-863CFA3F8723}" srcId="{21F4A587-5E9C-46C9-9FC7-475DFB1F1AE0}" destId="{9F5D00B1-4042-4AB4-A105-0ADC564FF69A}" srcOrd="0" destOrd="0" parTransId="{EACBF523-656E-4C99-8C59-E215A7BAC6F2}" sibTransId="{F0DF1D20-5A5C-4E6A-8110-81E29854B305}"/>
    <dgm:cxn modelId="{4049B8C7-804E-419F-BEF1-A477E9FFBD26}" srcId="{FB266D5C-CA0C-4871-A667-44769E6999FB}" destId="{8B7A9CED-E160-4804-A786-688F3F00F820}" srcOrd="3" destOrd="0" parTransId="{EAADBC79-736D-46E8-B101-66E9FEFD0459}" sibTransId="{BCE14D0D-BE40-42EB-B6BD-FAC0FF8F810B}"/>
    <dgm:cxn modelId="{FAF526C9-D3F9-4F72-BD87-A6758B982910}" type="presOf" srcId="{51534544-D19B-44C0-A2A5-D53E3194049C}" destId="{C9DAABE0-68BE-4AA6-B231-AB1CA3E6EAAF}" srcOrd="0" destOrd="0" presId="urn:microsoft.com/office/officeart/2005/8/layout/lProcess3"/>
    <dgm:cxn modelId="{A82C42D4-87A9-4087-A33D-4A96ACB9D245}" srcId="{3CA73ECA-7B7F-46B4-A33B-FA4F6D767580}" destId="{5E804AC3-FA3D-44A6-A938-4B12DE32EB34}" srcOrd="1" destOrd="0" parTransId="{98FC656A-68E9-4CBC-A408-8DE567FDB56A}" sibTransId="{E780E881-72CB-4A01-96C9-0CB05D68AE17}"/>
    <dgm:cxn modelId="{18C3F3D9-B0E6-427B-AF41-21C0C097BE23}" type="presOf" srcId="{9F5D00B1-4042-4AB4-A105-0ADC564FF69A}" destId="{107CB504-B5EE-42A2-98A7-8F0E1D83E597}" srcOrd="0" destOrd="0" presId="urn:microsoft.com/office/officeart/2005/8/layout/lProcess3"/>
    <dgm:cxn modelId="{0504FBE0-B493-4EF2-9435-99FF10BAF88A}" srcId="{FB266D5C-CA0C-4871-A667-44769E6999FB}" destId="{590AC92F-B12D-4CD6-8A3F-88012C8E80DA}" srcOrd="2" destOrd="0" parTransId="{BC58EC09-DBFC-4438-9BAD-A0D7ACE704A1}" sibTransId="{ACF525C7-EF81-4EE7-8A5C-B52A12E155BF}"/>
    <dgm:cxn modelId="{045146E2-B1AE-4A32-92B1-3A1FF8B5B974}" srcId="{FB266D5C-CA0C-4871-A667-44769E6999FB}" destId="{3CA73ECA-7B7F-46B4-A33B-FA4F6D767580}" srcOrd="1" destOrd="0" parTransId="{825C0D3E-B93E-4E58-8F03-E8F8F2BCB85E}" sibTransId="{5CC2D87D-528C-429F-85A2-34C15BA29F74}"/>
    <dgm:cxn modelId="{BFF89FE8-F002-4A84-9EDC-1C0456D37F66}" type="presOf" srcId="{C6767D0D-CD59-447B-A6D9-941AAA0E1EA9}" destId="{8154D373-A718-499B-B42E-EB0EF27AE4FB}" srcOrd="0" destOrd="0" presId="urn:microsoft.com/office/officeart/2005/8/layout/lProcess3"/>
    <dgm:cxn modelId="{DC0138EA-3F46-4873-91ED-C412ABDD738B}" srcId="{590AC92F-B12D-4CD6-8A3F-88012C8E80DA}" destId="{BEA9571B-0B79-4629-97D1-CA4F41D8C7F8}" srcOrd="2" destOrd="0" parTransId="{9023A678-55BB-4CB0-AEB3-ADBEAC2C640E}" sibTransId="{3D0961A5-6511-4558-B338-69EC09CCD674}"/>
    <dgm:cxn modelId="{86DF12F6-1E1F-4CFC-93AC-8C83CB07161D}" type="presOf" srcId="{BEA9571B-0B79-4629-97D1-CA4F41D8C7F8}" destId="{5A6C1F12-C529-4722-8572-E87BE642E68F}" srcOrd="0" destOrd="0" presId="urn:microsoft.com/office/officeart/2005/8/layout/lProcess3"/>
    <dgm:cxn modelId="{E4C58680-641F-44F7-B950-FCAD7F4CEE3B}" type="presParOf" srcId="{5FAF8053-37AA-43FE-B2B3-A03B8449D863}" destId="{486CC843-5C31-44E2-A926-1A3343F4ACB3}" srcOrd="0" destOrd="0" presId="urn:microsoft.com/office/officeart/2005/8/layout/lProcess3"/>
    <dgm:cxn modelId="{AF445A1F-8D56-449D-B017-962D3AE71373}" type="presParOf" srcId="{486CC843-5C31-44E2-A926-1A3343F4ACB3}" destId="{80E193C1-6E76-466F-8C7B-E2FF085C903C}" srcOrd="0" destOrd="0" presId="urn:microsoft.com/office/officeart/2005/8/layout/lProcess3"/>
    <dgm:cxn modelId="{2FAF2F04-C58E-48C6-89D3-4AED27F78990}" type="presParOf" srcId="{486CC843-5C31-44E2-A926-1A3343F4ACB3}" destId="{F650C5B1-8C4A-4D25-9CFE-41603E9DCC3F}" srcOrd="1" destOrd="0" presId="urn:microsoft.com/office/officeart/2005/8/layout/lProcess3"/>
    <dgm:cxn modelId="{4CB5D2D1-78B4-4B83-8580-E3D6CC6A8EB5}" type="presParOf" srcId="{486CC843-5C31-44E2-A926-1A3343F4ACB3}" destId="{107CB504-B5EE-42A2-98A7-8F0E1D83E597}" srcOrd="2" destOrd="0" presId="urn:microsoft.com/office/officeart/2005/8/layout/lProcess3"/>
    <dgm:cxn modelId="{33BDE730-6D3D-470E-84A3-1B6DC5471F8A}" type="presParOf" srcId="{5FAF8053-37AA-43FE-B2B3-A03B8449D863}" destId="{733A5A3B-5CE0-4413-8D0D-06D837990260}" srcOrd="1" destOrd="0" presId="urn:microsoft.com/office/officeart/2005/8/layout/lProcess3"/>
    <dgm:cxn modelId="{0C417AA1-2883-4077-BE04-1D7AC3CCD6DF}" type="presParOf" srcId="{5FAF8053-37AA-43FE-B2B3-A03B8449D863}" destId="{8DDA2C92-4188-4FE8-AEFE-3EB6714F78ED}" srcOrd="2" destOrd="0" presId="urn:microsoft.com/office/officeart/2005/8/layout/lProcess3"/>
    <dgm:cxn modelId="{96482C47-5F2A-462E-A197-54446C21A3E2}" type="presParOf" srcId="{8DDA2C92-4188-4FE8-AEFE-3EB6714F78ED}" destId="{19D485AB-8B5E-419C-8BE4-7B78E07A8817}" srcOrd="0" destOrd="0" presId="urn:microsoft.com/office/officeart/2005/8/layout/lProcess3"/>
    <dgm:cxn modelId="{2B77CC96-5AB6-42FC-A735-FA2B6EAAB6EB}" type="presParOf" srcId="{8DDA2C92-4188-4FE8-AEFE-3EB6714F78ED}" destId="{77E3C446-28D8-4EDA-B7BD-EC1C3FB5CD07}" srcOrd="1" destOrd="0" presId="urn:microsoft.com/office/officeart/2005/8/layout/lProcess3"/>
    <dgm:cxn modelId="{8A25F7C0-CB2F-424C-A379-2DEEE40E2150}" type="presParOf" srcId="{8DDA2C92-4188-4FE8-AEFE-3EB6714F78ED}" destId="{C9DAABE0-68BE-4AA6-B231-AB1CA3E6EAAF}" srcOrd="2" destOrd="0" presId="urn:microsoft.com/office/officeart/2005/8/layout/lProcess3"/>
    <dgm:cxn modelId="{5766B454-9688-48EF-BB38-AA5B2ADD6A84}" type="presParOf" srcId="{8DDA2C92-4188-4FE8-AEFE-3EB6714F78ED}" destId="{77359794-7090-4C34-8BE4-E76CBA585CA2}" srcOrd="3" destOrd="0" presId="urn:microsoft.com/office/officeart/2005/8/layout/lProcess3"/>
    <dgm:cxn modelId="{4DB779E5-8F82-4A21-A229-0961AB0AF78A}" type="presParOf" srcId="{8DDA2C92-4188-4FE8-AEFE-3EB6714F78ED}" destId="{1E2EAD7A-00ED-4DF6-99D5-DFFC5F63FB20}" srcOrd="4" destOrd="0" presId="urn:microsoft.com/office/officeart/2005/8/layout/lProcess3"/>
    <dgm:cxn modelId="{9CA219AA-655D-42BC-9E5C-0D1F89CFF66B}" type="presParOf" srcId="{8DDA2C92-4188-4FE8-AEFE-3EB6714F78ED}" destId="{8D15FD52-3A9F-47F7-B3B1-79FD1FCFF855}" srcOrd="5" destOrd="0" presId="urn:microsoft.com/office/officeart/2005/8/layout/lProcess3"/>
    <dgm:cxn modelId="{1A266F83-5F3A-40E8-8B66-0CB06B3EEA46}" type="presParOf" srcId="{8DDA2C92-4188-4FE8-AEFE-3EB6714F78ED}" destId="{B3FE7FEF-1C29-4F9B-8ED4-90E163AAD244}" srcOrd="6" destOrd="0" presId="urn:microsoft.com/office/officeart/2005/8/layout/lProcess3"/>
    <dgm:cxn modelId="{1B441EE5-88A5-4B3D-994B-C03200F49F04}" type="presParOf" srcId="{5FAF8053-37AA-43FE-B2B3-A03B8449D863}" destId="{6965DDAE-6A3E-46DA-85E9-1088D090B7B1}" srcOrd="3" destOrd="0" presId="urn:microsoft.com/office/officeart/2005/8/layout/lProcess3"/>
    <dgm:cxn modelId="{2021A4EA-25C4-41BE-9753-65693BE056EF}" type="presParOf" srcId="{5FAF8053-37AA-43FE-B2B3-A03B8449D863}" destId="{90668598-E23C-445B-8B36-F163E11B8CB3}" srcOrd="4" destOrd="0" presId="urn:microsoft.com/office/officeart/2005/8/layout/lProcess3"/>
    <dgm:cxn modelId="{CAD03799-F7A6-49FF-B33E-A98041A67342}" type="presParOf" srcId="{90668598-E23C-445B-8B36-F163E11B8CB3}" destId="{8B65E1DA-0017-4815-AB19-CA645B771753}" srcOrd="0" destOrd="0" presId="urn:microsoft.com/office/officeart/2005/8/layout/lProcess3"/>
    <dgm:cxn modelId="{E200EE9B-9B72-498D-9921-B8958D47855B}" type="presParOf" srcId="{90668598-E23C-445B-8B36-F163E11B8CB3}" destId="{A8AD41A9-03D0-4DA4-9051-BD592285F325}" srcOrd="1" destOrd="0" presId="urn:microsoft.com/office/officeart/2005/8/layout/lProcess3"/>
    <dgm:cxn modelId="{85AFF523-D680-4A3A-BCC7-23D04B0CD43C}" type="presParOf" srcId="{90668598-E23C-445B-8B36-F163E11B8CB3}" destId="{A2A32BC1-3374-407C-8A5C-AD7694338083}" srcOrd="2" destOrd="0" presId="urn:microsoft.com/office/officeart/2005/8/layout/lProcess3"/>
    <dgm:cxn modelId="{ED48ADF4-5452-4A29-A590-92CE8D711EC8}" type="presParOf" srcId="{90668598-E23C-445B-8B36-F163E11B8CB3}" destId="{7D6E1DEA-B2F7-4302-A057-56AFD5739EBC}" srcOrd="3" destOrd="0" presId="urn:microsoft.com/office/officeart/2005/8/layout/lProcess3"/>
    <dgm:cxn modelId="{9BFB8BD1-6569-4A72-80DC-D47D6BBCD970}" type="presParOf" srcId="{90668598-E23C-445B-8B36-F163E11B8CB3}" destId="{8154D373-A718-499B-B42E-EB0EF27AE4FB}" srcOrd="4" destOrd="0" presId="urn:microsoft.com/office/officeart/2005/8/layout/lProcess3"/>
    <dgm:cxn modelId="{4E32324C-9481-42A2-ABC3-648CD483B060}" type="presParOf" srcId="{90668598-E23C-445B-8B36-F163E11B8CB3}" destId="{6A93DCC7-8856-45E3-9006-6ABBCA7F9544}" srcOrd="5" destOrd="0" presId="urn:microsoft.com/office/officeart/2005/8/layout/lProcess3"/>
    <dgm:cxn modelId="{8091110A-0E85-4DDD-9056-35CB010F62BC}" type="presParOf" srcId="{90668598-E23C-445B-8B36-F163E11B8CB3}" destId="{5A6C1F12-C529-4722-8572-E87BE642E68F}" srcOrd="6" destOrd="0" presId="urn:microsoft.com/office/officeart/2005/8/layout/lProcess3"/>
    <dgm:cxn modelId="{296F2448-679C-4114-88A3-BC6108CAAA60}" type="presParOf" srcId="{5FAF8053-37AA-43FE-B2B3-A03B8449D863}" destId="{CF3E5E81-2870-4E09-A4DA-7C8431C4A1C8}" srcOrd="5" destOrd="0" presId="urn:microsoft.com/office/officeart/2005/8/layout/lProcess3"/>
    <dgm:cxn modelId="{7D9C3364-8223-42F5-9E9B-547C8A279262}" type="presParOf" srcId="{5FAF8053-37AA-43FE-B2B3-A03B8449D863}" destId="{A563E369-09AF-4F04-A719-A4FF5487BB13}" srcOrd="6" destOrd="0" presId="urn:microsoft.com/office/officeart/2005/8/layout/lProcess3"/>
    <dgm:cxn modelId="{B604DDFC-1EF3-4561-A1E5-20AB3B6F09CF}" type="presParOf" srcId="{A563E369-09AF-4F04-A719-A4FF5487BB13}" destId="{12EF1D09-5BDF-4124-915B-3A1BA7D6D72A}" srcOrd="0" destOrd="0" presId="urn:microsoft.com/office/officeart/2005/8/layout/lProcess3"/>
    <dgm:cxn modelId="{83AC10B9-6D13-4EF2-BF60-FF9E21452BAD}" type="presParOf" srcId="{A563E369-09AF-4F04-A719-A4FF5487BB13}" destId="{C099D646-168B-4A92-9858-9F1BB9F79520}" srcOrd="1" destOrd="0" presId="urn:microsoft.com/office/officeart/2005/8/layout/lProcess3"/>
    <dgm:cxn modelId="{3B303AE3-0983-466C-9C0F-41D03F7F427E}" type="presParOf" srcId="{A563E369-09AF-4F04-A719-A4FF5487BB13}" destId="{2FA04886-E98C-48F1-BB6C-F7ACD46E3D6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93C1-6E76-466F-8C7B-E2FF085C903C}">
      <dsp:nvSpPr>
        <dsp:cNvPr id="0" name=""/>
        <dsp:cNvSpPr/>
      </dsp:nvSpPr>
      <dsp:spPr>
        <a:xfrm>
          <a:off x="1236554" y="2035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Requirements Analysis</a:t>
          </a:r>
        </a:p>
      </dsp:txBody>
      <dsp:txXfrm>
        <a:off x="1740897" y="2035"/>
        <a:ext cx="1513029" cy="1008686"/>
      </dsp:txXfrm>
    </dsp:sp>
    <dsp:sp modelId="{107CB504-B5EE-42A2-98A7-8F0E1D83E597}">
      <dsp:nvSpPr>
        <dsp:cNvPr id="0" name=""/>
        <dsp:cNvSpPr/>
      </dsp:nvSpPr>
      <dsp:spPr>
        <a:xfrm>
          <a:off x="3430446" y="87773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</a:t>
          </a:r>
        </a:p>
      </dsp:txBody>
      <dsp:txXfrm>
        <a:off x="3849051" y="87773"/>
        <a:ext cx="1255814" cy="837209"/>
      </dsp:txXfrm>
    </dsp:sp>
    <dsp:sp modelId="{19D485AB-8B5E-419C-8BE4-7B78E07A8817}">
      <dsp:nvSpPr>
        <dsp:cNvPr id="0" name=""/>
        <dsp:cNvSpPr/>
      </dsp:nvSpPr>
      <dsp:spPr>
        <a:xfrm>
          <a:off x="1236554" y="1151937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Architecture Design</a:t>
          </a:r>
        </a:p>
      </dsp:txBody>
      <dsp:txXfrm>
        <a:off x="1740897" y="1151937"/>
        <a:ext cx="1513029" cy="1008686"/>
      </dsp:txXfrm>
    </dsp:sp>
    <dsp:sp modelId="{C9DAABE0-68BE-4AA6-B231-AB1CA3E6EAAF}">
      <dsp:nvSpPr>
        <dsp:cNvPr id="0" name=""/>
        <dsp:cNvSpPr/>
      </dsp:nvSpPr>
      <dsp:spPr>
        <a:xfrm>
          <a:off x="3430446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</a:t>
          </a:r>
        </a:p>
      </dsp:txBody>
      <dsp:txXfrm>
        <a:off x="3849051" y="1237675"/>
        <a:ext cx="1255814" cy="837209"/>
      </dsp:txXfrm>
    </dsp:sp>
    <dsp:sp modelId="{1E2EAD7A-00ED-4DF6-99D5-DFFC5F63FB20}">
      <dsp:nvSpPr>
        <dsp:cNvPr id="0" name=""/>
        <dsp:cNvSpPr/>
      </dsp:nvSpPr>
      <dsp:spPr>
        <a:xfrm>
          <a:off x="5230446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 Improve and Iterate</a:t>
          </a:r>
        </a:p>
      </dsp:txBody>
      <dsp:txXfrm>
        <a:off x="5649051" y="1237675"/>
        <a:ext cx="1255814" cy="837209"/>
      </dsp:txXfrm>
    </dsp:sp>
    <dsp:sp modelId="{B3FE7FEF-1C29-4F9B-8ED4-90E163AAD244}">
      <dsp:nvSpPr>
        <dsp:cNvPr id="0" name=""/>
        <dsp:cNvSpPr/>
      </dsp:nvSpPr>
      <dsp:spPr>
        <a:xfrm>
          <a:off x="7030447" y="1237675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Coding Conventions Standardized</a:t>
          </a:r>
        </a:p>
      </dsp:txBody>
      <dsp:txXfrm>
        <a:off x="7449052" y="1237675"/>
        <a:ext cx="1255814" cy="837209"/>
      </dsp:txXfrm>
    </dsp:sp>
    <dsp:sp modelId="{8B65E1DA-0017-4815-AB19-CA645B771753}">
      <dsp:nvSpPr>
        <dsp:cNvPr id="0" name=""/>
        <dsp:cNvSpPr/>
      </dsp:nvSpPr>
      <dsp:spPr>
        <a:xfrm>
          <a:off x="1236554" y="2301839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Design</a:t>
          </a:r>
        </a:p>
      </dsp:txBody>
      <dsp:txXfrm>
        <a:off x="1740897" y="2301839"/>
        <a:ext cx="1513029" cy="1008686"/>
      </dsp:txXfrm>
    </dsp:sp>
    <dsp:sp modelId="{A2A32BC1-3374-407C-8A5C-AD7694338083}">
      <dsp:nvSpPr>
        <dsp:cNvPr id="0" name=""/>
        <dsp:cNvSpPr/>
      </dsp:nvSpPr>
      <dsp:spPr>
        <a:xfrm>
          <a:off x="3430446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Progress</a:t>
          </a:r>
        </a:p>
      </dsp:txBody>
      <dsp:txXfrm>
        <a:off x="3849051" y="2387577"/>
        <a:ext cx="1255814" cy="837209"/>
      </dsp:txXfrm>
    </dsp:sp>
    <dsp:sp modelId="{8154D373-A718-499B-B42E-EB0EF27AE4FB}">
      <dsp:nvSpPr>
        <dsp:cNvPr id="0" name=""/>
        <dsp:cNvSpPr/>
      </dsp:nvSpPr>
      <dsp:spPr>
        <a:xfrm>
          <a:off x="5230446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Logic Complete</a:t>
          </a:r>
        </a:p>
      </dsp:txBody>
      <dsp:txXfrm>
        <a:off x="5649051" y="2387577"/>
        <a:ext cx="1255814" cy="837209"/>
      </dsp:txXfrm>
    </dsp:sp>
    <dsp:sp modelId="{5A6C1F12-C529-4722-8572-E87BE642E68F}">
      <dsp:nvSpPr>
        <dsp:cNvPr id="0" name=""/>
        <dsp:cNvSpPr/>
      </dsp:nvSpPr>
      <dsp:spPr>
        <a:xfrm>
          <a:off x="7030447" y="2387577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 and </a:t>
          </a:r>
          <a:r>
            <a:rPr lang="en-US" sz="1800" kern="1200" dirty="0" err="1"/>
            <a:t>ViewModel</a:t>
          </a:r>
          <a:r>
            <a:rPr lang="en-US" sz="1800" kern="1200" dirty="0"/>
            <a:t> in Progress</a:t>
          </a:r>
        </a:p>
      </dsp:txBody>
      <dsp:txXfrm>
        <a:off x="7449052" y="2387577"/>
        <a:ext cx="1255814" cy="837209"/>
      </dsp:txXfrm>
    </dsp:sp>
    <dsp:sp modelId="{12EF1D09-5BDF-4124-915B-3A1BA7D6D72A}">
      <dsp:nvSpPr>
        <dsp:cNvPr id="0" name=""/>
        <dsp:cNvSpPr/>
      </dsp:nvSpPr>
      <dsp:spPr>
        <a:xfrm>
          <a:off x="1236554" y="3451741"/>
          <a:ext cx="2521715" cy="1008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740897" y="3451741"/>
        <a:ext cx="1513029" cy="1008686"/>
      </dsp:txXfrm>
    </dsp:sp>
    <dsp:sp modelId="{2FA04886-E98C-48F1-BB6C-F7ACD46E3D63}">
      <dsp:nvSpPr>
        <dsp:cNvPr id="0" name=""/>
        <dsp:cNvSpPr/>
      </dsp:nvSpPr>
      <dsp:spPr>
        <a:xfrm>
          <a:off x="3430446" y="3537479"/>
          <a:ext cx="2093023" cy="8372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Progress</a:t>
          </a:r>
        </a:p>
      </dsp:txBody>
      <dsp:txXfrm>
        <a:off x="3849051" y="3537479"/>
        <a:ext cx="1255814" cy="83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Won Word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Won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6D17-BE5D-4DDC-878A-3ACE7371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ACDD-0B6E-4D34-B384-D623722F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Jordan Leibman: Head Programmer</a:t>
            </a:r>
          </a:p>
          <a:p>
            <a:r>
              <a:rPr lang="en-US" dirty="0"/>
              <a:t>Zachary </a:t>
            </a:r>
            <a:r>
              <a:rPr lang="en-US" dirty="0" err="1"/>
              <a:t>Lowrey</a:t>
            </a:r>
            <a:r>
              <a:rPr lang="en-US" dirty="0"/>
              <a:t>: Librarian</a:t>
            </a:r>
          </a:p>
          <a:p>
            <a:r>
              <a:rPr lang="en-US" dirty="0"/>
              <a:t>Troy McMillan: UI Designer/Developer</a:t>
            </a:r>
          </a:p>
          <a:p>
            <a:r>
              <a:rPr lang="en-US" dirty="0"/>
              <a:t>Michael Curtis: Developer</a:t>
            </a:r>
          </a:p>
          <a:p>
            <a:r>
              <a:rPr lang="en-US" dirty="0" err="1"/>
              <a:t>Destoni</a:t>
            </a:r>
            <a:r>
              <a:rPr lang="en-US" dirty="0"/>
              <a:t> Baldwin: Developer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11A6-391F-4269-BB15-5FE025AB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 Domain Model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148736D-7DB1-4CAD-95D2-D008774D7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32662"/>
              </p:ext>
            </p:extLst>
          </p:nvPr>
        </p:nvGraphicFramePr>
        <p:xfrm>
          <a:off x="1218883" y="1600200"/>
          <a:ext cx="213232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29">
                  <a:extLst>
                    <a:ext uri="{9D8B030D-6E8A-4147-A177-3AD203B41FA5}">
                      <a16:colId xmlns:a16="http://schemas.microsoft.com/office/drawing/2014/main" val="25583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2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fileName</a:t>
                      </a:r>
                      <a:r>
                        <a:rPr lang="en-US" sz="2000" dirty="0"/>
                        <a:t> : string</a:t>
                      </a:r>
                    </a:p>
                    <a:p>
                      <a:r>
                        <a:rPr lang="en-US" sz="2000" dirty="0"/>
                        <a:t>pages : List&lt;Page&gt;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48394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68B3614-F7E7-463F-8C9C-9547FFD8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08019"/>
              </p:ext>
            </p:extLst>
          </p:nvPr>
        </p:nvGraphicFramePr>
        <p:xfrm>
          <a:off x="4697756" y="1600200"/>
          <a:ext cx="210751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11">
                  <a:extLst>
                    <a:ext uri="{9D8B030D-6E8A-4147-A177-3AD203B41FA5}">
                      <a16:colId xmlns:a16="http://schemas.microsoft.com/office/drawing/2014/main" val="242378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text : List&lt;Text&gt;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44414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B8669A9-EF4E-4B5D-9204-E1A62D06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4072"/>
              </p:ext>
            </p:extLst>
          </p:nvPr>
        </p:nvGraphicFramePr>
        <p:xfrm>
          <a:off x="8151812" y="1600200"/>
          <a:ext cx="2260151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151">
                  <a:extLst>
                    <a:ext uri="{9D8B030D-6E8A-4147-A177-3AD203B41FA5}">
                      <a16:colId xmlns:a16="http://schemas.microsoft.com/office/drawing/2014/main" val="81605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6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 : char</a:t>
                      </a:r>
                    </a:p>
                    <a:p>
                      <a:r>
                        <a:rPr lang="en-US" sz="2000" dirty="0"/>
                        <a:t>bold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italics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underline : </a:t>
                      </a:r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36338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214381-EA8A-44C6-A240-DB1AA10210C0}"/>
              </a:ext>
            </a:extLst>
          </p:cNvPr>
          <p:cNvCxnSpPr/>
          <p:nvPr/>
        </p:nvCxnSpPr>
        <p:spPr>
          <a:xfrm>
            <a:off x="3351212" y="1752600"/>
            <a:ext cx="134654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FB8AB-9F85-43E2-B6DB-292139211492}"/>
              </a:ext>
            </a:extLst>
          </p:cNvPr>
          <p:cNvCxnSpPr/>
          <p:nvPr/>
        </p:nvCxnSpPr>
        <p:spPr>
          <a:xfrm>
            <a:off x="6805267" y="1752600"/>
            <a:ext cx="134654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7DC1C7A0-7234-4E42-9B8B-BEC45E3B4AB4}"/>
              </a:ext>
            </a:extLst>
          </p:cNvPr>
          <p:cNvSpPr/>
          <p:nvPr/>
        </p:nvSpPr>
        <p:spPr>
          <a:xfrm>
            <a:off x="3409952" y="1600200"/>
            <a:ext cx="5334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7B6CEB2C-FF91-414B-85E5-856A748398FD}"/>
              </a:ext>
            </a:extLst>
          </p:cNvPr>
          <p:cNvSpPr/>
          <p:nvPr/>
        </p:nvSpPr>
        <p:spPr>
          <a:xfrm>
            <a:off x="6864008" y="1600200"/>
            <a:ext cx="5334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7BCECE7-5EEC-487A-8122-7933D213E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3329"/>
              </p:ext>
            </p:extLst>
          </p:nvPr>
        </p:nvGraphicFramePr>
        <p:xfrm>
          <a:off x="1446212" y="4495799"/>
          <a:ext cx="17007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41">
                  <a:extLst>
                    <a:ext uri="{9D8B030D-6E8A-4147-A177-3AD203B41FA5}">
                      <a16:colId xmlns:a16="http://schemas.microsoft.com/office/drawing/2014/main" val="184772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ViewModel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8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996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82F2D53-5083-4052-9078-EED9B8246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24090"/>
              </p:ext>
            </p:extLst>
          </p:nvPr>
        </p:nvGraphicFramePr>
        <p:xfrm>
          <a:off x="5199538" y="4495800"/>
          <a:ext cx="11039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46">
                  <a:extLst>
                    <a:ext uri="{9D8B030D-6E8A-4147-A177-3AD203B41FA5}">
                      <a16:colId xmlns:a16="http://schemas.microsoft.com/office/drawing/2014/main" val="280445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61298"/>
                  </a:ext>
                </a:extLst>
              </a:tr>
            </a:tbl>
          </a:graphicData>
        </a:graphic>
      </p:graphicFrame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40C534-1FE4-4505-BD1D-B79E32039670}"/>
              </a:ext>
            </a:extLst>
          </p:cNvPr>
          <p:cNvCxnSpPr>
            <a:endCxn id="78" idx="3"/>
          </p:cNvCxnSpPr>
          <p:nvPr/>
        </p:nvCxnSpPr>
        <p:spPr>
          <a:xfrm flipH="1">
            <a:off x="3146953" y="4952999"/>
            <a:ext cx="206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8459CF-9113-416F-B50C-7723D6FF35A7}"/>
              </a:ext>
            </a:extLst>
          </p:cNvPr>
          <p:cNvCxnSpPr>
            <a:cxnSpLocks/>
          </p:cNvCxnSpPr>
          <p:nvPr/>
        </p:nvCxnSpPr>
        <p:spPr>
          <a:xfrm flipV="1">
            <a:off x="2436812" y="2758440"/>
            <a:ext cx="1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32BEC4-AF5B-4B93-A252-28B2EB62774A}"/>
              </a:ext>
            </a:extLst>
          </p:cNvPr>
          <p:cNvCxnSpPr>
            <a:cxnSpLocks/>
            <a:stCxn id="78" idx="2"/>
            <a:endCxn id="81" idx="2"/>
          </p:cNvCxnSpPr>
          <p:nvPr/>
        </p:nvCxnSpPr>
        <p:spPr>
          <a:xfrm rot="16200000" flipH="1">
            <a:off x="4024046" y="3682734"/>
            <a:ext cx="1" cy="345492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2ACAE0-3BDF-40A7-A6A7-D256A7DD5AD5}"/>
              </a:ext>
            </a:extLst>
          </p:cNvPr>
          <p:cNvCxnSpPr/>
          <p:nvPr/>
        </p:nvCxnSpPr>
        <p:spPr>
          <a:xfrm>
            <a:off x="2055812" y="275844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396AED5-B729-4226-A407-39917A9A7E1B}"/>
              </a:ext>
            </a:extLst>
          </p:cNvPr>
          <p:cNvSpPr txBox="1"/>
          <p:nvPr/>
        </p:nvSpPr>
        <p:spPr>
          <a:xfrm>
            <a:off x="3146953" y="3109681"/>
            <a:ext cx="17526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User Input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A6211-72F9-41EE-B1DC-F281998696AD}"/>
              </a:ext>
            </a:extLst>
          </p:cNvPr>
          <p:cNvSpPr txBox="1"/>
          <p:nvPr/>
        </p:nvSpPr>
        <p:spPr>
          <a:xfrm>
            <a:off x="3128800" y="3710970"/>
            <a:ext cx="31242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Returned Properties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DFC70C-2DEE-4F43-85CA-FDEA93203C97}"/>
              </a:ext>
            </a:extLst>
          </p:cNvPr>
          <p:cNvSpPr txBox="1"/>
          <p:nvPr/>
        </p:nvSpPr>
        <p:spPr>
          <a:xfrm>
            <a:off x="3443023" y="1977085"/>
            <a:ext cx="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 0..*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F0A393-BB44-463D-BE2D-08526F3F7CC3}"/>
              </a:ext>
            </a:extLst>
          </p:cNvPr>
          <p:cNvSpPr txBox="1"/>
          <p:nvPr/>
        </p:nvSpPr>
        <p:spPr>
          <a:xfrm>
            <a:off x="6898309" y="1979265"/>
            <a:ext cx="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 0..*</a:t>
            </a:r>
          </a:p>
        </p:txBody>
      </p:sp>
    </p:spTree>
    <p:extLst>
      <p:ext uri="{BB962C8B-B14F-4D97-AF65-F5344CB8AC3E}">
        <p14:creationId xmlns:p14="http://schemas.microsoft.com/office/powerpoint/2010/main" val="12969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A13E-1210-4EA0-8687-EE782F95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B5A1-A8ED-420C-856D-C919FE46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Class(Not Currently Implemented)</a:t>
            </a:r>
          </a:p>
          <a:p>
            <a:pPr lvl="1"/>
            <a:r>
              <a:rPr lang="en-US" dirty="0"/>
              <a:t>Controls Save/Load, print, export functions</a:t>
            </a:r>
          </a:p>
          <a:p>
            <a:pPr lvl="1"/>
            <a:r>
              <a:rPr lang="en-US" dirty="0"/>
              <a:t>Manipulates Page Count</a:t>
            </a:r>
          </a:p>
          <a:p>
            <a:r>
              <a:rPr lang="en-US" dirty="0"/>
              <a:t>Page Class</a:t>
            </a:r>
          </a:p>
          <a:p>
            <a:pPr lvl="1"/>
            <a:r>
              <a:rPr lang="en-US" dirty="0"/>
              <a:t>Keeps track of text currently</a:t>
            </a:r>
          </a:p>
          <a:p>
            <a:r>
              <a:rPr lang="en-US" dirty="0"/>
              <a:t>Text Class</a:t>
            </a:r>
          </a:p>
          <a:p>
            <a:pPr lvl="1"/>
            <a:r>
              <a:rPr lang="en-US" dirty="0"/>
              <a:t>Keeps track of text parameters character by character</a:t>
            </a:r>
          </a:p>
          <a:p>
            <a:pPr lvl="1"/>
            <a:r>
              <a:rPr lang="en-US" dirty="0"/>
              <a:t>Allows for bold, italics, and underline flags currently</a:t>
            </a:r>
          </a:p>
        </p:txBody>
      </p:sp>
    </p:spTree>
    <p:extLst>
      <p:ext uri="{BB962C8B-B14F-4D97-AF65-F5344CB8AC3E}">
        <p14:creationId xmlns:p14="http://schemas.microsoft.com/office/powerpoint/2010/main" val="6465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7BE-50F9-4130-91D8-915FC7CB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93FF-F571-4FA9-86F8-AC26E47F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currently implemented</a:t>
            </a:r>
          </a:p>
          <a:p>
            <a:r>
              <a:rPr lang="en-US" dirty="0" err="1"/>
              <a:t>ViewModel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Translator between Model and View functionality</a:t>
            </a:r>
          </a:p>
          <a:p>
            <a:pPr lvl="1"/>
            <a:r>
              <a:rPr lang="en-US" dirty="0"/>
              <a:t>Expected to be most effort consuming</a:t>
            </a:r>
          </a:p>
          <a:p>
            <a:r>
              <a:rPr lang="en-US" dirty="0"/>
              <a:t>View Class</a:t>
            </a:r>
          </a:p>
          <a:p>
            <a:pPr lvl="1"/>
            <a:r>
              <a:rPr lang="en-US" dirty="0"/>
              <a:t>Minimalistic GUI</a:t>
            </a:r>
          </a:p>
          <a:p>
            <a:pPr lvl="1"/>
            <a:r>
              <a:rPr lang="en-US" dirty="0"/>
              <a:t>Prototypes in Development</a:t>
            </a:r>
          </a:p>
          <a:p>
            <a:pPr lvl="1"/>
            <a:r>
              <a:rPr lang="en-US" dirty="0"/>
              <a:t>Very Little code, Most logic expected to be handled in </a:t>
            </a:r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DD35-A2D3-46B5-BCF3-FCD621AE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Schedule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DAFCDB1-D8C9-464A-A029-F83F6679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81399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1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A7D9-0458-4B97-A109-5E96428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Lack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23E3-E795-4310-A12A-838E1682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invite errors</a:t>
            </a:r>
          </a:p>
          <a:p>
            <a:pPr lvl="1"/>
            <a:r>
              <a:rPr lang="en-US" dirty="0"/>
              <a:t>Some team members could not make updates or commits to files</a:t>
            </a:r>
          </a:p>
          <a:p>
            <a:r>
              <a:rPr lang="en-US" dirty="0"/>
              <a:t>Redesigns in Architecture and Program Design</a:t>
            </a:r>
          </a:p>
          <a:p>
            <a:pPr lvl="1"/>
            <a:r>
              <a:rPr lang="en-US" dirty="0"/>
              <a:t>Initial Architecture Designs included errors</a:t>
            </a:r>
          </a:p>
          <a:p>
            <a:pPr lvl="1"/>
            <a:r>
              <a:rPr lang="en-US" dirty="0"/>
              <a:t>Required updates to account for C# features</a:t>
            </a:r>
          </a:p>
          <a:p>
            <a:pPr lvl="1"/>
            <a:r>
              <a:rPr lang="en-US" dirty="0"/>
              <a:t>Required updates to program design for MVVM features</a:t>
            </a:r>
          </a:p>
          <a:p>
            <a:r>
              <a:rPr lang="en-US" dirty="0"/>
              <a:t>Methods of Communication Failed</a:t>
            </a:r>
          </a:p>
          <a:p>
            <a:pPr lvl="1"/>
            <a:r>
              <a:rPr lang="en-US" dirty="0"/>
              <a:t>This led to duplicate work and misunderstandings in design</a:t>
            </a:r>
          </a:p>
        </p:txBody>
      </p:sp>
    </p:spTree>
    <p:extLst>
      <p:ext uri="{BB962C8B-B14F-4D97-AF65-F5344CB8AC3E}">
        <p14:creationId xmlns:p14="http://schemas.microsoft.com/office/powerpoint/2010/main" val="41558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696-D158-46B1-96AD-1B964A19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D5D4-4319-4D74-9788-F198429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implementation</a:t>
            </a:r>
          </a:p>
          <a:p>
            <a:r>
              <a:rPr lang="en-US" dirty="0"/>
              <a:t>GUI Implementation</a:t>
            </a:r>
          </a:p>
          <a:p>
            <a:r>
              <a:rPr lang="en-US" dirty="0"/>
              <a:t>Communication and project management handled through Trello and Slack.</a:t>
            </a:r>
          </a:p>
          <a:p>
            <a:r>
              <a:rPr lang="en-US" dirty="0" err="1"/>
              <a:t>Github</a:t>
            </a:r>
            <a:r>
              <a:rPr lang="en-US" dirty="0"/>
              <a:t> collaboration corrected, all members are confirmed able to contribute</a:t>
            </a:r>
          </a:p>
        </p:txBody>
      </p:sp>
    </p:spTree>
    <p:extLst>
      <p:ext uri="{BB962C8B-B14F-4D97-AF65-F5344CB8AC3E}">
        <p14:creationId xmlns:p14="http://schemas.microsoft.com/office/powerpoint/2010/main" val="30543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080-1898-4F94-80E8-2DB3A894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67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282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Won Word Processor</vt:lpstr>
      <vt:lpstr>Team Members and Roles</vt:lpstr>
      <vt:lpstr>Won Domain Model</vt:lpstr>
      <vt:lpstr>Model</vt:lpstr>
      <vt:lpstr>View and ViewModel</vt:lpstr>
      <vt:lpstr>Current Schedule</vt:lpstr>
      <vt:lpstr>Reasons For Lack of Progress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 Word Processor</dc:title>
  <dc:creator>Jordan Leibman</dc:creator>
  <cp:lastModifiedBy>Jordan Leibman</cp:lastModifiedBy>
  <cp:revision>23</cp:revision>
  <dcterms:created xsi:type="dcterms:W3CDTF">2017-10-18T20:06:32Z</dcterms:created>
  <dcterms:modified xsi:type="dcterms:W3CDTF">2017-10-19T03:22:17Z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