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21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61B2-C02D-4470-A0B4-2040E84738B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3D6-BDE6-4590-9CB1-0C2BDF9A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61B2-C02D-4470-A0B4-2040E84738B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3D6-BDE6-4590-9CB1-0C2BDF9A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3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61B2-C02D-4470-A0B4-2040E84738B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3D6-BDE6-4590-9CB1-0C2BDF9A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3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61B2-C02D-4470-A0B4-2040E84738B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3D6-BDE6-4590-9CB1-0C2BDF9A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61B2-C02D-4470-A0B4-2040E84738B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3D6-BDE6-4590-9CB1-0C2BDF9A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6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61B2-C02D-4470-A0B4-2040E84738B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3D6-BDE6-4590-9CB1-0C2BDF9A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7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61B2-C02D-4470-A0B4-2040E84738B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3D6-BDE6-4590-9CB1-0C2BDF9A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5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61B2-C02D-4470-A0B4-2040E84738B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3D6-BDE6-4590-9CB1-0C2BDF9A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61B2-C02D-4470-A0B4-2040E84738B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3D6-BDE6-4590-9CB1-0C2BDF9A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1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61B2-C02D-4470-A0B4-2040E84738B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3D6-BDE6-4590-9CB1-0C2BDF9A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2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61B2-C02D-4470-A0B4-2040E84738B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3D6-BDE6-4590-9CB1-0C2BDF9A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B61B2-C02D-4470-A0B4-2040E84738B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7E3D6-BDE6-4590-9CB1-0C2BDF9A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6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1" y="0"/>
            <a:ext cx="2895600" cy="1470025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Group Name</a:t>
            </a:r>
            <a:r>
              <a:rPr 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sz="32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GroupWon</a:t>
            </a:r>
            <a:endParaRPr lang="en-US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895600"/>
            <a:ext cx="6400800" cy="1752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Won Word Processor</a:t>
            </a:r>
            <a:endParaRPr lang="en-US" sz="5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48400" y="0"/>
            <a:ext cx="28956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Team Members</a:t>
            </a:r>
            <a:r>
              <a:rPr 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sz="14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Destoni</a:t>
            </a:r>
            <a:r>
              <a:rPr lang="en-US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Baldwin</a:t>
            </a:r>
          </a:p>
          <a:p>
            <a:r>
              <a:rPr lang="en-US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Michael Curtis</a:t>
            </a:r>
          </a:p>
          <a:p>
            <a:r>
              <a:rPr lang="en-US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Jordan </a:t>
            </a:r>
            <a:r>
              <a:rPr lang="en-US" sz="14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Leibman</a:t>
            </a:r>
            <a:endParaRPr lang="en-US" sz="14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Zachary Lowery</a:t>
            </a:r>
          </a:p>
          <a:p>
            <a:r>
              <a:rPr lang="en-US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Troy McMillan</a:t>
            </a:r>
          </a:p>
        </p:txBody>
      </p:sp>
    </p:spTree>
    <p:extLst>
      <p:ext uri="{BB962C8B-B14F-4D97-AF65-F5344CB8AC3E}">
        <p14:creationId xmlns:p14="http://schemas.microsoft.com/office/powerpoint/2010/main" val="386626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6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"/>
            <a:ext cx="6400800" cy="1752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Project Overview</a:t>
            </a:r>
            <a:endParaRPr lang="en-US" sz="5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045732"/>
            <a:ext cx="838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We are working on a simple word processor to save us from the dreaded </a:t>
            </a: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Libre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Office.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We are focusing on minimalistic functionality that works well rather than a broad scope of function that performs sub-par at best.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We are creating this program using C#, XAML, and a MVVM programming design pattern.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We believe that using an MVVM pattern is overkill for this project, but it is more desirable than traditional methods.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majority of our team mates use Visual Studio 2015/2017 for an IDE, and also use Windows 7 – 10 as a design platform.</a:t>
            </a: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8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6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"/>
            <a:ext cx="64008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Key Architectural Drivers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410355"/>
            <a:ext cx="838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There were three main requirements that drove our design decisions: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It had to be fast.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It had to be responsive.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It had to be up to date.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As an honorable mention, it had to be simple.</a:t>
            </a:r>
          </a:p>
          <a:p>
            <a:pPr lvl="4"/>
            <a:endParaRPr lang="en-US" sz="20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685800" lvl="4" indent="-330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It had to be fast, because we needed freedom from Libre’s slow execution speed.</a:t>
            </a:r>
          </a:p>
          <a:p>
            <a:pPr marL="685800" lvl="4" indent="-330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It had to be responsive, because we can’t abide an editor that makes you guess at what it is doing while you’re doing it.</a:t>
            </a:r>
          </a:p>
          <a:p>
            <a:pPr marL="685800" lvl="4" indent="-330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And it needed to be up to date, because processing stale information is pointless.</a:t>
            </a:r>
          </a:p>
        </p:txBody>
      </p:sp>
    </p:spTree>
    <p:extLst>
      <p:ext uri="{BB962C8B-B14F-4D97-AF65-F5344CB8AC3E}">
        <p14:creationId xmlns:p14="http://schemas.microsoft.com/office/powerpoint/2010/main" val="26986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6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"/>
            <a:ext cx="64008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Architectural Style Choices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410355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There were two potential candidates for our architecture:</a:t>
            </a:r>
            <a:endParaRPr lang="en-US" sz="28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Publish-Subscribe.</a:t>
            </a:r>
            <a:endParaRPr lang="en-US" sz="28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Layered Systems.</a:t>
            </a:r>
            <a:endParaRPr lang="en-US" sz="20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4"/>
            <a:endParaRPr lang="en-US" sz="20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685800" lvl="4" indent="-330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Publish-Subscribe architecture was a candidate because it allowed for up to date information in a responsive manner due to its event-driven nature.</a:t>
            </a:r>
            <a:endParaRPr lang="en-US" sz="24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685800" lvl="4" indent="-3302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Layered Systems approach was considered because it naturally adhered to the typical structure of a word processor as a user-driven piece of software.</a:t>
            </a:r>
          </a:p>
          <a:p>
            <a:pPr marL="1028700" lvl="4" indent="-341313">
              <a:buFont typeface="Wingdings" panose="05000000000000000000" pitchFamily="2" charset="2"/>
              <a:buChar char="Ø"/>
              <a:tabLst>
                <a:tab pos="1028700" algn="l"/>
              </a:tabLst>
            </a:pP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We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eventually chose the Publish-Subscribe architecture.</a:t>
            </a:r>
            <a:endParaRPr lang="en-US" sz="24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6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"/>
            <a:ext cx="64008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Our Architecture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410355"/>
            <a:ext cx="838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Typical MVVM Architecture			Our Back end (Model)</a:t>
            </a:r>
          </a:p>
          <a:p>
            <a:r>
              <a:rPr lang="en-US" sz="1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           (Image Courtesy of www.tutorialspoint.com)</a:t>
            </a:r>
            <a:endParaRPr lang="en-US" sz="10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1590675" cy="446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999014"/>
            <a:ext cx="3734024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6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"/>
            <a:ext cx="6400800" cy="990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79248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We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are using a Publish-Subscribe model to capture the necessary aspects of a word processor. </a:t>
            </a:r>
          </a:p>
          <a:p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 Risks include:</a:t>
            </a:r>
          </a:p>
          <a:p>
            <a:pPr marL="457200" indent="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Complexity of development (Publish-Subscribe is hard to test because it is primarily event driven)</a:t>
            </a:r>
          </a:p>
          <a:p>
            <a:pPr marL="457200" indent="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Lack of speed, the publish-subscribe architecture doesn’t cater to speed, so we will have to make up for it through minimal, functional design.</a:t>
            </a:r>
            <a:endParaRPr lang="en-US" sz="32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indent="-230188"/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Interesting Notes:</a:t>
            </a:r>
          </a:p>
          <a:p>
            <a:pPr marL="457200" indent="-230188"/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During the implementation phase, our lead programmer discovered that C# has certain features and classes that greatly ease development, so our design is undergoing a revamp.</a:t>
            </a:r>
          </a:p>
          <a:p>
            <a:pPr marL="800100" indent="-339725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We are discussing using a separate design pattern and are revamping the architecture/implementation as a result.</a:t>
            </a:r>
          </a:p>
        </p:txBody>
      </p:sp>
    </p:spTree>
    <p:extLst>
      <p:ext uri="{BB962C8B-B14F-4D97-AF65-F5344CB8AC3E}">
        <p14:creationId xmlns:p14="http://schemas.microsoft.com/office/powerpoint/2010/main" val="42285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316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Group Name GroupWon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GroupWon</dc:title>
  <dc:creator>Zach</dc:creator>
  <cp:lastModifiedBy>Zach</cp:lastModifiedBy>
  <cp:revision>9</cp:revision>
  <dcterms:created xsi:type="dcterms:W3CDTF">2017-11-02T03:03:41Z</dcterms:created>
  <dcterms:modified xsi:type="dcterms:W3CDTF">2017-11-02T15:14:37Z</dcterms:modified>
</cp:coreProperties>
</file>