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handoutMasterIdLst>
    <p:handoutMasterId r:id="rId22"/>
  </p:handoutMasterIdLst>
  <p:sldIdLst>
    <p:sldId id="620" r:id="rId2"/>
    <p:sldId id="613" r:id="rId3"/>
    <p:sldId id="629" r:id="rId4"/>
    <p:sldId id="640" r:id="rId5"/>
    <p:sldId id="638" r:id="rId6"/>
    <p:sldId id="641" r:id="rId7"/>
    <p:sldId id="639" r:id="rId8"/>
    <p:sldId id="645" r:id="rId9"/>
    <p:sldId id="646" r:id="rId10"/>
    <p:sldId id="647" r:id="rId11"/>
    <p:sldId id="631" r:id="rId12"/>
    <p:sldId id="642" r:id="rId13"/>
    <p:sldId id="643" r:id="rId14"/>
    <p:sldId id="644" r:id="rId15"/>
    <p:sldId id="624" r:id="rId16"/>
    <p:sldId id="648" r:id="rId17"/>
    <p:sldId id="634" r:id="rId18"/>
    <p:sldId id="635" r:id="rId19"/>
    <p:sldId id="603" r:id="rId20"/>
  </p:sldIdLst>
  <p:sldSz cx="12192000" cy="6858000"/>
  <p:notesSz cx="9388475" cy="71024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04"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stp--2" initials="u" lastIdx="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1952"/>
    <a:srgbClr val="FDB614"/>
    <a:srgbClr val="00648E"/>
    <a:srgbClr val="008CC4"/>
    <a:srgbClr val="0078AA"/>
    <a:srgbClr val="006F9D"/>
    <a:srgbClr val="007BAD"/>
    <a:srgbClr val="0083B8"/>
    <a:srgbClr val="00ADF2"/>
    <a:srgbClr val="4BAC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074" autoAdjust="0"/>
    <p:restoredTop sz="96623" autoAdjust="0"/>
  </p:normalViewPr>
  <p:slideViewPr>
    <p:cSldViewPr snapToGrid="0" showGuides="1">
      <p:cViewPr varScale="1">
        <p:scale>
          <a:sx n="65" d="100"/>
          <a:sy n="65" d="100"/>
        </p:scale>
        <p:origin x="336" y="60"/>
      </p:cViewPr>
      <p:guideLst>
        <p:guide orient="horz" pos="2304"/>
        <p:guide pos="3840"/>
      </p:guideLst>
    </p:cSldViewPr>
  </p:slideViewPr>
  <p:notesTextViewPr>
    <p:cViewPr>
      <p:scale>
        <a:sx n="66" d="100"/>
        <a:sy n="66"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2"/>
            <a:ext cx="4068340" cy="356357"/>
          </a:xfrm>
          <a:prstGeom prst="rect">
            <a:avLst/>
          </a:prstGeom>
        </p:spPr>
        <p:txBody>
          <a:bodyPr vert="horz" lIns="96625" tIns="48312" rIns="96625" bIns="48312" rtlCol="0"/>
          <a:lstStyle>
            <a:lvl1pPr algn="l">
              <a:defRPr sz="1300"/>
            </a:lvl1pPr>
          </a:lstStyle>
          <a:p>
            <a:endParaRPr lang="en-PH"/>
          </a:p>
        </p:txBody>
      </p:sp>
      <p:sp>
        <p:nvSpPr>
          <p:cNvPr id="3" name="Date Placeholder 2"/>
          <p:cNvSpPr>
            <a:spLocks noGrp="1"/>
          </p:cNvSpPr>
          <p:nvPr>
            <p:ph type="dt" sz="quarter" idx="1"/>
          </p:nvPr>
        </p:nvSpPr>
        <p:spPr>
          <a:xfrm>
            <a:off x="5317965" y="2"/>
            <a:ext cx="4068340" cy="356357"/>
          </a:xfrm>
          <a:prstGeom prst="rect">
            <a:avLst/>
          </a:prstGeom>
        </p:spPr>
        <p:txBody>
          <a:bodyPr vert="horz" lIns="96625" tIns="48312" rIns="96625" bIns="48312" rtlCol="0"/>
          <a:lstStyle>
            <a:lvl1pPr algn="r">
              <a:defRPr sz="1300"/>
            </a:lvl1pPr>
          </a:lstStyle>
          <a:p>
            <a:fld id="{631D74F8-289F-4E41-AD30-F84A1146F530}" type="datetimeFigureOut">
              <a:rPr lang="en-PH" smtClean="0"/>
              <a:t>16/12/2024</a:t>
            </a:fld>
            <a:endParaRPr lang="en-PH"/>
          </a:p>
        </p:txBody>
      </p:sp>
      <p:sp>
        <p:nvSpPr>
          <p:cNvPr id="4" name="Footer Placeholder 3"/>
          <p:cNvSpPr>
            <a:spLocks noGrp="1"/>
          </p:cNvSpPr>
          <p:nvPr>
            <p:ph type="ftr" sz="quarter" idx="2"/>
          </p:nvPr>
        </p:nvSpPr>
        <p:spPr>
          <a:xfrm>
            <a:off x="2" y="6746119"/>
            <a:ext cx="4068340" cy="356357"/>
          </a:xfrm>
          <a:prstGeom prst="rect">
            <a:avLst/>
          </a:prstGeom>
        </p:spPr>
        <p:txBody>
          <a:bodyPr vert="horz" lIns="96625" tIns="48312" rIns="96625" bIns="48312" rtlCol="0" anchor="b"/>
          <a:lstStyle>
            <a:lvl1pPr algn="l">
              <a:defRPr sz="1300"/>
            </a:lvl1pPr>
          </a:lstStyle>
          <a:p>
            <a:endParaRPr lang="en-PH"/>
          </a:p>
        </p:txBody>
      </p:sp>
      <p:sp>
        <p:nvSpPr>
          <p:cNvPr id="5" name="Slide Number Placeholder 4"/>
          <p:cNvSpPr>
            <a:spLocks noGrp="1"/>
          </p:cNvSpPr>
          <p:nvPr>
            <p:ph type="sldNum" sz="quarter" idx="3"/>
          </p:nvPr>
        </p:nvSpPr>
        <p:spPr>
          <a:xfrm>
            <a:off x="5317965" y="6746119"/>
            <a:ext cx="4068340" cy="356357"/>
          </a:xfrm>
          <a:prstGeom prst="rect">
            <a:avLst/>
          </a:prstGeom>
        </p:spPr>
        <p:txBody>
          <a:bodyPr vert="horz" lIns="96625" tIns="48312" rIns="96625" bIns="48312" rtlCol="0" anchor="b"/>
          <a:lstStyle>
            <a:lvl1pPr algn="r">
              <a:defRPr sz="1300"/>
            </a:lvl1pPr>
          </a:lstStyle>
          <a:p>
            <a:fld id="{C07BE27D-9BAF-4B50-B4A7-F31B61725EB5}" type="slidenum">
              <a:rPr lang="en-PH" smtClean="0"/>
              <a:t>‹#›</a:t>
            </a:fld>
            <a:endParaRPr lang="en-PH"/>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2"/>
            <a:ext cx="4068340" cy="356357"/>
          </a:xfrm>
          <a:prstGeom prst="rect">
            <a:avLst/>
          </a:prstGeom>
        </p:spPr>
        <p:txBody>
          <a:bodyPr vert="horz" lIns="96625" tIns="48312" rIns="96625" bIns="48312" rtlCol="0"/>
          <a:lstStyle>
            <a:lvl1pPr algn="l">
              <a:defRPr sz="1300"/>
            </a:lvl1pPr>
          </a:lstStyle>
          <a:p>
            <a:endParaRPr lang="en-PH"/>
          </a:p>
        </p:txBody>
      </p:sp>
      <p:sp>
        <p:nvSpPr>
          <p:cNvPr id="3" name="Date Placeholder 2"/>
          <p:cNvSpPr>
            <a:spLocks noGrp="1"/>
          </p:cNvSpPr>
          <p:nvPr>
            <p:ph type="dt" idx="1"/>
          </p:nvPr>
        </p:nvSpPr>
        <p:spPr>
          <a:xfrm>
            <a:off x="5317965" y="2"/>
            <a:ext cx="4068340" cy="356357"/>
          </a:xfrm>
          <a:prstGeom prst="rect">
            <a:avLst/>
          </a:prstGeom>
        </p:spPr>
        <p:txBody>
          <a:bodyPr vert="horz" lIns="96625" tIns="48312" rIns="96625" bIns="48312" rtlCol="0"/>
          <a:lstStyle>
            <a:lvl1pPr algn="r">
              <a:defRPr sz="1300"/>
            </a:lvl1pPr>
          </a:lstStyle>
          <a:p>
            <a:fld id="{DD7240A6-4180-40B5-8A36-F4799AA39475}" type="datetimeFigureOut">
              <a:rPr lang="en-PH" smtClean="0"/>
              <a:t>16/12/2024</a:t>
            </a:fld>
            <a:endParaRPr lang="en-PH"/>
          </a:p>
        </p:txBody>
      </p:sp>
      <p:sp>
        <p:nvSpPr>
          <p:cNvPr id="4" name="Slide Image Placeholder 3"/>
          <p:cNvSpPr>
            <a:spLocks noGrp="1" noRot="1" noChangeAspect="1"/>
          </p:cNvSpPr>
          <p:nvPr>
            <p:ph type="sldImg" idx="2"/>
          </p:nvPr>
        </p:nvSpPr>
        <p:spPr>
          <a:xfrm>
            <a:off x="2563813" y="887413"/>
            <a:ext cx="4260850" cy="2397125"/>
          </a:xfrm>
          <a:prstGeom prst="rect">
            <a:avLst/>
          </a:prstGeom>
          <a:noFill/>
          <a:ln w="12700">
            <a:solidFill>
              <a:prstClr val="black"/>
            </a:solidFill>
          </a:ln>
        </p:spPr>
        <p:txBody>
          <a:bodyPr vert="horz" lIns="96625" tIns="48312" rIns="96625" bIns="48312" rtlCol="0" anchor="ctr"/>
          <a:lstStyle/>
          <a:p>
            <a:endParaRPr lang="en-PH"/>
          </a:p>
        </p:txBody>
      </p:sp>
      <p:sp>
        <p:nvSpPr>
          <p:cNvPr id="5" name="Notes Placeholder 4"/>
          <p:cNvSpPr>
            <a:spLocks noGrp="1"/>
          </p:cNvSpPr>
          <p:nvPr>
            <p:ph type="body" sz="quarter" idx="3"/>
          </p:nvPr>
        </p:nvSpPr>
        <p:spPr>
          <a:xfrm>
            <a:off x="938848" y="3418067"/>
            <a:ext cx="7510780" cy="2796599"/>
          </a:xfrm>
          <a:prstGeom prst="rect">
            <a:avLst/>
          </a:prstGeom>
        </p:spPr>
        <p:txBody>
          <a:bodyPr vert="horz" lIns="96625" tIns="48312" rIns="96625" bIns="48312"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6" name="Footer Placeholder 5"/>
          <p:cNvSpPr>
            <a:spLocks noGrp="1"/>
          </p:cNvSpPr>
          <p:nvPr>
            <p:ph type="ftr" sz="quarter" idx="4"/>
          </p:nvPr>
        </p:nvSpPr>
        <p:spPr>
          <a:xfrm>
            <a:off x="2" y="6746119"/>
            <a:ext cx="4068340" cy="356357"/>
          </a:xfrm>
          <a:prstGeom prst="rect">
            <a:avLst/>
          </a:prstGeom>
        </p:spPr>
        <p:txBody>
          <a:bodyPr vert="horz" lIns="96625" tIns="48312" rIns="96625" bIns="48312" rtlCol="0" anchor="b"/>
          <a:lstStyle>
            <a:lvl1pPr algn="l">
              <a:defRPr sz="1300"/>
            </a:lvl1pPr>
          </a:lstStyle>
          <a:p>
            <a:endParaRPr lang="en-PH"/>
          </a:p>
        </p:txBody>
      </p:sp>
      <p:sp>
        <p:nvSpPr>
          <p:cNvPr id="7" name="Slide Number Placeholder 6"/>
          <p:cNvSpPr>
            <a:spLocks noGrp="1"/>
          </p:cNvSpPr>
          <p:nvPr>
            <p:ph type="sldNum" sz="quarter" idx="5"/>
          </p:nvPr>
        </p:nvSpPr>
        <p:spPr>
          <a:xfrm>
            <a:off x="5317965" y="6746119"/>
            <a:ext cx="4068340" cy="356357"/>
          </a:xfrm>
          <a:prstGeom prst="rect">
            <a:avLst/>
          </a:prstGeom>
        </p:spPr>
        <p:txBody>
          <a:bodyPr vert="horz" lIns="96625" tIns="48312" rIns="96625" bIns="48312" rtlCol="0" anchor="b"/>
          <a:lstStyle>
            <a:lvl1pPr algn="r">
              <a:defRPr sz="1300"/>
            </a:lvl1pPr>
          </a:lstStyle>
          <a:p>
            <a:fld id="{3972673A-94EB-4903-80E2-676C1B13AAB9}" type="slidenum">
              <a:rPr lang="en-PH" smtClean="0"/>
              <a:t>‹#›</a:t>
            </a:fld>
            <a:endParaRPr lang="en-PH"/>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3972673A-94EB-4903-80E2-676C1B13AAB9}" type="slidenum">
              <a:rPr lang="en-PH" smtClean="0"/>
              <a:t>1</a:t>
            </a:fld>
            <a:endParaRPr lang="en-PH"/>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F7C452-B193-B03B-8952-D2C4ECC6628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478D588-128A-67F3-0ACD-799BEC97FC2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3149782-DD49-2395-2C06-64B8C69473CA}"/>
              </a:ext>
            </a:extLst>
          </p:cNvPr>
          <p:cNvSpPr>
            <a:spLocks noGrp="1"/>
          </p:cNvSpPr>
          <p:nvPr>
            <p:ph type="body" idx="1"/>
          </p:nvPr>
        </p:nvSpPr>
        <p:spPr/>
        <p:txBody>
          <a:bodyPr/>
          <a:lstStyle/>
          <a:p>
            <a:endParaRPr lang="en-PH" dirty="0"/>
          </a:p>
        </p:txBody>
      </p:sp>
      <p:sp>
        <p:nvSpPr>
          <p:cNvPr id="4" name="Slide Number Placeholder 3">
            <a:extLst>
              <a:ext uri="{FF2B5EF4-FFF2-40B4-BE49-F238E27FC236}">
                <a16:creationId xmlns:a16="http://schemas.microsoft.com/office/drawing/2014/main" id="{855DD912-7302-0731-1E72-56FDBEF9FBDE}"/>
              </a:ext>
            </a:extLst>
          </p:cNvPr>
          <p:cNvSpPr>
            <a:spLocks noGrp="1"/>
          </p:cNvSpPr>
          <p:nvPr>
            <p:ph type="sldNum" sz="quarter" idx="5"/>
          </p:nvPr>
        </p:nvSpPr>
        <p:spPr/>
        <p:txBody>
          <a:bodyPr/>
          <a:lstStyle/>
          <a:p>
            <a:fld id="{3972673A-94EB-4903-80E2-676C1B13AAB9}" type="slidenum">
              <a:rPr lang="en-PH" smtClean="0"/>
              <a:t>10</a:t>
            </a:fld>
            <a:endParaRPr lang="en-PH"/>
          </a:p>
        </p:txBody>
      </p:sp>
    </p:spTree>
    <p:extLst>
      <p:ext uri="{BB962C8B-B14F-4D97-AF65-F5344CB8AC3E}">
        <p14:creationId xmlns:p14="http://schemas.microsoft.com/office/powerpoint/2010/main" val="24352320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3972673A-94EB-4903-80E2-676C1B13AAB9}" type="slidenum">
              <a:rPr lang="en-PH" smtClean="0"/>
              <a:t>11</a:t>
            </a:fld>
            <a:endParaRPr lang="en-PH"/>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90F2E5-AE8D-3E33-31FB-C810E65D572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6A115DE-9F52-3D4F-1117-2D1F99D2348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37398B5-E2A5-C913-2D6F-887E69D5CA30}"/>
              </a:ext>
            </a:extLst>
          </p:cNvPr>
          <p:cNvSpPr>
            <a:spLocks noGrp="1"/>
          </p:cNvSpPr>
          <p:nvPr>
            <p:ph type="body" idx="1"/>
          </p:nvPr>
        </p:nvSpPr>
        <p:spPr/>
        <p:txBody>
          <a:bodyPr/>
          <a:lstStyle/>
          <a:p>
            <a:endParaRPr lang="en-PH" dirty="0"/>
          </a:p>
        </p:txBody>
      </p:sp>
      <p:sp>
        <p:nvSpPr>
          <p:cNvPr id="4" name="Slide Number Placeholder 3">
            <a:extLst>
              <a:ext uri="{FF2B5EF4-FFF2-40B4-BE49-F238E27FC236}">
                <a16:creationId xmlns:a16="http://schemas.microsoft.com/office/drawing/2014/main" id="{F2B30E98-A095-2580-6FA3-BFA0158AB082}"/>
              </a:ext>
            </a:extLst>
          </p:cNvPr>
          <p:cNvSpPr>
            <a:spLocks noGrp="1"/>
          </p:cNvSpPr>
          <p:nvPr>
            <p:ph type="sldNum" sz="quarter" idx="5"/>
          </p:nvPr>
        </p:nvSpPr>
        <p:spPr/>
        <p:txBody>
          <a:bodyPr/>
          <a:lstStyle/>
          <a:p>
            <a:fld id="{3972673A-94EB-4903-80E2-676C1B13AAB9}" type="slidenum">
              <a:rPr lang="en-PH" smtClean="0"/>
              <a:t>12</a:t>
            </a:fld>
            <a:endParaRPr lang="en-PH"/>
          </a:p>
        </p:txBody>
      </p:sp>
    </p:spTree>
    <p:extLst>
      <p:ext uri="{BB962C8B-B14F-4D97-AF65-F5344CB8AC3E}">
        <p14:creationId xmlns:p14="http://schemas.microsoft.com/office/powerpoint/2010/main" val="6882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5A2333-C341-2B61-E803-8A959C99649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AB5EC44-BDA5-2519-0569-61C3E8055B8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D7739E7-CD5A-96E1-966B-DC7E3A684BCE}"/>
              </a:ext>
            </a:extLst>
          </p:cNvPr>
          <p:cNvSpPr>
            <a:spLocks noGrp="1"/>
          </p:cNvSpPr>
          <p:nvPr>
            <p:ph type="body" idx="1"/>
          </p:nvPr>
        </p:nvSpPr>
        <p:spPr/>
        <p:txBody>
          <a:bodyPr/>
          <a:lstStyle/>
          <a:p>
            <a:endParaRPr lang="en-PH" dirty="0"/>
          </a:p>
        </p:txBody>
      </p:sp>
      <p:sp>
        <p:nvSpPr>
          <p:cNvPr id="4" name="Slide Number Placeholder 3">
            <a:extLst>
              <a:ext uri="{FF2B5EF4-FFF2-40B4-BE49-F238E27FC236}">
                <a16:creationId xmlns:a16="http://schemas.microsoft.com/office/drawing/2014/main" id="{2ABA9299-22CA-DE58-73BF-A42CB21A5253}"/>
              </a:ext>
            </a:extLst>
          </p:cNvPr>
          <p:cNvSpPr>
            <a:spLocks noGrp="1"/>
          </p:cNvSpPr>
          <p:nvPr>
            <p:ph type="sldNum" sz="quarter" idx="5"/>
          </p:nvPr>
        </p:nvSpPr>
        <p:spPr/>
        <p:txBody>
          <a:bodyPr/>
          <a:lstStyle/>
          <a:p>
            <a:fld id="{3972673A-94EB-4903-80E2-676C1B13AAB9}" type="slidenum">
              <a:rPr lang="en-PH" smtClean="0"/>
              <a:t>13</a:t>
            </a:fld>
            <a:endParaRPr lang="en-PH"/>
          </a:p>
        </p:txBody>
      </p:sp>
    </p:spTree>
    <p:extLst>
      <p:ext uri="{BB962C8B-B14F-4D97-AF65-F5344CB8AC3E}">
        <p14:creationId xmlns:p14="http://schemas.microsoft.com/office/powerpoint/2010/main" val="4859114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F323F4-80E7-6333-04DF-7147C2E5890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399F8CF-C82A-D617-12DB-8DF359579C5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4300CA0-E287-7434-D484-1876F7736EF7}"/>
              </a:ext>
            </a:extLst>
          </p:cNvPr>
          <p:cNvSpPr>
            <a:spLocks noGrp="1"/>
          </p:cNvSpPr>
          <p:nvPr>
            <p:ph type="body" idx="1"/>
          </p:nvPr>
        </p:nvSpPr>
        <p:spPr/>
        <p:txBody>
          <a:bodyPr/>
          <a:lstStyle/>
          <a:p>
            <a:endParaRPr lang="en-PH" dirty="0"/>
          </a:p>
        </p:txBody>
      </p:sp>
      <p:sp>
        <p:nvSpPr>
          <p:cNvPr id="4" name="Slide Number Placeholder 3">
            <a:extLst>
              <a:ext uri="{FF2B5EF4-FFF2-40B4-BE49-F238E27FC236}">
                <a16:creationId xmlns:a16="http://schemas.microsoft.com/office/drawing/2014/main" id="{2712E8BF-6C20-7329-BA90-227EE3AB9D86}"/>
              </a:ext>
            </a:extLst>
          </p:cNvPr>
          <p:cNvSpPr>
            <a:spLocks noGrp="1"/>
          </p:cNvSpPr>
          <p:nvPr>
            <p:ph type="sldNum" sz="quarter" idx="5"/>
          </p:nvPr>
        </p:nvSpPr>
        <p:spPr/>
        <p:txBody>
          <a:bodyPr/>
          <a:lstStyle/>
          <a:p>
            <a:fld id="{3972673A-94EB-4903-80E2-676C1B13AAB9}" type="slidenum">
              <a:rPr lang="en-PH" smtClean="0"/>
              <a:t>14</a:t>
            </a:fld>
            <a:endParaRPr lang="en-PH"/>
          </a:p>
        </p:txBody>
      </p:sp>
    </p:spTree>
    <p:extLst>
      <p:ext uri="{BB962C8B-B14F-4D97-AF65-F5344CB8AC3E}">
        <p14:creationId xmlns:p14="http://schemas.microsoft.com/office/powerpoint/2010/main" val="18633759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3972673A-94EB-4903-80E2-676C1B13AAB9}" type="slidenum">
              <a:rPr lang="en-PH" smtClean="0"/>
              <a:t>15</a:t>
            </a:fld>
            <a:endParaRPr lang="en-PH"/>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1FB1F9-3724-D70F-2177-7C557A94F97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29056A4-EFCB-F56B-A253-2D3D42753CC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DC85731-AF58-A701-4185-3A4995A2DE94}"/>
              </a:ext>
            </a:extLst>
          </p:cNvPr>
          <p:cNvSpPr>
            <a:spLocks noGrp="1"/>
          </p:cNvSpPr>
          <p:nvPr>
            <p:ph type="body" idx="1"/>
          </p:nvPr>
        </p:nvSpPr>
        <p:spPr/>
        <p:txBody>
          <a:bodyPr/>
          <a:lstStyle/>
          <a:p>
            <a:endParaRPr lang="en-PH" dirty="0"/>
          </a:p>
        </p:txBody>
      </p:sp>
      <p:sp>
        <p:nvSpPr>
          <p:cNvPr id="4" name="Slide Number Placeholder 3">
            <a:extLst>
              <a:ext uri="{FF2B5EF4-FFF2-40B4-BE49-F238E27FC236}">
                <a16:creationId xmlns:a16="http://schemas.microsoft.com/office/drawing/2014/main" id="{656CF96D-1F31-6F8D-712F-7CB286DBFCE2}"/>
              </a:ext>
            </a:extLst>
          </p:cNvPr>
          <p:cNvSpPr>
            <a:spLocks noGrp="1"/>
          </p:cNvSpPr>
          <p:nvPr>
            <p:ph type="sldNum" sz="quarter" idx="5"/>
          </p:nvPr>
        </p:nvSpPr>
        <p:spPr/>
        <p:txBody>
          <a:bodyPr/>
          <a:lstStyle/>
          <a:p>
            <a:fld id="{3972673A-94EB-4903-80E2-676C1B13AAB9}" type="slidenum">
              <a:rPr lang="en-PH" smtClean="0"/>
              <a:t>16</a:t>
            </a:fld>
            <a:endParaRPr lang="en-PH"/>
          </a:p>
        </p:txBody>
      </p:sp>
    </p:spTree>
    <p:extLst>
      <p:ext uri="{BB962C8B-B14F-4D97-AF65-F5344CB8AC3E}">
        <p14:creationId xmlns:p14="http://schemas.microsoft.com/office/powerpoint/2010/main" val="35228276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3972673A-94EB-4903-80E2-676C1B13AAB9}" type="slidenum">
              <a:rPr lang="en-PH" smtClean="0"/>
              <a:t>17</a:t>
            </a:fld>
            <a:endParaRPr lang="en-PH"/>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3972673A-94EB-4903-80E2-676C1B13AAB9}" type="slidenum">
              <a:rPr lang="en-PH" smtClean="0"/>
              <a:t>18</a:t>
            </a:fld>
            <a:endParaRPr lang="en-PH"/>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3972673A-94EB-4903-80E2-676C1B13AAB9}" type="slidenum">
              <a:rPr lang="en-PH" smtClean="0"/>
              <a:t>2</a:t>
            </a:fld>
            <a:endParaRPr lang="en-PH"/>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3972673A-94EB-4903-80E2-676C1B13AAB9}" type="slidenum">
              <a:rPr lang="en-PH" smtClean="0"/>
              <a:t>3</a:t>
            </a:fld>
            <a:endParaRPr lang="en-PH"/>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B9D081-0EF1-B127-9BB7-C506D02BEEB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E5DBA1D-D104-F77E-328F-262ECA3672C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C2F514E-C143-2CE5-C1F3-0655CF191951}"/>
              </a:ext>
            </a:extLst>
          </p:cNvPr>
          <p:cNvSpPr>
            <a:spLocks noGrp="1"/>
          </p:cNvSpPr>
          <p:nvPr>
            <p:ph type="body" idx="1"/>
          </p:nvPr>
        </p:nvSpPr>
        <p:spPr/>
        <p:txBody>
          <a:bodyPr/>
          <a:lstStyle/>
          <a:p>
            <a:endParaRPr lang="en-PH" dirty="0"/>
          </a:p>
        </p:txBody>
      </p:sp>
      <p:sp>
        <p:nvSpPr>
          <p:cNvPr id="4" name="Slide Number Placeholder 3">
            <a:extLst>
              <a:ext uri="{FF2B5EF4-FFF2-40B4-BE49-F238E27FC236}">
                <a16:creationId xmlns:a16="http://schemas.microsoft.com/office/drawing/2014/main" id="{85D03507-3F0A-A6DC-7FD8-E374EB92E88B}"/>
              </a:ext>
            </a:extLst>
          </p:cNvPr>
          <p:cNvSpPr>
            <a:spLocks noGrp="1"/>
          </p:cNvSpPr>
          <p:nvPr>
            <p:ph type="sldNum" sz="quarter" idx="5"/>
          </p:nvPr>
        </p:nvSpPr>
        <p:spPr/>
        <p:txBody>
          <a:bodyPr/>
          <a:lstStyle/>
          <a:p>
            <a:fld id="{3972673A-94EB-4903-80E2-676C1B13AAB9}" type="slidenum">
              <a:rPr lang="en-PH" smtClean="0"/>
              <a:t>4</a:t>
            </a:fld>
            <a:endParaRPr lang="en-PH"/>
          </a:p>
        </p:txBody>
      </p:sp>
    </p:spTree>
    <p:extLst>
      <p:ext uri="{BB962C8B-B14F-4D97-AF65-F5344CB8AC3E}">
        <p14:creationId xmlns:p14="http://schemas.microsoft.com/office/powerpoint/2010/main" val="42030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3972673A-94EB-4903-80E2-676C1B13AAB9}" type="slidenum">
              <a:rPr lang="en-PH" smtClean="0"/>
              <a:t>5</a:t>
            </a:fld>
            <a:endParaRPr lang="en-PH"/>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7CCDB0-5DB0-B2CF-5E1F-66901642017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1F8D5FE-2B45-94DE-A94A-66940104E05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DA1B793-AD6E-037E-F44E-A3EB792C7DA0}"/>
              </a:ext>
            </a:extLst>
          </p:cNvPr>
          <p:cNvSpPr>
            <a:spLocks noGrp="1"/>
          </p:cNvSpPr>
          <p:nvPr>
            <p:ph type="body" idx="1"/>
          </p:nvPr>
        </p:nvSpPr>
        <p:spPr/>
        <p:txBody>
          <a:bodyPr/>
          <a:lstStyle/>
          <a:p>
            <a:endParaRPr lang="en-PH" dirty="0"/>
          </a:p>
        </p:txBody>
      </p:sp>
      <p:sp>
        <p:nvSpPr>
          <p:cNvPr id="4" name="Slide Number Placeholder 3">
            <a:extLst>
              <a:ext uri="{FF2B5EF4-FFF2-40B4-BE49-F238E27FC236}">
                <a16:creationId xmlns:a16="http://schemas.microsoft.com/office/drawing/2014/main" id="{56471544-11D1-3A52-6B3A-FE9FC9B97759}"/>
              </a:ext>
            </a:extLst>
          </p:cNvPr>
          <p:cNvSpPr>
            <a:spLocks noGrp="1"/>
          </p:cNvSpPr>
          <p:nvPr>
            <p:ph type="sldNum" sz="quarter" idx="5"/>
          </p:nvPr>
        </p:nvSpPr>
        <p:spPr/>
        <p:txBody>
          <a:bodyPr/>
          <a:lstStyle/>
          <a:p>
            <a:fld id="{3972673A-94EB-4903-80E2-676C1B13AAB9}" type="slidenum">
              <a:rPr lang="en-PH" smtClean="0"/>
              <a:t>6</a:t>
            </a:fld>
            <a:endParaRPr lang="en-PH"/>
          </a:p>
        </p:txBody>
      </p:sp>
    </p:spTree>
    <p:extLst>
      <p:ext uri="{BB962C8B-B14F-4D97-AF65-F5344CB8AC3E}">
        <p14:creationId xmlns:p14="http://schemas.microsoft.com/office/powerpoint/2010/main" val="42147182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3972673A-94EB-4903-80E2-676C1B13AAB9}" type="slidenum">
              <a:rPr lang="en-PH" smtClean="0"/>
              <a:t>7</a:t>
            </a:fld>
            <a:endParaRPr lang="en-PH"/>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3972673A-94EB-4903-80E2-676C1B13AAB9}" type="slidenum">
              <a:rPr lang="en-PH" smtClean="0"/>
              <a:t>8</a:t>
            </a:fld>
            <a:endParaRPr lang="en-PH"/>
          </a:p>
        </p:txBody>
      </p:sp>
    </p:spTree>
    <p:extLst>
      <p:ext uri="{BB962C8B-B14F-4D97-AF65-F5344CB8AC3E}">
        <p14:creationId xmlns:p14="http://schemas.microsoft.com/office/powerpoint/2010/main" val="34290498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88D9CC-9122-6ECA-1C22-08CFCEA399E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39DE125-E608-CB17-437D-70467D5DD50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37BF130-F6AD-E6FD-6787-3CCD4ACBFE8A}"/>
              </a:ext>
            </a:extLst>
          </p:cNvPr>
          <p:cNvSpPr>
            <a:spLocks noGrp="1"/>
          </p:cNvSpPr>
          <p:nvPr>
            <p:ph type="body" idx="1"/>
          </p:nvPr>
        </p:nvSpPr>
        <p:spPr/>
        <p:txBody>
          <a:bodyPr/>
          <a:lstStyle/>
          <a:p>
            <a:endParaRPr lang="en-PH" dirty="0"/>
          </a:p>
        </p:txBody>
      </p:sp>
      <p:sp>
        <p:nvSpPr>
          <p:cNvPr id="4" name="Slide Number Placeholder 3">
            <a:extLst>
              <a:ext uri="{FF2B5EF4-FFF2-40B4-BE49-F238E27FC236}">
                <a16:creationId xmlns:a16="http://schemas.microsoft.com/office/drawing/2014/main" id="{334B85FC-5AD6-EFBC-610A-8BF35CD7D51F}"/>
              </a:ext>
            </a:extLst>
          </p:cNvPr>
          <p:cNvSpPr>
            <a:spLocks noGrp="1"/>
          </p:cNvSpPr>
          <p:nvPr>
            <p:ph type="sldNum" sz="quarter" idx="5"/>
          </p:nvPr>
        </p:nvSpPr>
        <p:spPr/>
        <p:txBody>
          <a:bodyPr/>
          <a:lstStyle/>
          <a:p>
            <a:fld id="{3972673A-94EB-4903-80E2-676C1B13AAB9}" type="slidenum">
              <a:rPr lang="en-PH" smtClean="0"/>
              <a:t>9</a:t>
            </a:fld>
            <a:endParaRPr lang="en-PH"/>
          </a:p>
        </p:txBody>
      </p:sp>
    </p:spTree>
    <p:extLst>
      <p:ext uri="{BB962C8B-B14F-4D97-AF65-F5344CB8AC3E}">
        <p14:creationId xmlns:p14="http://schemas.microsoft.com/office/powerpoint/2010/main" val="35321338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9"/>
            <a:ext cx="10363200" cy="1470025"/>
          </a:xfrm>
        </p:spPr>
        <p:txBody>
          <a:bodyPr/>
          <a:lstStyle/>
          <a:p>
            <a:r>
              <a:rPr lang="en-US"/>
              <a:t>Click to edit Master title style</a:t>
            </a:r>
            <a:endParaRPr lang="en-PH"/>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800" indent="0" algn="ctr">
              <a:buNone/>
              <a:defRPr>
                <a:solidFill>
                  <a:schemeClr val="tx1">
                    <a:tint val="75000"/>
                  </a:schemeClr>
                </a:solidFill>
              </a:defRPr>
            </a:lvl4pPr>
            <a:lvl5pPr marL="2438400" indent="0" algn="ctr">
              <a:buNone/>
              <a:defRPr>
                <a:solidFill>
                  <a:schemeClr val="tx1">
                    <a:tint val="75000"/>
                  </a:schemeClr>
                </a:solidFill>
              </a:defRPr>
            </a:lvl5pPr>
            <a:lvl6pPr marL="3048000" indent="0" algn="ctr">
              <a:buNone/>
              <a:defRPr>
                <a:solidFill>
                  <a:schemeClr val="tx1">
                    <a:tint val="75000"/>
                  </a:schemeClr>
                </a:solidFill>
              </a:defRPr>
            </a:lvl6pPr>
            <a:lvl7pPr marL="3657600" indent="0" algn="ctr">
              <a:buNone/>
              <a:defRPr>
                <a:solidFill>
                  <a:schemeClr val="tx1">
                    <a:tint val="75000"/>
                  </a:schemeClr>
                </a:solidFill>
              </a:defRPr>
            </a:lvl7pPr>
            <a:lvl8pPr marL="4267200" indent="0" algn="ctr">
              <a:buNone/>
              <a:defRPr>
                <a:solidFill>
                  <a:schemeClr val="tx1">
                    <a:tint val="75000"/>
                  </a:schemeClr>
                </a:solidFill>
              </a:defRPr>
            </a:lvl8pPr>
            <a:lvl9pPr marL="4876800" indent="0" algn="ctr">
              <a:buNone/>
              <a:defRPr>
                <a:solidFill>
                  <a:schemeClr val="tx1">
                    <a:tint val="75000"/>
                  </a:schemeClr>
                </a:solidFill>
              </a:defRPr>
            </a:lvl9pPr>
          </a:lstStyle>
          <a:p>
            <a:r>
              <a:rPr lang="en-US"/>
              <a:t>Click to edit Master subtitle style</a:t>
            </a:r>
            <a:endParaRPr lang="en-PH"/>
          </a:p>
        </p:txBody>
      </p:sp>
      <p:sp>
        <p:nvSpPr>
          <p:cNvPr id="4" name="Date Placeholder 3"/>
          <p:cNvSpPr>
            <a:spLocks noGrp="1"/>
          </p:cNvSpPr>
          <p:nvPr>
            <p:ph type="dt" sz="half" idx="10"/>
          </p:nvPr>
        </p:nvSpPr>
        <p:spPr/>
        <p:txBody>
          <a:bodyPr/>
          <a:lstStyle/>
          <a:p>
            <a:fld id="{48D23B98-8CC6-4D27-AFB5-AEC984FDB706}" type="datetimeFigureOut">
              <a:rPr lang="en-PH" smtClean="0">
                <a:solidFill>
                  <a:prstClr val="black">
                    <a:tint val="75000"/>
                  </a:prstClr>
                </a:solidFill>
              </a:rPr>
              <a:t>16/12/2024</a:t>
            </a:fld>
            <a:endParaRPr lang="en-PH">
              <a:solidFill>
                <a:prstClr val="black">
                  <a:tint val="75000"/>
                </a:prstClr>
              </a:solidFill>
            </a:endParaRPr>
          </a:p>
        </p:txBody>
      </p:sp>
      <p:sp>
        <p:nvSpPr>
          <p:cNvPr id="5" name="Footer Placeholder 4"/>
          <p:cNvSpPr>
            <a:spLocks noGrp="1"/>
          </p:cNvSpPr>
          <p:nvPr>
            <p:ph type="ftr" sz="quarter" idx="11"/>
          </p:nvPr>
        </p:nvSpPr>
        <p:spPr/>
        <p:txBody>
          <a:bodyPr/>
          <a:lstStyle/>
          <a:p>
            <a:endParaRPr lang="en-PH">
              <a:solidFill>
                <a:prstClr val="black">
                  <a:tint val="75000"/>
                </a:prstClr>
              </a:solidFill>
            </a:endParaRPr>
          </a:p>
        </p:txBody>
      </p:sp>
      <p:sp>
        <p:nvSpPr>
          <p:cNvPr id="6" name="Slide Number Placeholder 5"/>
          <p:cNvSpPr>
            <a:spLocks noGrp="1"/>
          </p:cNvSpPr>
          <p:nvPr>
            <p:ph type="sldNum" sz="quarter" idx="12"/>
          </p:nvPr>
        </p:nvSpPr>
        <p:spPr/>
        <p:txBody>
          <a:bodyPr/>
          <a:lstStyle/>
          <a:p>
            <a:fld id="{C3AD66FC-F6B3-4FA3-996B-2C3AB228AA14}" type="slidenum">
              <a:rPr lang="en-PH" smtClean="0">
                <a:solidFill>
                  <a:prstClr val="black">
                    <a:tint val="75000"/>
                  </a:prstClr>
                </a:solidFill>
              </a:rPr>
              <a:t>‹#›</a:t>
            </a:fld>
            <a:endParaRPr lang="en-PH">
              <a:solidFill>
                <a:prstClr val="black">
                  <a:tint val="75000"/>
                </a:prstClr>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PH"/>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p:cNvSpPr>
            <a:spLocks noGrp="1"/>
          </p:cNvSpPr>
          <p:nvPr>
            <p:ph type="dt" sz="half" idx="10"/>
          </p:nvPr>
        </p:nvSpPr>
        <p:spPr/>
        <p:txBody>
          <a:bodyPr/>
          <a:lstStyle/>
          <a:p>
            <a:fld id="{48D23B98-8CC6-4D27-AFB5-AEC984FDB706}" type="datetimeFigureOut">
              <a:rPr lang="en-PH" smtClean="0">
                <a:solidFill>
                  <a:prstClr val="black">
                    <a:tint val="75000"/>
                  </a:prstClr>
                </a:solidFill>
              </a:rPr>
              <a:t>16/12/2024</a:t>
            </a:fld>
            <a:endParaRPr lang="en-PH">
              <a:solidFill>
                <a:prstClr val="black">
                  <a:tint val="75000"/>
                </a:prstClr>
              </a:solidFill>
            </a:endParaRPr>
          </a:p>
        </p:txBody>
      </p:sp>
      <p:sp>
        <p:nvSpPr>
          <p:cNvPr id="5" name="Footer Placeholder 4"/>
          <p:cNvSpPr>
            <a:spLocks noGrp="1"/>
          </p:cNvSpPr>
          <p:nvPr>
            <p:ph type="ftr" sz="quarter" idx="11"/>
          </p:nvPr>
        </p:nvSpPr>
        <p:spPr/>
        <p:txBody>
          <a:bodyPr/>
          <a:lstStyle/>
          <a:p>
            <a:endParaRPr lang="en-PH">
              <a:solidFill>
                <a:prstClr val="black">
                  <a:tint val="75000"/>
                </a:prstClr>
              </a:solidFill>
            </a:endParaRPr>
          </a:p>
        </p:txBody>
      </p:sp>
      <p:sp>
        <p:nvSpPr>
          <p:cNvPr id="6" name="Slide Number Placeholder 5"/>
          <p:cNvSpPr>
            <a:spLocks noGrp="1"/>
          </p:cNvSpPr>
          <p:nvPr>
            <p:ph type="sldNum" sz="quarter" idx="12"/>
          </p:nvPr>
        </p:nvSpPr>
        <p:spPr/>
        <p:txBody>
          <a:bodyPr/>
          <a:lstStyle/>
          <a:p>
            <a:fld id="{C3AD66FC-F6B3-4FA3-996B-2C3AB228AA14}" type="slidenum">
              <a:rPr lang="en-PH" smtClean="0">
                <a:solidFill>
                  <a:prstClr val="black">
                    <a:tint val="75000"/>
                  </a:prstClr>
                </a:solidFill>
              </a:rPr>
              <a:t>‹#›</a:t>
            </a:fld>
            <a:endParaRPr lang="en-PH">
              <a:solidFill>
                <a:prstClr val="black">
                  <a:tint val="75000"/>
                </a:prstClr>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endParaRPr lang="en-PH"/>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p:cNvSpPr>
            <a:spLocks noGrp="1"/>
          </p:cNvSpPr>
          <p:nvPr>
            <p:ph type="dt" sz="half" idx="10"/>
          </p:nvPr>
        </p:nvSpPr>
        <p:spPr/>
        <p:txBody>
          <a:bodyPr/>
          <a:lstStyle/>
          <a:p>
            <a:fld id="{48D23B98-8CC6-4D27-AFB5-AEC984FDB706}" type="datetimeFigureOut">
              <a:rPr lang="en-PH" smtClean="0">
                <a:solidFill>
                  <a:prstClr val="black">
                    <a:tint val="75000"/>
                  </a:prstClr>
                </a:solidFill>
              </a:rPr>
              <a:t>16/12/2024</a:t>
            </a:fld>
            <a:endParaRPr lang="en-PH">
              <a:solidFill>
                <a:prstClr val="black">
                  <a:tint val="75000"/>
                </a:prstClr>
              </a:solidFill>
            </a:endParaRPr>
          </a:p>
        </p:txBody>
      </p:sp>
      <p:sp>
        <p:nvSpPr>
          <p:cNvPr id="5" name="Footer Placeholder 4"/>
          <p:cNvSpPr>
            <a:spLocks noGrp="1"/>
          </p:cNvSpPr>
          <p:nvPr>
            <p:ph type="ftr" sz="quarter" idx="11"/>
          </p:nvPr>
        </p:nvSpPr>
        <p:spPr/>
        <p:txBody>
          <a:bodyPr/>
          <a:lstStyle/>
          <a:p>
            <a:endParaRPr lang="en-PH">
              <a:solidFill>
                <a:prstClr val="black">
                  <a:tint val="75000"/>
                </a:prstClr>
              </a:solidFill>
            </a:endParaRPr>
          </a:p>
        </p:txBody>
      </p:sp>
      <p:sp>
        <p:nvSpPr>
          <p:cNvPr id="6" name="Slide Number Placeholder 5"/>
          <p:cNvSpPr>
            <a:spLocks noGrp="1"/>
          </p:cNvSpPr>
          <p:nvPr>
            <p:ph type="sldNum" sz="quarter" idx="12"/>
          </p:nvPr>
        </p:nvSpPr>
        <p:spPr/>
        <p:txBody>
          <a:bodyPr/>
          <a:lstStyle/>
          <a:p>
            <a:fld id="{C3AD66FC-F6B3-4FA3-996B-2C3AB228AA14}" type="slidenum">
              <a:rPr lang="en-PH" smtClean="0">
                <a:solidFill>
                  <a:prstClr val="black">
                    <a:tint val="75000"/>
                  </a:prstClr>
                </a:solidFill>
              </a:rPr>
              <a:t>‹#›</a:t>
            </a:fld>
            <a:endParaRPr lang="en-PH">
              <a:solidFill>
                <a:prstClr val="black">
                  <a:tint val="75000"/>
                </a:prst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PH"/>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p:cNvSpPr>
            <a:spLocks noGrp="1"/>
          </p:cNvSpPr>
          <p:nvPr>
            <p:ph type="dt" sz="half" idx="10"/>
          </p:nvPr>
        </p:nvSpPr>
        <p:spPr/>
        <p:txBody>
          <a:bodyPr/>
          <a:lstStyle/>
          <a:p>
            <a:fld id="{48D23B98-8CC6-4D27-AFB5-AEC984FDB706}" type="datetimeFigureOut">
              <a:rPr lang="en-PH" smtClean="0">
                <a:solidFill>
                  <a:prstClr val="black">
                    <a:tint val="75000"/>
                  </a:prstClr>
                </a:solidFill>
              </a:rPr>
              <a:t>16/12/2024</a:t>
            </a:fld>
            <a:endParaRPr lang="en-PH">
              <a:solidFill>
                <a:prstClr val="black">
                  <a:tint val="75000"/>
                </a:prstClr>
              </a:solidFill>
            </a:endParaRPr>
          </a:p>
        </p:txBody>
      </p:sp>
      <p:sp>
        <p:nvSpPr>
          <p:cNvPr id="5" name="Footer Placeholder 4"/>
          <p:cNvSpPr>
            <a:spLocks noGrp="1"/>
          </p:cNvSpPr>
          <p:nvPr>
            <p:ph type="ftr" sz="quarter" idx="11"/>
          </p:nvPr>
        </p:nvSpPr>
        <p:spPr/>
        <p:txBody>
          <a:bodyPr/>
          <a:lstStyle/>
          <a:p>
            <a:endParaRPr lang="en-PH">
              <a:solidFill>
                <a:prstClr val="black">
                  <a:tint val="75000"/>
                </a:prstClr>
              </a:solidFill>
            </a:endParaRPr>
          </a:p>
        </p:txBody>
      </p:sp>
      <p:sp>
        <p:nvSpPr>
          <p:cNvPr id="6" name="Slide Number Placeholder 5"/>
          <p:cNvSpPr>
            <a:spLocks noGrp="1"/>
          </p:cNvSpPr>
          <p:nvPr>
            <p:ph type="sldNum" sz="quarter" idx="12"/>
          </p:nvPr>
        </p:nvSpPr>
        <p:spPr/>
        <p:txBody>
          <a:bodyPr/>
          <a:lstStyle/>
          <a:p>
            <a:fld id="{C3AD66FC-F6B3-4FA3-996B-2C3AB228AA14}" type="slidenum">
              <a:rPr lang="en-PH" smtClean="0">
                <a:solidFill>
                  <a:prstClr val="black">
                    <a:tint val="75000"/>
                  </a:prstClr>
                </a:solidFill>
              </a:rPr>
              <a:t>‹#›</a:t>
            </a:fld>
            <a:endParaRPr lang="en-PH">
              <a:solidFill>
                <a:prstClr val="black">
                  <a:tint val="75000"/>
                </a:prst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5335" b="1" cap="all"/>
            </a:lvl1pPr>
          </a:lstStyle>
          <a:p>
            <a:r>
              <a:rPr lang="en-US"/>
              <a:t>Click to edit Master title style</a:t>
            </a:r>
            <a:endParaRPr lang="en-PH"/>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665">
                <a:solidFill>
                  <a:schemeClr val="tx1">
                    <a:tint val="75000"/>
                  </a:schemeClr>
                </a:solidFill>
              </a:defRPr>
            </a:lvl1pPr>
            <a:lvl2pPr marL="609600" indent="0">
              <a:buNone/>
              <a:defRPr sz="2400">
                <a:solidFill>
                  <a:schemeClr val="tx1">
                    <a:tint val="75000"/>
                  </a:schemeClr>
                </a:solidFill>
              </a:defRPr>
            </a:lvl2pPr>
            <a:lvl3pPr marL="1219200" indent="0">
              <a:buNone/>
              <a:defRPr sz="2135">
                <a:solidFill>
                  <a:schemeClr val="tx1">
                    <a:tint val="75000"/>
                  </a:schemeClr>
                </a:solidFill>
              </a:defRPr>
            </a:lvl3pPr>
            <a:lvl4pPr marL="1828800" indent="0">
              <a:buNone/>
              <a:defRPr sz="1865">
                <a:solidFill>
                  <a:schemeClr val="tx1">
                    <a:tint val="75000"/>
                  </a:schemeClr>
                </a:solidFill>
              </a:defRPr>
            </a:lvl4pPr>
            <a:lvl5pPr marL="2438400" indent="0">
              <a:buNone/>
              <a:defRPr sz="1865">
                <a:solidFill>
                  <a:schemeClr val="tx1">
                    <a:tint val="75000"/>
                  </a:schemeClr>
                </a:solidFill>
              </a:defRPr>
            </a:lvl5pPr>
            <a:lvl6pPr marL="3048000" indent="0">
              <a:buNone/>
              <a:defRPr sz="1865">
                <a:solidFill>
                  <a:schemeClr val="tx1">
                    <a:tint val="75000"/>
                  </a:schemeClr>
                </a:solidFill>
              </a:defRPr>
            </a:lvl6pPr>
            <a:lvl7pPr marL="3657600" indent="0">
              <a:buNone/>
              <a:defRPr sz="1865">
                <a:solidFill>
                  <a:schemeClr val="tx1">
                    <a:tint val="75000"/>
                  </a:schemeClr>
                </a:solidFill>
              </a:defRPr>
            </a:lvl7pPr>
            <a:lvl8pPr marL="4267200" indent="0">
              <a:buNone/>
              <a:defRPr sz="1865">
                <a:solidFill>
                  <a:schemeClr val="tx1">
                    <a:tint val="75000"/>
                  </a:schemeClr>
                </a:solidFill>
              </a:defRPr>
            </a:lvl8pPr>
            <a:lvl9pPr marL="4876800" indent="0">
              <a:buNone/>
              <a:defRPr sz="1865">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D23B98-8CC6-4D27-AFB5-AEC984FDB706}" type="datetimeFigureOut">
              <a:rPr lang="en-PH" smtClean="0">
                <a:solidFill>
                  <a:prstClr val="black">
                    <a:tint val="75000"/>
                  </a:prstClr>
                </a:solidFill>
              </a:rPr>
              <a:t>16/12/2024</a:t>
            </a:fld>
            <a:endParaRPr lang="en-PH">
              <a:solidFill>
                <a:prstClr val="black">
                  <a:tint val="75000"/>
                </a:prstClr>
              </a:solidFill>
            </a:endParaRPr>
          </a:p>
        </p:txBody>
      </p:sp>
      <p:sp>
        <p:nvSpPr>
          <p:cNvPr id="5" name="Footer Placeholder 4"/>
          <p:cNvSpPr>
            <a:spLocks noGrp="1"/>
          </p:cNvSpPr>
          <p:nvPr>
            <p:ph type="ftr" sz="quarter" idx="11"/>
          </p:nvPr>
        </p:nvSpPr>
        <p:spPr/>
        <p:txBody>
          <a:bodyPr/>
          <a:lstStyle/>
          <a:p>
            <a:endParaRPr lang="en-PH">
              <a:solidFill>
                <a:prstClr val="black">
                  <a:tint val="75000"/>
                </a:prstClr>
              </a:solidFill>
            </a:endParaRPr>
          </a:p>
        </p:txBody>
      </p:sp>
      <p:sp>
        <p:nvSpPr>
          <p:cNvPr id="6" name="Slide Number Placeholder 5"/>
          <p:cNvSpPr>
            <a:spLocks noGrp="1"/>
          </p:cNvSpPr>
          <p:nvPr>
            <p:ph type="sldNum" sz="quarter" idx="12"/>
          </p:nvPr>
        </p:nvSpPr>
        <p:spPr/>
        <p:txBody>
          <a:bodyPr/>
          <a:lstStyle/>
          <a:p>
            <a:fld id="{C3AD66FC-F6B3-4FA3-996B-2C3AB228AA14}" type="slidenum">
              <a:rPr lang="en-PH" smtClean="0">
                <a:solidFill>
                  <a:prstClr val="black">
                    <a:tint val="75000"/>
                  </a:prstClr>
                </a:solidFill>
              </a:rPr>
              <a:t>‹#›</a:t>
            </a:fld>
            <a:endParaRPr lang="en-PH">
              <a:solidFill>
                <a:prstClr val="black">
                  <a:tint val="75000"/>
                </a:prstClr>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PH"/>
          </a:p>
        </p:txBody>
      </p:sp>
      <p:sp>
        <p:nvSpPr>
          <p:cNvPr id="3" name="Content Placeholder 2"/>
          <p:cNvSpPr>
            <a:spLocks noGrp="1"/>
          </p:cNvSpPr>
          <p:nvPr>
            <p:ph sz="half" idx="1"/>
          </p:nvPr>
        </p:nvSpPr>
        <p:spPr>
          <a:xfrm>
            <a:off x="609600" y="1600201"/>
            <a:ext cx="5384800" cy="4525963"/>
          </a:xfrm>
        </p:spPr>
        <p:txBody>
          <a:bodyPr/>
          <a:lstStyle>
            <a:lvl1pPr>
              <a:defRPr sz="3735"/>
            </a:lvl1pPr>
            <a:lvl2pPr>
              <a:defRPr sz="3200"/>
            </a:lvl2pPr>
            <a:lvl3pPr>
              <a:defRPr sz="2665"/>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Content Placeholder 3"/>
          <p:cNvSpPr>
            <a:spLocks noGrp="1"/>
          </p:cNvSpPr>
          <p:nvPr>
            <p:ph sz="half" idx="2"/>
          </p:nvPr>
        </p:nvSpPr>
        <p:spPr>
          <a:xfrm>
            <a:off x="6197600" y="1600201"/>
            <a:ext cx="5384800" cy="4525963"/>
          </a:xfrm>
        </p:spPr>
        <p:txBody>
          <a:bodyPr/>
          <a:lstStyle>
            <a:lvl1pPr>
              <a:defRPr sz="3735"/>
            </a:lvl1pPr>
            <a:lvl2pPr>
              <a:defRPr sz="3200"/>
            </a:lvl2pPr>
            <a:lvl3pPr>
              <a:defRPr sz="2665"/>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Date Placeholder 4"/>
          <p:cNvSpPr>
            <a:spLocks noGrp="1"/>
          </p:cNvSpPr>
          <p:nvPr>
            <p:ph type="dt" sz="half" idx="10"/>
          </p:nvPr>
        </p:nvSpPr>
        <p:spPr/>
        <p:txBody>
          <a:bodyPr/>
          <a:lstStyle/>
          <a:p>
            <a:fld id="{48D23B98-8CC6-4D27-AFB5-AEC984FDB706}" type="datetimeFigureOut">
              <a:rPr lang="en-PH" smtClean="0">
                <a:solidFill>
                  <a:prstClr val="black">
                    <a:tint val="75000"/>
                  </a:prstClr>
                </a:solidFill>
              </a:rPr>
              <a:t>16/12/2024</a:t>
            </a:fld>
            <a:endParaRPr lang="en-PH">
              <a:solidFill>
                <a:prstClr val="black">
                  <a:tint val="75000"/>
                </a:prstClr>
              </a:solidFill>
            </a:endParaRPr>
          </a:p>
        </p:txBody>
      </p:sp>
      <p:sp>
        <p:nvSpPr>
          <p:cNvPr id="6" name="Footer Placeholder 5"/>
          <p:cNvSpPr>
            <a:spLocks noGrp="1"/>
          </p:cNvSpPr>
          <p:nvPr>
            <p:ph type="ftr" sz="quarter" idx="11"/>
          </p:nvPr>
        </p:nvSpPr>
        <p:spPr/>
        <p:txBody>
          <a:bodyPr/>
          <a:lstStyle/>
          <a:p>
            <a:endParaRPr lang="en-PH">
              <a:solidFill>
                <a:prstClr val="black">
                  <a:tint val="75000"/>
                </a:prstClr>
              </a:solidFill>
            </a:endParaRPr>
          </a:p>
        </p:txBody>
      </p:sp>
      <p:sp>
        <p:nvSpPr>
          <p:cNvPr id="7" name="Slide Number Placeholder 6"/>
          <p:cNvSpPr>
            <a:spLocks noGrp="1"/>
          </p:cNvSpPr>
          <p:nvPr>
            <p:ph type="sldNum" sz="quarter" idx="12"/>
          </p:nvPr>
        </p:nvSpPr>
        <p:spPr/>
        <p:txBody>
          <a:bodyPr/>
          <a:lstStyle/>
          <a:p>
            <a:fld id="{C3AD66FC-F6B3-4FA3-996B-2C3AB228AA14}" type="slidenum">
              <a:rPr lang="en-PH" smtClean="0">
                <a:solidFill>
                  <a:prstClr val="black">
                    <a:tint val="75000"/>
                  </a:prstClr>
                </a:solidFill>
              </a:rPr>
              <a:t>‹#›</a:t>
            </a:fld>
            <a:endParaRPr lang="en-PH">
              <a:solidFill>
                <a:prstClr val="black">
                  <a:tint val="75000"/>
                </a:prstClr>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PH"/>
          </a:p>
        </p:txBody>
      </p:sp>
      <p:sp>
        <p:nvSpPr>
          <p:cNvPr id="3" name="Text Placeholder 2"/>
          <p:cNvSpPr>
            <a:spLocks noGrp="1"/>
          </p:cNvSpPr>
          <p:nvPr>
            <p:ph type="body" idx="1"/>
          </p:nvPr>
        </p:nvSpPr>
        <p:spPr>
          <a:xfrm>
            <a:off x="609600" y="1535113"/>
            <a:ext cx="5386917" cy="639763"/>
          </a:xfrm>
        </p:spPr>
        <p:txBody>
          <a:bodyPr anchor="b"/>
          <a:lstStyle>
            <a:lvl1pPr marL="0" indent="0">
              <a:buNone/>
              <a:defRPr sz="3200" b="1"/>
            </a:lvl1pPr>
            <a:lvl2pPr marL="609600" indent="0">
              <a:buNone/>
              <a:defRPr sz="2665" b="1"/>
            </a:lvl2pPr>
            <a:lvl3pPr marL="1219200" indent="0">
              <a:buNone/>
              <a:defRPr sz="2400" b="1"/>
            </a:lvl3pPr>
            <a:lvl4pPr marL="1828800" indent="0">
              <a:buNone/>
              <a:defRPr sz="2135" b="1"/>
            </a:lvl4pPr>
            <a:lvl5pPr marL="2438400" indent="0">
              <a:buNone/>
              <a:defRPr sz="2135" b="1"/>
            </a:lvl5pPr>
            <a:lvl6pPr marL="3048000" indent="0">
              <a:buNone/>
              <a:defRPr sz="2135" b="1"/>
            </a:lvl6pPr>
            <a:lvl7pPr marL="3657600" indent="0">
              <a:buNone/>
              <a:defRPr sz="2135" b="1"/>
            </a:lvl7pPr>
            <a:lvl8pPr marL="4267200" indent="0">
              <a:buNone/>
              <a:defRPr sz="2135" b="1"/>
            </a:lvl8pPr>
            <a:lvl9pPr marL="4876800" indent="0">
              <a:buNone/>
              <a:defRPr sz="2135"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3200"/>
            </a:lvl1pPr>
            <a:lvl2pPr>
              <a:defRPr sz="2665"/>
            </a:lvl2pPr>
            <a:lvl3pPr>
              <a:defRPr sz="2400"/>
            </a:lvl3pPr>
            <a:lvl4pPr>
              <a:defRPr sz="2135"/>
            </a:lvl4pPr>
            <a:lvl5pPr>
              <a:defRPr sz="2135"/>
            </a:lvl5pPr>
            <a:lvl6pPr>
              <a:defRPr sz="2135"/>
            </a:lvl6pPr>
            <a:lvl7pPr>
              <a:defRPr sz="2135"/>
            </a:lvl7pPr>
            <a:lvl8pPr>
              <a:defRPr sz="2135"/>
            </a:lvl8pPr>
            <a:lvl9pPr>
              <a:defRPr sz="213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Text Placeholder 4"/>
          <p:cNvSpPr>
            <a:spLocks noGrp="1"/>
          </p:cNvSpPr>
          <p:nvPr>
            <p:ph type="body" sz="quarter" idx="3"/>
          </p:nvPr>
        </p:nvSpPr>
        <p:spPr>
          <a:xfrm>
            <a:off x="6193374" y="1535113"/>
            <a:ext cx="5389033" cy="639763"/>
          </a:xfrm>
        </p:spPr>
        <p:txBody>
          <a:bodyPr anchor="b"/>
          <a:lstStyle>
            <a:lvl1pPr marL="0" indent="0">
              <a:buNone/>
              <a:defRPr sz="3200" b="1"/>
            </a:lvl1pPr>
            <a:lvl2pPr marL="609600" indent="0">
              <a:buNone/>
              <a:defRPr sz="2665" b="1"/>
            </a:lvl2pPr>
            <a:lvl3pPr marL="1219200" indent="0">
              <a:buNone/>
              <a:defRPr sz="2400" b="1"/>
            </a:lvl3pPr>
            <a:lvl4pPr marL="1828800" indent="0">
              <a:buNone/>
              <a:defRPr sz="2135" b="1"/>
            </a:lvl4pPr>
            <a:lvl5pPr marL="2438400" indent="0">
              <a:buNone/>
              <a:defRPr sz="2135" b="1"/>
            </a:lvl5pPr>
            <a:lvl6pPr marL="3048000" indent="0">
              <a:buNone/>
              <a:defRPr sz="2135" b="1"/>
            </a:lvl6pPr>
            <a:lvl7pPr marL="3657600" indent="0">
              <a:buNone/>
              <a:defRPr sz="2135" b="1"/>
            </a:lvl7pPr>
            <a:lvl8pPr marL="4267200" indent="0">
              <a:buNone/>
              <a:defRPr sz="2135" b="1"/>
            </a:lvl8pPr>
            <a:lvl9pPr marL="4876800" indent="0">
              <a:buNone/>
              <a:defRPr sz="2135" b="1"/>
            </a:lvl9pPr>
          </a:lstStyle>
          <a:p>
            <a:pPr lvl="0"/>
            <a:r>
              <a:rPr lang="en-US"/>
              <a:t>Click to edit Master text styles</a:t>
            </a:r>
          </a:p>
        </p:txBody>
      </p:sp>
      <p:sp>
        <p:nvSpPr>
          <p:cNvPr id="6" name="Content Placeholder 5"/>
          <p:cNvSpPr>
            <a:spLocks noGrp="1"/>
          </p:cNvSpPr>
          <p:nvPr>
            <p:ph sz="quarter" idx="4"/>
          </p:nvPr>
        </p:nvSpPr>
        <p:spPr>
          <a:xfrm>
            <a:off x="6193374" y="2174875"/>
            <a:ext cx="5389033" cy="3951288"/>
          </a:xfrm>
        </p:spPr>
        <p:txBody>
          <a:bodyPr/>
          <a:lstStyle>
            <a:lvl1pPr>
              <a:defRPr sz="3200"/>
            </a:lvl1pPr>
            <a:lvl2pPr>
              <a:defRPr sz="2665"/>
            </a:lvl2pPr>
            <a:lvl3pPr>
              <a:defRPr sz="2400"/>
            </a:lvl3pPr>
            <a:lvl4pPr>
              <a:defRPr sz="2135"/>
            </a:lvl4pPr>
            <a:lvl5pPr>
              <a:defRPr sz="2135"/>
            </a:lvl5pPr>
            <a:lvl6pPr>
              <a:defRPr sz="2135"/>
            </a:lvl6pPr>
            <a:lvl7pPr>
              <a:defRPr sz="2135"/>
            </a:lvl7pPr>
            <a:lvl8pPr>
              <a:defRPr sz="2135"/>
            </a:lvl8pPr>
            <a:lvl9pPr>
              <a:defRPr sz="213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7" name="Date Placeholder 6"/>
          <p:cNvSpPr>
            <a:spLocks noGrp="1"/>
          </p:cNvSpPr>
          <p:nvPr>
            <p:ph type="dt" sz="half" idx="10"/>
          </p:nvPr>
        </p:nvSpPr>
        <p:spPr/>
        <p:txBody>
          <a:bodyPr/>
          <a:lstStyle/>
          <a:p>
            <a:fld id="{48D23B98-8CC6-4D27-AFB5-AEC984FDB706}" type="datetimeFigureOut">
              <a:rPr lang="en-PH" smtClean="0">
                <a:solidFill>
                  <a:prstClr val="black">
                    <a:tint val="75000"/>
                  </a:prstClr>
                </a:solidFill>
              </a:rPr>
              <a:t>16/12/2024</a:t>
            </a:fld>
            <a:endParaRPr lang="en-PH">
              <a:solidFill>
                <a:prstClr val="black">
                  <a:tint val="75000"/>
                </a:prstClr>
              </a:solidFill>
            </a:endParaRPr>
          </a:p>
        </p:txBody>
      </p:sp>
      <p:sp>
        <p:nvSpPr>
          <p:cNvPr id="8" name="Footer Placeholder 7"/>
          <p:cNvSpPr>
            <a:spLocks noGrp="1"/>
          </p:cNvSpPr>
          <p:nvPr>
            <p:ph type="ftr" sz="quarter" idx="11"/>
          </p:nvPr>
        </p:nvSpPr>
        <p:spPr/>
        <p:txBody>
          <a:bodyPr/>
          <a:lstStyle/>
          <a:p>
            <a:endParaRPr lang="en-PH">
              <a:solidFill>
                <a:prstClr val="black">
                  <a:tint val="75000"/>
                </a:prstClr>
              </a:solidFill>
            </a:endParaRPr>
          </a:p>
        </p:txBody>
      </p:sp>
      <p:sp>
        <p:nvSpPr>
          <p:cNvPr id="9" name="Slide Number Placeholder 8"/>
          <p:cNvSpPr>
            <a:spLocks noGrp="1"/>
          </p:cNvSpPr>
          <p:nvPr>
            <p:ph type="sldNum" sz="quarter" idx="12"/>
          </p:nvPr>
        </p:nvSpPr>
        <p:spPr/>
        <p:txBody>
          <a:bodyPr/>
          <a:lstStyle/>
          <a:p>
            <a:fld id="{C3AD66FC-F6B3-4FA3-996B-2C3AB228AA14}" type="slidenum">
              <a:rPr lang="en-PH" smtClean="0">
                <a:solidFill>
                  <a:prstClr val="black">
                    <a:tint val="75000"/>
                  </a:prstClr>
                </a:solidFill>
              </a:rPr>
              <a:t>‹#›</a:t>
            </a:fld>
            <a:endParaRPr lang="en-PH">
              <a:solidFill>
                <a:prstClr val="black">
                  <a:tint val="75000"/>
                </a:prstClr>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PH"/>
          </a:p>
        </p:txBody>
      </p:sp>
      <p:sp>
        <p:nvSpPr>
          <p:cNvPr id="3" name="Date Placeholder 2"/>
          <p:cNvSpPr>
            <a:spLocks noGrp="1"/>
          </p:cNvSpPr>
          <p:nvPr>
            <p:ph type="dt" sz="half" idx="10"/>
          </p:nvPr>
        </p:nvSpPr>
        <p:spPr/>
        <p:txBody>
          <a:bodyPr/>
          <a:lstStyle/>
          <a:p>
            <a:fld id="{48D23B98-8CC6-4D27-AFB5-AEC984FDB706}" type="datetimeFigureOut">
              <a:rPr lang="en-PH" smtClean="0">
                <a:solidFill>
                  <a:prstClr val="black">
                    <a:tint val="75000"/>
                  </a:prstClr>
                </a:solidFill>
              </a:rPr>
              <a:t>16/12/2024</a:t>
            </a:fld>
            <a:endParaRPr lang="en-PH">
              <a:solidFill>
                <a:prstClr val="black">
                  <a:tint val="75000"/>
                </a:prstClr>
              </a:solidFill>
            </a:endParaRPr>
          </a:p>
        </p:txBody>
      </p:sp>
      <p:sp>
        <p:nvSpPr>
          <p:cNvPr id="4" name="Footer Placeholder 3"/>
          <p:cNvSpPr>
            <a:spLocks noGrp="1"/>
          </p:cNvSpPr>
          <p:nvPr>
            <p:ph type="ftr" sz="quarter" idx="11"/>
          </p:nvPr>
        </p:nvSpPr>
        <p:spPr/>
        <p:txBody>
          <a:bodyPr/>
          <a:lstStyle/>
          <a:p>
            <a:endParaRPr lang="en-PH">
              <a:solidFill>
                <a:prstClr val="black">
                  <a:tint val="75000"/>
                </a:prstClr>
              </a:solidFill>
            </a:endParaRPr>
          </a:p>
        </p:txBody>
      </p:sp>
      <p:sp>
        <p:nvSpPr>
          <p:cNvPr id="5" name="Slide Number Placeholder 4"/>
          <p:cNvSpPr>
            <a:spLocks noGrp="1"/>
          </p:cNvSpPr>
          <p:nvPr>
            <p:ph type="sldNum" sz="quarter" idx="12"/>
          </p:nvPr>
        </p:nvSpPr>
        <p:spPr/>
        <p:txBody>
          <a:bodyPr/>
          <a:lstStyle/>
          <a:p>
            <a:fld id="{C3AD66FC-F6B3-4FA3-996B-2C3AB228AA14}" type="slidenum">
              <a:rPr lang="en-PH" smtClean="0">
                <a:solidFill>
                  <a:prstClr val="black">
                    <a:tint val="75000"/>
                  </a:prstClr>
                </a:solidFill>
              </a:rPr>
              <a:t>‹#›</a:t>
            </a:fld>
            <a:endParaRPr lang="en-PH">
              <a:solidFill>
                <a:prstClr val="black">
                  <a:tint val="75000"/>
                </a:prstClr>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D23B98-8CC6-4D27-AFB5-AEC984FDB706}" type="datetimeFigureOut">
              <a:rPr lang="en-PH" smtClean="0">
                <a:solidFill>
                  <a:prstClr val="black">
                    <a:tint val="75000"/>
                  </a:prstClr>
                </a:solidFill>
              </a:rPr>
              <a:t>16/12/2024</a:t>
            </a:fld>
            <a:endParaRPr lang="en-PH">
              <a:solidFill>
                <a:prstClr val="black">
                  <a:tint val="75000"/>
                </a:prstClr>
              </a:solidFill>
            </a:endParaRPr>
          </a:p>
        </p:txBody>
      </p:sp>
      <p:sp>
        <p:nvSpPr>
          <p:cNvPr id="3" name="Footer Placeholder 2"/>
          <p:cNvSpPr>
            <a:spLocks noGrp="1"/>
          </p:cNvSpPr>
          <p:nvPr>
            <p:ph type="ftr" sz="quarter" idx="11"/>
          </p:nvPr>
        </p:nvSpPr>
        <p:spPr/>
        <p:txBody>
          <a:bodyPr/>
          <a:lstStyle/>
          <a:p>
            <a:endParaRPr lang="en-PH">
              <a:solidFill>
                <a:prstClr val="black">
                  <a:tint val="75000"/>
                </a:prstClr>
              </a:solidFill>
            </a:endParaRPr>
          </a:p>
        </p:txBody>
      </p:sp>
      <p:sp>
        <p:nvSpPr>
          <p:cNvPr id="4" name="Slide Number Placeholder 3"/>
          <p:cNvSpPr>
            <a:spLocks noGrp="1"/>
          </p:cNvSpPr>
          <p:nvPr>
            <p:ph type="sldNum" sz="quarter" idx="12"/>
          </p:nvPr>
        </p:nvSpPr>
        <p:spPr/>
        <p:txBody>
          <a:bodyPr/>
          <a:lstStyle/>
          <a:p>
            <a:fld id="{C3AD66FC-F6B3-4FA3-996B-2C3AB228AA14}" type="slidenum">
              <a:rPr lang="en-PH" smtClean="0">
                <a:solidFill>
                  <a:prstClr val="black">
                    <a:tint val="75000"/>
                  </a:prstClr>
                </a:solidFill>
              </a:rPr>
              <a:t>‹#›</a:t>
            </a:fld>
            <a:endParaRPr lang="en-PH">
              <a:solidFill>
                <a:prstClr val="black">
                  <a:tint val="75000"/>
                </a:prstClr>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49"/>
            <a:ext cx="4011084" cy="1162051"/>
          </a:xfrm>
        </p:spPr>
        <p:txBody>
          <a:bodyPr anchor="b"/>
          <a:lstStyle>
            <a:lvl1pPr algn="l">
              <a:defRPr sz="2665" b="1"/>
            </a:lvl1pPr>
          </a:lstStyle>
          <a:p>
            <a:r>
              <a:rPr lang="en-US"/>
              <a:t>Click to edit Master title style</a:t>
            </a:r>
            <a:endParaRPr lang="en-PH"/>
          </a:p>
        </p:txBody>
      </p:sp>
      <p:sp>
        <p:nvSpPr>
          <p:cNvPr id="3" name="Content Placeholder 2"/>
          <p:cNvSpPr>
            <a:spLocks noGrp="1"/>
          </p:cNvSpPr>
          <p:nvPr>
            <p:ph idx="1"/>
          </p:nvPr>
        </p:nvSpPr>
        <p:spPr>
          <a:xfrm>
            <a:off x="4766733" y="273054"/>
            <a:ext cx="6815667" cy="5853113"/>
          </a:xfrm>
        </p:spPr>
        <p:txBody>
          <a:bodyPr/>
          <a:lstStyle>
            <a:lvl1pPr>
              <a:defRPr sz="4265"/>
            </a:lvl1pPr>
            <a:lvl2pPr>
              <a:defRPr sz="3735"/>
            </a:lvl2pPr>
            <a:lvl3pPr>
              <a:defRPr sz="3200"/>
            </a:lvl3pPr>
            <a:lvl4pPr>
              <a:defRPr sz="2665"/>
            </a:lvl4pPr>
            <a:lvl5pPr>
              <a:defRPr sz="2665"/>
            </a:lvl5pPr>
            <a:lvl6pPr>
              <a:defRPr sz="2665"/>
            </a:lvl6pPr>
            <a:lvl7pPr>
              <a:defRPr sz="2665"/>
            </a:lvl7pPr>
            <a:lvl8pPr>
              <a:defRPr sz="2665"/>
            </a:lvl8pPr>
            <a:lvl9pPr>
              <a:defRPr sz="266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Text Placeholder 3"/>
          <p:cNvSpPr>
            <a:spLocks noGrp="1"/>
          </p:cNvSpPr>
          <p:nvPr>
            <p:ph type="body" sz="half" idx="2"/>
          </p:nvPr>
        </p:nvSpPr>
        <p:spPr>
          <a:xfrm>
            <a:off x="609603" y="1435104"/>
            <a:ext cx="4011084" cy="4691063"/>
          </a:xfrm>
        </p:spPr>
        <p:txBody>
          <a:bodyPr/>
          <a:lstStyle>
            <a:lvl1pPr marL="0" indent="0">
              <a:buNone/>
              <a:defRPr sz="1865"/>
            </a:lvl1pPr>
            <a:lvl2pPr marL="609600" indent="0">
              <a:buNone/>
              <a:defRPr sz="1600"/>
            </a:lvl2pPr>
            <a:lvl3pPr marL="1219200" indent="0">
              <a:buNone/>
              <a:defRPr sz="1335"/>
            </a:lvl3pPr>
            <a:lvl4pPr marL="1828800" indent="0">
              <a:buNone/>
              <a:defRPr sz="1200"/>
            </a:lvl4pPr>
            <a:lvl5pPr marL="2438400" indent="0">
              <a:buNone/>
              <a:defRPr sz="1200"/>
            </a:lvl5pPr>
            <a:lvl6pPr marL="3048000" indent="0">
              <a:buNone/>
              <a:defRPr sz="1200"/>
            </a:lvl6pPr>
            <a:lvl7pPr marL="3657600" indent="0">
              <a:buNone/>
              <a:defRPr sz="1200"/>
            </a:lvl7pPr>
            <a:lvl8pPr marL="4267200" indent="0">
              <a:buNone/>
              <a:defRPr sz="1200"/>
            </a:lvl8pPr>
            <a:lvl9pPr marL="4876800"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8D23B98-8CC6-4D27-AFB5-AEC984FDB706}" type="datetimeFigureOut">
              <a:rPr lang="en-PH" smtClean="0">
                <a:solidFill>
                  <a:prstClr val="black">
                    <a:tint val="75000"/>
                  </a:prstClr>
                </a:solidFill>
              </a:rPr>
              <a:t>16/12/2024</a:t>
            </a:fld>
            <a:endParaRPr lang="en-PH">
              <a:solidFill>
                <a:prstClr val="black">
                  <a:tint val="75000"/>
                </a:prstClr>
              </a:solidFill>
            </a:endParaRPr>
          </a:p>
        </p:txBody>
      </p:sp>
      <p:sp>
        <p:nvSpPr>
          <p:cNvPr id="6" name="Footer Placeholder 5"/>
          <p:cNvSpPr>
            <a:spLocks noGrp="1"/>
          </p:cNvSpPr>
          <p:nvPr>
            <p:ph type="ftr" sz="quarter" idx="11"/>
          </p:nvPr>
        </p:nvSpPr>
        <p:spPr/>
        <p:txBody>
          <a:bodyPr/>
          <a:lstStyle/>
          <a:p>
            <a:endParaRPr lang="en-PH">
              <a:solidFill>
                <a:prstClr val="black">
                  <a:tint val="75000"/>
                </a:prstClr>
              </a:solidFill>
            </a:endParaRPr>
          </a:p>
        </p:txBody>
      </p:sp>
      <p:sp>
        <p:nvSpPr>
          <p:cNvPr id="7" name="Slide Number Placeholder 6"/>
          <p:cNvSpPr>
            <a:spLocks noGrp="1"/>
          </p:cNvSpPr>
          <p:nvPr>
            <p:ph type="sldNum" sz="quarter" idx="12"/>
          </p:nvPr>
        </p:nvSpPr>
        <p:spPr/>
        <p:txBody>
          <a:bodyPr/>
          <a:lstStyle/>
          <a:p>
            <a:fld id="{C3AD66FC-F6B3-4FA3-996B-2C3AB228AA14}" type="slidenum">
              <a:rPr lang="en-PH" smtClean="0">
                <a:solidFill>
                  <a:prstClr val="black">
                    <a:tint val="75000"/>
                  </a:prstClr>
                </a:solidFill>
              </a:rPr>
              <a:t>‹#›</a:t>
            </a:fld>
            <a:endParaRPr lang="en-PH">
              <a:solidFill>
                <a:prstClr val="black">
                  <a:tint val="75000"/>
                </a:prstClr>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1"/>
            <a:ext cx="7315200" cy="566739"/>
          </a:xfrm>
        </p:spPr>
        <p:txBody>
          <a:bodyPr anchor="b"/>
          <a:lstStyle>
            <a:lvl1pPr algn="l">
              <a:defRPr sz="2665" b="1"/>
            </a:lvl1pPr>
          </a:lstStyle>
          <a:p>
            <a:r>
              <a:rPr lang="en-US"/>
              <a:t>Click to edit Master title style</a:t>
            </a:r>
            <a:endParaRPr lang="en-PH"/>
          </a:p>
        </p:txBody>
      </p:sp>
      <p:sp>
        <p:nvSpPr>
          <p:cNvPr id="3" name="Picture Placeholder 2"/>
          <p:cNvSpPr>
            <a:spLocks noGrp="1"/>
          </p:cNvSpPr>
          <p:nvPr>
            <p:ph type="pic" idx="1"/>
          </p:nvPr>
        </p:nvSpPr>
        <p:spPr>
          <a:xfrm>
            <a:off x="2389717" y="612775"/>
            <a:ext cx="7315200" cy="4114800"/>
          </a:xfrm>
        </p:spPr>
        <p:txBody>
          <a:bodyPr/>
          <a:lstStyle>
            <a:lvl1pPr marL="0" indent="0">
              <a:buNone/>
              <a:defRPr sz="4265"/>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endParaRPr lang="en-PH"/>
          </a:p>
        </p:txBody>
      </p:sp>
      <p:sp>
        <p:nvSpPr>
          <p:cNvPr id="4" name="Text Placeholder 3"/>
          <p:cNvSpPr>
            <a:spLocks noGrp="1"/>
          </p:cNvSpPr>
          <p:nvPr>
            <p:ph type="body" sz="half" idx="2"/>
          </p:nvPr>
        </p:nvSpPr>
        <p:spPr>
          <a:xfrm>
            <a:off x="2389717" y="5367341"/>
            <a:ext cx="7315200" cy="804863"/>
          </a:xfrm>
        </p:spPr>
        <p:txBody>
          <a:bodyPr/>
          <a:lstStyle>
            <a:lvl1pPr marL="0" indent="0">
              <a:buNone/>
              <a:defRPr sz="1865"/>
            </a:lvl1pPr>
            <a:lvl2pPr marL="609600" indent="0">
              <a:buNone/>
              <a:defRPr sz="1600"/>
            </a:lvl2pPr>
            <a:lvl3pPr marL="1219200" indent="0">
              <a:buNone/>
              <a:defRPr sz="1335"/>
            </a:lvl3pPr>
            <a:lvl4pPr marL="1828800" indent="0">
              <a:buNone/>
              <a:defRPr sz="1200"/>
            </a:lvl4pPr>
            <a:lvl5pPr marL="2438400" indent="0">
              <a:buNone/>
              <a:defRPr sz="1200"/>
            </a:lvl5pPr>
            <a:lvl6pPr marL="3048000" indent="0">
              <a:buNone/>
              <a:defRPr sz="1200"/>
            </a:lvl6pPr>
            <a:lvl7pPr marL="3657600" indent="0">
              <a:buNone/>
              <a:defRPr sz="1200"/>
            </a:lvl7pPr>
            <a:lvl8pPr marL="4267200" indent="0">
              <a:buNone/>
              <a:defRPr sz="1200"/>
            </a:lvl8pPr>
            <a:lvl9pPr marL="4876800"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8D23B98-8CC6-4D27-AFB5-AEC984FDB706}" type="datetimeFigureOut">
              <a:rPr lang="en-PH" smtClean="0">
                <a:solidFill>
                  <a:prstClr val="black">
                    <a:tint val="75000"/>
                  </a:prstClr>
                </a:solidFill>
              </a:rPr>
              <a:t>16/12/2024</a:t>
            </a:fld>
            <a:endParaRPr lang="en-PH">
              <a:solidFill>
                <a:prstClr val="black">
                  <a:tint val="75000"/>
                </a:prstClr>
              </a:solidFill>
            </a:endParaRPr>
          </a:p>
        </p:txBody>
      </p:sp>
      <p:sp>
        <p:nvSpPr>
          <p:cNvPr id="6" name="Footer Placeholder 5"/>
          <p:cNvSpPr>
            <a:spLocks noGrp="1"/>
          </p:cNvSpPr>
          <p:nvPr>
            <p:ph type="ftr" sz="quarter" idx="11"/>
          </p:nvPr>
        </p:nvSpPr>
        <p:spPr/>
        <p:txBody>
          <a:bodyPr/>
          <a:lstStyle/>
          <a:p>
            <a:endParaRPr lang="en-PH">
              <a:solidFill>
                <a:prstClr val="black">
                  <a:tint val="75000"/>
                </a:prstClr>
              </a:solidFill>
            </a:endParaRPr>
          </a:p>
        </p:txBody>
      </p:sp>
      <p:sp>
        <p:nvSpPr>
          <p:cNvPr id="7" name="Slide Number Placeholder 6"/>
          <p:cNvSpPr>
            <a:spLocks noGrp="1"/>
          </p:cNvSpPr>
          <p:nvPr>
            <p:ph type="sldNum" sz="quarter" idx="12"/>
          </p:nvPr>
        </p:nvSpPr>
        <p:spPr/>
        <p:txBody>
          <a:bodyPr/>
          <a:lstStyle/>
          <a:p>
            <a:fld id="{C3AD66FC-F6B3-4FA3-996B-2C3AB228AA14}" type="slidenum">
              <a:rPr lang="en-PH" smtClean="0">
                <a:solidFill>
                  <a:prstClr val="black">
                    <a:tint val="75000"/>
                  </a:prstClr>
                </a:solidFill>
              </a:rPr>
              <a:t>‹#›</a:t>
            </a:fld>
            <a:endParaRPr lang="en-PH">
              <a:solidFill>
                <a:prstClr val="black">
                  <a:tint val="75000"/>
                </a:prstClr>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7"/>
            <a:ext cx="10972800" cy="1143000"/>
          </a:xfrm>
          <a:prstGeom prst="rect">
            <a:avLst/>
          </a:prstGeom>
        </p:spPr>
        <p:txBody>
          <a:bodyPr vert="horz" lIns="91440" tIns="45720" rIns="91440" bIns="45720" rtlCol="0" anchor="ctr">
            <a:normAutofit/>
          </a:bodyPr>
          <a:lstStyle/>
          <a:p>
            <a:r>
              <a:rPr lang="en-US"/>
              <a:t>Click to edit Master title style</a:t>
            </a:r>
            <a:endParaRPr lang="en-PH"/>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p:cNvSpPr>
            <a:spLocks noGrp="1"/>
          </p:cNvSpPr>
          <p:nvPr>
            <p:ph type="dt" sz="half" idx="2"/>
          </p:nvPr>
        </p:nvSpPr>
        <p:spPr>
          <a:xfrm>
            <a:off x="609600" y="6356352"/>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48D23B98-8CC6-4D27-AFB5-AEC984FDB706}" type="datetimeFigureOut">
              <a:rPr lang="en-PH" smtClean="0">
                <a:solidFill>
                  <a:prstClr val="black">
                    <a:tint val="75000"/>
                  </a:prstClr>
                </a:solidFill>
              </a:rPr>
              <a:t>16/12/2024</a:t>
            </a:fld>
            <a:endParaRPr lang="en-PH">
              <a:solidFill>
                <a:prstClr val="black">
                  <a:tint val="75000"/>
                </a:prstClr>
              </a:solidFill>
            </a:endParaRPr>
          </a:p>
        </p:txBody>
      </p:sp>
      <p:sp>
        <p:nvSpPr>
          <p:cNvPr id="5" name="Footer Placeholder 4"/>
          <p:cNvSpPr>
            <a:spLocks noGrp="1"/>
          </p:cNvSpPr>
          <p:nvPr>
            <p:ph type="ftr" sz="quarter" idx="3"/>
          </p:nvPr>
        </p:nvSpPr>
        <p:spPr>
          <a:xfrm>
            <a:off x="4165600" y="6356352"/>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PH">
              <a:solidFill>
                <a:prstClr val="black">
                  <a:tint val="75000"/>
                </a:prstClr>
              </a:solidFill>
            </a:endParaRPr>
          </a:p>
        </p:txBody>
      </p:sp>
      <p:sp>
        <p:nvSpPr>
          <p:cNvPr id="6" name="Slide Number Placeholder 5"/>
          <p:cNvSpPr>
            <a:spLocks noGrp="1"/>
          </p:cNvSpPr>
          <p:nvPr>
            <p:ph type="sldNum" sz="quarter" idx="4"/>
          </p:nvPr>
        </p:nvSpPr>
        <p:spPr>
          <a:xfrm>
            <a:off x="8737600" y="6356352"/>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C3AD66FC-F6B3-4FA3-996B-2C3AB228AA14}" type="slidenum">
              <a:rPr lang="en-PH" smtClean="0">
                <a:solidFill>
                  <a:prstClr val="black">
                    <a:tint val="75000"/>
                  </a:prstClr>
                </a:solidFill>
              </a:rPr>
              <a:t>‹#›</a:t>
            </a:fld>
            <a:endParaRPr lang="en-PH">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219200" rtl="0" eaLnBrk="1" latinLnBrk="0" hangingPunct="1">
        <a:spcBef>
          <a:spcPct val="0"/>
        </a:spcBef>
        <a:buNone/>
        <a:defRPr sz="5865" kern="1200">
          <a:solidFill>
            <a:schemeClr val="tx1"/>
          </a:solidFill>
          <a:latin typeface="+mj-lt"/>
          <a:ea typeface="+mj-ea"/>
          <a:cs typeface="+mj-cs"/>
        </a:defRPr>
      </a:lvl1pPr>
    </p:titleStyle>
    <p:bodyStyle>
      <a:lvl1pPr marL="457200" indent="-457200" algn="l" defTabSz="1219200" rtl="0" eaLnBrk="1" latinLnBrk="0"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9200" rtl="0" eaLnBrk="1" latinLnBrk="0"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92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en-US"/>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jpe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6.emf"/></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5.xml"/><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0"/>
            <a:ext cx="12192000" cy="6775373"/>
            <a:chOff x="0" y="-220342"/>
            <a:chExt cx="12192000" cy="6775373"/>
          </a:xfrm>
        </p:grpSpPr>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220342"/>
              <a:ext cx="12192000" cy="6775373"/>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79419" y="309297"/>
              <a:ext cx="6764287" cy="1442385"/>
            </a:xfrm>
            <a:prstGeom prst="rect">
              <a:avLst/>
            </a:prstGeom>
          </p:spPr>
        </p:pic>
      </p:grpSp>
      <p:pic>
        <p:nvPicPr>
          <p:cNvPr id="12" name="Picture 11" descr="A logo with blue dots and yellow text&#10;&#10;Description automatically generated"/>
          <p:cNvPicPr/>
          <p:nvPr/>
        </p:nvPicPr>
        <p:blipFill rotWithShape="1">
          <a:blip r:embed="rId5" cstate="print">
            <a:extLst>
              <a:ext uri="{28A0092B-C50C-407E-A947-70E740481C1C}">
                <a14:useLocalDpi xmlns:a14="http://schemas.microsoft.com/office/drawing/2010/main" val="0"/>
              </a:ext>
            </a:extLst>
          </a:blip>
          <a:srcRect l="16518" t="5192" r="13659" b="9412"/>
          <a:stretch>
            <a:fillRect/>
          </a:stretch>
        </p:blipFill>
        <p:spPr bwMode="auto">
          <a:xfrm>
            <a:off x="10370878" y="3950328"/>
            <a:ext cx="1821122" cy="2124168"/>
          </a:xfrm>
          <a:prstGeom prst="rect">
            <a:avLst/>
          </a:prstGeom>
          <a:ln>
            <a:noFill/>
          </a:ln>
        </p:spPr>
      </p:pic>
      <p:sp>
        <p:nvSpPr>
          <p:cNvPr id="11" name="TextBox 10"/>
          <p:cNvSpPr txBox="1"/>
          <p:nvPr/>
        </p:nvSpPr>
        <p:spPr>
          <a:xfrm>
            <a:off x="172811" y="3165393"/>
            <a:ext cx="6413727" cy="1975926"/>
          </a:xfrm>
          <a:prstGeom prst="rect">
            <a:avLst/>
          </a:prstGeom>
          <a:noFill/>
        </p:spPr>
        <p:txBody>
          <a:bodyPr wrap="square" rtlCol="0">
            <a:spAutoFit/>
          </a:bodyPr>
          <a:lstStyle/>
          <a:p>
            <a:pPr>
              <a:lnSpc>
                <a:spcPct val="85000"/>
              </a:lnSpc>
            </a:pPr>
            <a:r>
              <a:rPr lang="en-US" sz="2400" dirty="0">
                <a:solidFill>
                  <a:srgbClr val="1C1952"/>
                </a:solidFill>
                <a:latin typeface="Tahoma" panose="020B0604030504040204" pitchFamily="34" charset="0"/>
                <a:ea typeface="Tahoma" panose="020B0604030504040204" pitchFamily="34" charset="0"/>
                <a:cs typeface="Tahoma" panose="020B0604030504040204" pitchFamily="34" charset="0"/>
              </a:rPr>
              <a:t>Members:</a:t>
            </a:r>
          </a:p>
          <a:p>
            <a:pPr>
              <a:lnSpc>
                <a:spcPct val="85000"/>
              </a:lnSpc>
            </a:pPr>
            <a:r>
              <a:rPr lang="en-US" sz="2400" dirty="0">
                <a:solidFill>
                  <a:srgbClr val="1C1952"/>
                </a:solidFill>
                <a:latin typeface="Tahoma" panose="020B0604030504040204" pitchFamily="34" charset="0"/>
                <a:ea typeface="Tahoma" panose="020B0604030504040204" pitchFamily="34" charset="0"/>
                <a:cs typeface="Tahoma" panose="020B0604030504040204" pitchFamily="34" charset="0"/>
              </a:rPr>
              <a:t>Lance Andre Fermo</a:t>
            </a:r>
          </a:p>
          <a:p>
            <a:pPr>
              <a:lnSpc>
                <a:spcPct val="85000"/>
              </a:lnSpc>
            </a:pPr>
            <a:r>
              <a:rPr lang="en-US" sz="2400" dirty="0">
                <a:solidFill>
                  <a:srgbClr val="1C1952"/>
                </a:solidFill>
                <a:latin typeface="Tahoma" panose="020B0604030504040204" pitchFamily="34" charset="0"/>
                <a:ea typeface="Tahoma" panose="020B0604030504040204" pitchFamily="34" charset="0"/>
                <a:cs typeface="Tahoma" panose="020B0604030504040204" pitchFamily="34" charset="0"/>
              </a:rPr>
              <a:t>Michelle Van Miranda</a:t>
            </a:r>
          </a:p>
          <a:p>
            <a:pPr>
              <a:lnSpc>
                <a:spcPct val="85000"/>
              </a:lnSpc>
            </a:pPr>
            <a:r>
              <a:rPr lang="en-US" sz="2400" dirty="0">
                <a:solidFill>
                  <a:srgbClr val="1C1952"/>
                </a:solidFill>
                <a:latin typeface="Tahoma" panose="020B0604030504040204" pitchFamily="34" charset="0"/>
                <a:ea typeface="Tahoma" panose="020B0604030504040204" pitchFamily="34" charset="0"/>
                <a:cs typeface="Tahoma" panose="020B0604030504040204" pitchFamily="34" charset="0"/>
              </a:rPr>
              <a:t>Caroline </a:t>
            </a:r>
            <a:r>
              <a:rPr lang="en-US" sz="2400" dirty="0" err="1">
                <a:solidFill>
                  <a:srgbClr val="1C1952"/>
                </a:solidFill>
                <a:latin typeface="Tahoma" panose="020B0604030504040204" pitchFamily="34" charset="0"/>
                <a:ea typeface="Tahoma" panose="020B0604030504040204" pitchFamily="34" charset="0"/>
                <a:cs typeface="Tahoma" panose="020B0604030504040204" pitchFamily="34" charset="0"/>
              </a:rPr>
              <a:t>Abrazado</a:t>
            </a:r>
            <a:endParaRPr lang="en-US" sz="2400" dirty="0">
              <a:solidFill>
                <a:srgbClr val="1C1952"/>
              </a:solidFill>
              <a:latin typeface="Tahoma" panose="020B0604030504040204" pitchFamily="34" charset="0"/>
              <a:ea typeface="Tahoma" panose="020B0604030504040204" pitchFamily="34" charset="0"/>
              <a:cs typeface="Tahoma" panose="020B0604030504040204" pitchFamily="34" charset="0"/>
            </a:endParaRPr>
          </a:p>
          <a:p>
            <a:pPr>
              <a:lnSpc>
                <a:spcPct val="85000"/>
              </a:lnSpc>
            </a:pPr>
            <a:r>
              <a:rPr lang="en-US" sz="2400" dirty="0" err="1">
                <a:solidFill>
                  <a:srgbClr val="1C1952"/>
                </a:solidFill>
                <a:latin typeface="Tahoma" panose="020B0604030504040204" pitchFamily="34" charset="0"/>
                <a:ea typeface="Tahoma" panose="020B0604030504040204" pitchFamily="34" charset="0"/>
                <a:cs typeface="Tahoma" panose="020B0604030504040204" pitchFamily="34" charset="0"/>
              </a:rPr>
              <a:t>Jolina</a:t>
            </a:r>
            <a:r>
              <a:rPr lang="en-US" sz="2400" dirty="0">
                <a:solidFill>
                  <a:srgbClr val="1C1952"/>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1C1952"/>
                </a:solidFill>
                <a:latin typeface="Tahoma" panose="020B0604030504040204" pitchFamily="34" charset="0"/>
                <a:ea typeface="Tahoma" panose="020B0604030504040204" pitchFamily="34" charset="0"/>
                <a:cs typeface="Tahoma" panose="020B0604030504040204" pitchFamily="34" charset="0"/>
              </a:rPr>
              <a:t>Ramao</a:t>
            </a:r>
            <a:endParaRPr lang="en-US" sz="2400" dirty="0">
              <a:solidFill>
                <a:srgbClr val="1C1952"/>
              </a:solidFill>
              <a:latin typeface="Tahoma" panose="020B0604030504040204" pitchFamily="34" charset="0"/>
              <a:ea typeface="Tahoma" panose="020B0604030504040204" pitchFamily="34" charset="0"/>
              <a:cs typeface="Tahoma" panose="020B0604030504040204" pitchFamily="34" charset="0"/>
            </a:endParaRPr>
          </a:p>
          <a:p>
            <a:pPr>
              <a:lnSpc>
                <a:spcPct val="85000"/>
              </a:lnSpc>
            </a:pPr>
            <a:r>
              <a:rPr lang="en-US" sz="2400" dirty="0">
                <a:solidFill>
                  <a:srgbClr val="1C1952"/>
                </a:solidFill>
                <a:latin typeface="Tahoma" panose="020B0604030504040204" pitchFamily="34" charset="0"/>
                <a:ea typeface="Tahoma" panose="020B0604030504040204" pitchFamily="34" charset="0"/>
                <a:cs typeface="Tahoma" panose="020B0604030504040204" pitchFamily="34" charset="0"/>
              </a:rPr>
              <a:t>Anthony </a:t>
            </a:r>
            <a:r>
              <a:rPr lang="en-US" sz="2400" dirty="0" err="1">
                <a:solidFill>
                  <a:srgbClr val="1C1952"/>
                </a:solidFill>
                <a:latin typeface="Tahoma" panose="020B0604030504040204" pitchFamily="34" charset="0"/>
                <a:ea typeface="Tahoma" panose="020B0604030504040204" pitchFamily="34" charset="0"/>
                <a:cs typeface="Tahoma" panose="020B0604030504040204" pitchFamily="34" charset="0"/>
              </a:rPr>
              <a:t>Dagonio</a:t>
            </a:r>
            <a:endParaRPr lang="en-US" sz="2400" dirty="0">
              <a:solidFill>
                <a:srgbClr val="1C1952"/>
              </a:solidFill>
              <a:latin typeface="Tahoma" panose="020B0604030504040204" pitchFamily="34" charset="0"/>
              <a:ea typeface="Tahoma" panose="020B0604030504040204" pitchFamily="34" charset="0"/>
              <a:cs typeface="Tahoma" panose="020B0604030504040204" pitchFamily="34" charset="0"/>
            </a:endParaRPr>
          </a:p>
        </p:txBody>
      </p:sp>
      <p:sp>
        <p:nvSpPr>
          <p:cNvPr id="9" name="TextBox 8"/>
          <p:cNvSpPr txBox="1"/>
          <p:nvPr/>
        </p:nvSpPr>
        <p:spPr>
          <a:xfrm>
            <a:off x="1686424" y="2000333"/>
            <a:ext cx="5602782" cy="561975"/>
          </a:xfrm>
          <a:prstGeom prst="rect">
            <a:avLst/>
          </a:prstGeom>
          <a:noFill/>
        </p:spPr>
        <p:txBody>
          <a:bodyPr wrap="square" rtlCol="0">
            <a:spAutoFit/>
          </a:bodyPr>
          <a:lstStyle/>
          <a:p>
            <a:pPr algn="ctr">
              <a:lnSpc>
                <a:spcPct val="85000"/>
              </a:lnSpc>
            </a:pPr>
            <a:r>
              <a:rPr lang="en-US" altLang="en-PH" sz="3600" dirty="0">
                <a:solidFill>
                  <a:srgbClr val="1C1952"/>
                </a:solidFill>
                <a:latin typeface="Impact" panose="020B0806030902050204" pitchFamily="34" charset="0"/>
              </a:rPr>
              <a:t>Pillet Creek</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C3C761-52EB-DBE9-115C-3929D81A3086}"/>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620104C0-E002-252F-3531-A25D33CE59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a:extLst>
              <a:ext uri="{FF2B5EF4-FFF2-40B4-BE49-F238E27FC236}">
                <a16:creationId xmlns:a16="http://schemas.microsoft.com/office/drawing/2014/main" id="{07167DB6-933E-CCC2-4149-21AF007C95A1}"/>
              </a:ext>
            </a:extLst>
          </p:cNvPr>
          <p:cNvSpPr txBox="1"/>
          <p:nvPr/>
        </p:nvSpPr>
        <p:spPr>
          <a:xfrm>
            <a:off x="236157" y="264404"/>
            <a:ext cx="5602782" cy="510909"/>
          </a:xfrm>
          <a:prstGeom prst="rect">
            <a:avLst/>
          </a:prstGeom>
          <a:noFill/>
        </p:spPr>
        <p:txBody>
          <a:bodyPr wrap="square" rtlCol="0">
            <a:spAutoFit/>
          </a:bodyPr>
          <a:lstStyle/>
          <a:p>
            <a:pPr>
              <a:lnSpc>
                <a:spcPct val="85000"/>
              </a:lnSpc>
            </a:pPr>
            <a:r>
              <a:rPr lang="en-US" sz="3200" dirty="0">
                <a:solidFill>
                  <a:schemeClr val="bg1"/>
                </a:solidFill>
                <a:latin typeface="Impact" panose="020B0806030902050204" pitchFamily="34" charset="0"/>
              </a:rPr>
              <a:t>FLOWCHART</a:t>
            </a:r>
            <a:endParaRPr lang="en-PH" sz="3200" dirty="0">
              <a:solidFill>
                <a:schemeClr val="bg1"/>
              </a:solidFill>
              <a:latin typeface="Impact" panose="020B0806030902050204" pitchFamily="34" charset="0"/>
            </a:endParaRPr>
          </a:p>
        </p:txBody>
      </p:sp>
      <p:sp>
        <p:nvSpPr>
          <p:cNvPr id="4" name="TextBox 3">
            <a:extLst>
              <a:ext uri="{FF2B5EF4-FFF2-40B4-BE49-F238E27FC236}">
                <a16:creationId xmlns:a16="http://schemas.microsoft.com/office/drawing/2014/main" id="{1ED15BA3-D204-19DE-22AA-7ED583A7F8A0}"/>
              </a:ext>
            </a:extLst>
          </p:cNvPr>
          <p:cNvSpPr txBox="1"/>
          <p:nvPr/>
        </p:nvSpPr>
        <p:spPr>
          <a:xfrm>
            <a:off x="1257935" y="2026920"/>
            <a:ext cx="4086225" cy="2058035"/>
          </a:xfrm>
          <a:prstGeom prst="rect">
            <a:avLst/>
          </a:prstGeom>
          <a:noFill/>
        </p:spPr>
        <p:txBody>
          <a:bodyPr wrap="square" rtlCol="0">
            <a:noAutofit/>
          </a:bodyPr>
          <a:lstStyle/>
          <a:p>
            <a:pPr indent="0" algn="just">
              <a:lnSpc>
                <a:spcPct val="150000"/>
              </a:lnSpc>
              <a:buFont typeface="Arial" panose="020B0604020202020204" pitchFamily="34" charset="0"/>
              <a:buNone/>
            </a:pPr>
            <a:endParaRPr lang="en-PH" sz="2000" dirty="0">
              <a:solidFill>
                <a:srgbClr val="1C1952"/>
              </a:solidFill>
              <a:latin typeface="Tahoma" panose="020B0604030504040204" pitchFamily="34" charset="0"/>
              <a:ea typeface="Tahoma" panose="020B0604030504040204" pitchFamily="34" charset="0"/>
              <a:cs typeface="Tahoma" panose="020B0604030504040204" pitchFamily="34" charset="0"/>
            </a:endParaRPr>
          </a:p>
        </p:txBody>
      </p:sp>
      <p:sp>
        <p:nvSpPr>
          <p:cNvPr id="3" name="TextBox 2">
            <a:extLst>
              <a:ext uri="{FF2B5EF4-FFF2-40B4-BE49-F238E27FC236}">
                <a16:creationId xmlns:a16="http://schemas.microsoft.com/office/drawing/2014/main" id="{3E7957B1-2AA8-79B8-56D5-EEFDBA330C29}"/>
              </a:ext>
            </a:extLst>
          </p:cNvPr>
          <p:cNvSpPr txBox="1"/>
          <p:nvPr/>
        </p:nvSpPr>
        <p:spPr>
          <a:xfrm>
            <a:off x="-275120" y="1007939"/>
            <a:ext cx="11749366" cy="4976683"/>
          </a:xfrm>
          <a:prstGeom prst="rect">
            <a:avLst/>
          </a:prstGeom>
          <a:noFill/>
        </p:spPr>
        <p:txBody>
          <a:bodyPr wrap="square" rtlCol="0">
            <a:spAutoFit/>
          </a:bodyPr>
          <a:lstStyle/>
          <a:p>
            <a:pPr marL="990600" marR="1043940" lvl="0" indent="0" algn="just" defTabSz="914400" rtl="0" eaLnBrk="1" fontAlgn="auto" latinLnBrk="0" hangingPunct="1">
              <a:lnSpc>
                <a:spcPct val="115000"/>
              </a:lnSpc>
              <a:spcBef>
                <a:spcPts val="1690"/>
              </a:spcBef>
              <a:spcAft>
                <a:spcPts val="0"/>
              </a:spcAft>
              <a:buClrTx/>
              <a:buSzTx/>
              <a:buFontTx/>
              <a:buNone/>
              <a:tabLst>
                <a:tab pos="1995170" algn="l"/>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S Mincho" panose="02020609040205080304" pitchFamily="49" charset="-128"/>
                <a:cs typeface="SimSun" panose="02010600030101010101" pitchFamily="2" charset="-122"/>
              </a:rPr>
              <a:t>9. Battery Increases</a:t>
            </a:r>
            <a:endParaRPr kumimoji="0" lang="en-US" sz="1400" b="0" i="0" u="none" strike="noStrike" kern="1200" cap="none" spc="0" normalizeH="0" baseline="0" noProof="0" dirty="0">
              <a:ln>
                <a:noFill/>
              </a:ln>
              <a:solidFill>
                <a:prstClr val="black"/>
              </a:solidFill>
              <a:effectLst/>
              <a:uLnTx/>
              <a:uFillTx/>
              <a:latin typeface="Cambria" panose="02040503050406030204" pitchFamily="18" charset="0"/>
              <a:ea typeface="MS Mincho" panose="02020609040205080304" pitchFamily="49" charset="-128"/>
              <a:cs typeface="SimSun" panose="02010600030101010101" pitchFamily="2" charset="-122"/>
            </a:endParaRPr>
          </a:p>
          <a:p>
            <a:pPr marL="990600" marR="1043940" lvl="0" indent="0" algn="just" defTabSz="914400" rtl="0" eaLnBrk="1" fontAlgn="auto" latinLnBrk="0" hangingPunct="1">
              <a:lnSpc>
                <a:spcPct val="115000"/>
              </a:lnSpc>
              <a:spcBef>
                <a:spcPts val="1690"/>
              </a:spcBef>
              <a:spcAft>
                <a:spcPts val="0"/>
              </a:spcAft>
              <a:buClrTx/>
              <a:buSzTx/>
              <a:buFontTx/>
              <a:buNone/>
              <a:tabLst>
                <a:tab pos="1995170" algn="l"/>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S Mincho" panose="02020609040205080304" pitchFamily="49" charset="-128"/>
                <a:cs typeface="SimSun" panose="02010600030101010101" pitchFamily="2" charset="-122"/>
              </a:rPr>
              <a:t>   - The player's battery life is replenished.</a:t>
            </a:r>
            <a:endParaRPr kumimoji="0" lang="en-US" sz="1400" b="0" i="0" u="none" strike="noStrike" kern="1200" cap="none" spc="0" normalizeH="0" baseline="0" noProof="0" dirty="0">
              <a:ln>
                <a:noFill/>
              </a:ln>
              <a:solidFill>
                <a:prstClr val="black"/>
              </a:solidFill>
              <a:effectLst/>
              <a:uLnTx/>
              <a:uFillTx/>
              <a:latin typeface="Cambria" panose="02040503050406030204" pitchFamily="18" charset="0"/>
              <a:ea typeface="MS Mincho" panose="02020609040205080304" pitchFamily="49" charset="-128"/>
              <a:cs typeface="SimSun" panose="02010600030101010101" pitchFamily="2" charset="-122"/>
            </a:endParaRPr>
          </a:p>
          <a:p>
            <a:pPr marL="990600" marR="1043940" lvl="0" indent="0" algn="just" defTabSz="914400" rtl="0" eaLnBrk="1" fontAlgn="auto" latinLnBrk="0" hangingPunct="1">
              <a:lnSpc>
                <a:spcPct val="115000"/>
              </a:lnSpc>
              <a:spcBef>
                <a:spcPts val="1690"/>
              </a:spcBef>
              <a:spcAft>
                <a:spcPts val="0"/>
              </a:spcAft>
              <a:buClrTx/>
              <a:buSzTx/>
              <a:buFontTx/>
              <a:buNone/>
              <a:tabLst>
                <a:tab pos="1995170" algn="l"/>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S Mincho" panose="02020609040205080304" pitchFamily="49" charset="-128"/>
                <a:cs typeface="SimSun" panose="02010600030101010101" pitchFamily="2" charset="-122"/>
              </a:rPr>
              <a:t> </a:t>
            </a:r>
            <a:endParaRPr kumimoji="0" lang="en-US" sz="1400" b="0" i="0" u="none" strike="noStrike" kern="1200" cap="none" spc="0" normalizeH="0" baseline="0" noProof="0" dirty="0">
              <a:ln>
                <a:noFill/>
              </a:ln>
              <a:solidFill>
                <a:prstClr val="black"/>
              </a:solidFill>
              <a:effectLst/>
              <a:uLnTx/>
              <a:uFillTx/>
              <a:latin typeface="Cambria" panose="02040503050406030204" pitchFamily="18" charset="0"/>
              <a:ea typeface="MS Mincho" panose="02020609040205080304" pitchFamily="49" charset="-128"/>
              <a:cs typeface="SimSun" panose="02010600030101010101" pitchFamily="2" charset="-122"/>
            </a:endParaRPr>
          </a:p>
          <a:p>
            <a:pPr marL="990600" marR="1043940" lvl="0" indent="0" algn="just" defTabSz="914400" rtl="0" eaLnBrk="1" fontAlgn="auto" latinLnBrk="0" hangingPunct="1">
              <a:lnSpc>
                <a:spcPct val="115000"/>
              </a:lnSpc>
              <a:spcBef>
                <a:spcPts val="1690"/>
              </a:spcBef>
              <a:spcAft>
                <a:spcPts val="0"/>
              </a:spcAft>
              <a:buClrTx/>
              <a:buSzTx/>
              <a:buFontTx/>
              <a:buNone/>
              <a:tabLst>
                <a:tab pos="1995170" algn="l"/>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S Mincho" panose="02020609040205080304" pitchFamily="49" charset="-128"/>
                <a:cs typeface="SimSun" panose="02010600030101010101" pitchFamily="2" charset="-122"/>
              </a:rPr>
              <a:t>10. Ensure Flashlight Battery is Dead or Not</a:t>
            </a:r>
            <a:endParaRPr kumimoji="0" lang="en-US" sz="1400" b="0" i="0" u="none" strike="noStrike" kern="1200" cap="none" spc="0" normalizeH="0" baseline="0" noProof="0" dirty="0">
              <a:ln>
                <a:noFill/>
              </a:ln>
              <a:solidFill>
                <a:prstClr val="black"/>
              </a:solidFill>
              <a:effectLst/>
              <a:uLnTx/>
              <a:uFillTx/>
              <a:latin typeface="Cambria" panose="02040503050406030204" pitchFamily="18" charset="0"/>
              <a:ea typeface="MS Mincho" panose="02020609040205080304" pitchFamily="49" charset="-128"/>
              <a:cs typeface="SimSun" panose="02010600030101010101" pitchFamily="2" charset="-122"/>
            </a:endParaRPr>
          </a:p>
          <a:p>
            <a:pPr marL="990600" marR="1043940" lvl="0" indent="0" algn="just" defTabSz="914400" rtl="0" eaLnBrk="1" fontAlgn="auto" latinLnBrk="0" hangingPunct="1">
              <a:lnSpc>
                <a:spcPct val="115000"/>
              </a:lnSpc>
              <a:spcBef>
                <a:spcPts val="1690"/>
              </a:spcBef>
              <a:spcAft>
                <a:spcPts val="0"/>
              </a:spcAft>
              <a:buClrTx/>
              <a:buSzTx/>
              <a:buFontTx/>
              <a:buNone/>
              <a:tabLst>
                <a:tab pos="1995170" algn="l"/>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S Mincho" panose="02020609040205080304" pitchFamily="49" charset="-128"/>
                <a:cs typeface="SimSun" panose="02010600030101010101" pitchFamily="2" charset="-122"/>
              </a:rPr>
              <a:t>    - Decision point:</a:t>
            </a:r>
            <a:endParaRPr kumimoji="0" lang="en-US" sz="1400" b="0" i="0" u="none" strike="noStrike" kern="1200" cap="none" spc="0" normalizeH="0" baseline="0" noProof="0" dirty="0">
              <a:ln>
                <a:noFill/>
              </a:ln>
              <a:solidFill>
                <a:prstClr val="black"/>
              </a:solidFill>
              <a:effectLst/>
              <a:uLnTx/>
              <a:uFillTx/>
              <a:latin typeface="Cambria" panose="02040503050406030204" pitchFamily="18" charset="0"/>
              <a:ea typeface="MS Mincho" panose="02020609040205080304" pitchFamily="49" charset="-128"/>
              <a:cs typeface="SimSun" panose="02010600030101010101" pitchFamily="2" charset="-122"/>
            </a:endParaRPr>
          </a:p>
          <a:p>
            <a:pPr marL="990600" marR="1043940" lvl="0" indent="0" algn="just" defTabSz="914400" rtl="0" eaLnBrk="1" fontAlgn="auto" latinLnBrk="0" hangingPunct="1">
              <a:lnSpc>
                <a:spcPct val="115000"/>
              </a:lnSpc>
              <a:spcBef>
                <a:spcPts val="1690"/>
              </a:spcBef>
              <a:spcAft>
                <a:spcPts val="0"/>
              </a:spcAft>
              <a:buClrTx/>
              <a:buSzTx/>
              <a:buFontTx/>
              <a:buNone/>
              <a:tabLst>
                <a:tab pos="1995170" algn="l"/>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S Mincho" panose="02020609040205080304" pitchFamily="49" charset="-128"/>
                <a:cs typeface="SimSun" panose="02010600030101010101" pitchFamily="2" charset="-122"/>
              </a:rPr>
              <a:t>      - Yes: The flashlight battery is dead, leading to a jump scare.</a:t>
            </a:r>
            <a:endParaRPr kumimoji="0" lang="en-US" sz="1400" b="0" i="0" u="none" strike="noStrike" kern="1200" cap="none" spc="0" normalizeH="0" baseline="0" noProof="0" dirty="0">
              <a:ln>
                <a:noFill/>
              </a:ln>
              <a:solidFill>
                <a:prstClr val="black"/>
              </a:solidFill>
              <a:effectLst/>
              <a:uLnTx/>
              <a:uFillTx/>
              <a:latin typeface="Cambria" panose="02040503050406030204" pitchFamily="18" charset="0"/>
              <a:ea typeface="MS Mincho" panose="02020609040205080304" pitchFamily="49" charset="-128"/>
              <a:cs typeface="SimSun" panose="02010600030101010101" pitchFamily="2" charset="-122"/>
            </a:endParaRPr>
          </a:p>
          <a:p>
            <a:pPr marL="990600" marR="1043940" lvl="0" indent="0" algn="just" defTabSz="914400" rtl="0" eaLnBrk="1" fontAlgn="auto" latinLnBrk="0" hangingPunct="1">
              <a:lnSpc>
                <a:spcPct val="115000"/>
              </a:lnSpc>
              <a:spcBef>
                <a:spcPts val="1690"/>
              </a:spcBef>
              <a:spcAft>
                <a:spcPts val="0"/>
              </a:spcAft>
              <a:buClrTx/>
              <a:buSzTx/>
              <a:buFontTx/>
              <a:buNone/>
              <a:tabLst>
                <a:tab pos="1995170" algn="l"/>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S Mincho" panose="02020609040205080304" pitchFamily="49" charset="-128"/>
                <a:cs typeface="SimSun" panose="02010600030101010101" pitchFamily="2" charset="-122"/>
              </a:rPr>
              <a:t>      - No: The player continues to explore safely.</a:t>
            </a:r>
            <a:endParaRPr kumimoji="0" lang="en-US" sz="1400" b="0" i="0" u="none" strike="noStrike" kern="1200" cap="none" spc="0" normalizeH="0" baseline="0" noProof="0" dirty="0">
              <a:ln>
                <a:noFill/>
              </a:ln>
              <a:solidFill>
                <a:prstClr val="black"/>
              </a:solidFill>
              <a:effectLst/>
              <a:uLnTx/>
              <a:uFillTx/>
              <a:latin typeface="Cambria" panose="02040503050406030204" pitchFamily="18" charset="0"/>
              <a:ea typeface="MS Mincho" panose="02020609040205080304" pitchFamily="49" charset="-128"/>
              <a:cs typeface="SimSun" panose="02010600030101010101" pitchFamily="2" charset="-122"/>
            </a:endParaRPr>
          </a:p>
          <a:p>
            <a:pPr marL="990600" marR="1043940" lvl="0" indent="0" algn="just" defTabSz="914400" rtl="0" eaLnBrk="1" fontAlgn="auto" latinLnBrk="0" hangingPunct="1">
              <a:lnSpc>
                <a:spcPct val="115000"/>
              </a:lnSpc>
              <a:spcBef>
                <a:spcPts val="1690"/>
              </a:spcBef>
              <a:spcAft>
                <a:spcPts val="0"/>
              </a:spcAft>
              <a:buClrTx/>
              <a:buSzTx/>
              <a:buFontTx/>
              <a:buNone/>
              <a:tabLst>
                <a:tab pos="1995170" algn="l"/>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S Mincho" panose="02020609040205080304" pitchFamily="49" charset="-128"/>
                <a:cs typeface="SimSun" panose="02010600030101010101" pitchFamily="2" charset="-122"/>
              </a:rPr>
              <a:t>11. Jump Scare</a:t>
            </a:r>
            <a:endParaRPr kumimoji="0" lang="en-US" sz="1400" b="0" i="0" u="none" strike="noStrike" kern="1200" cap="none" spc="0" normalizeH="0" baseline="0" noProof="0" dirty="0">
              <a:ln>
                <a:noFill/>
              </a:ln>
              <a:solidFill>
                <a:prstClr val="black"/>
              </a:solidFill>
              <a:effectLst/>
              <a:uLnTx/>
              <a:uFillTx/>
              <a:latin typeface="Cambria" panose="02040503050406030204" pitchFamily="18" charset="0"/>
              <a:ea typeface="MS Mincho" panose="02020609040205080304" pitchFamily="49" charset="-128"/>
              <a:cs typeface="SimSun" panose="02010600030101010101" pitchFamily="2" charset="-122"/>
            </a:endParaRPr>
          </a:p>
          <a:p>
            <a:pPr marL="990600" marR="1043940" lvl="0" indent="0" algn="just" defTabSz="914400" rtl="0" eaLnBrk="1" fontAlgn="auto" latinLnBrk="0" hangingPunct="1">
              <a:lnSpc>
                <a:spcPct val="115000"/>
              </a:lnSpc>
              <a:spcBef>
                <a:spcPts val="1690"/>
              </a:spcBef>
              <a:spcAft>
                <a:spcPts val="0"/>
              </a:spcAft>
              <a:buClrTx/>
              <a:buSzTx/>
              <a:buFontTx/>
              <a:buNone/>
              <a:tabLst>
                <a:tab pos="1995170" algn="l"/>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S Mincho" panose="02020609040205080304" pitchFamily="49" charset="-128"/>
                <a:cs typeface="SimSun" panose="02010600030101010101" pitchFamily="2" charset="-122"/>
              </a:rPr>
              <a:t>    - A jump scare occurs when the flashlight battery dies.</a:t>
            </a:r>
            <a:endParaRPr kumimoji="0" lang="en-US" sz="1400" b="0" i="0" u="none" strike="noStrike" kern="1200" cap="none" spc="0" normalizeH="0" baseline="0" noProof="0" dirty="0">
              <a:ln>
                <a:noFill/>
              </a:ln>
              <a:solidFill>
                <a:prstClr val="black"/>
              </a:solidFill>
              <a:effectLst/>
              <a:uLnTx/>
              <a:uFillTx/>
              <a:latin typeface="Cambria" panose="02040503050406030204" pitchFamily="18" charset="0"/>
              <a:ea typeface="MS Mincho" panose="02020609040205080304" pitchFamily="49" charset="-128"/>
              <a:cs typeface="SimSun" panose="02010600030101010101" pitchFamily="2" charset="-122"/>
            </a:endParaRPr>
          </a:p>
          <a:p>
            <a:pPr marL="990600" marR="1043940" lvl="0" indent="0" algn="just" defTabSz="914400" rtl="0" eaLnBrk="1" fontAlgn="auto" latinLnBrk="0" hangingPunct="1">
              <a:lnSpc>
                <a:spcPct val="115000"/>
              </a:lnSpc>
              <a:spcBef>
                <a:spcPts val="1690"/>
              </a:spcBef>
              <a:spcAft>
                <a:spcPts val="0"/>
              </a:spcAft>
              <a:buClrTx/>
              <a:buSzTx/>
              <a:buFontTx/>
              <a:buNone/>
              <a:tabLst>
                <a:tab pos="1995170" algn="l"/>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S Mincho" panose="02020609040205080304" pitchFamily="49" charset="-128"/>
                <a:cs typeface="SimSun" panose="02010600030101010101" pitchFamily="2" charset="-122"/>
              </a:rPr>
              <a:t>12. End</a:t>
            </a:r>
            <a:endParaRPr kumimoji="0" lang="en-US" sz="1400" b="0" i="0" u="none" strike="noStrike" kern="1200" cap="none" spc="0" normalizeH="0" baseline="0" noProof="0" dirty="0">
              <a:ln>
                <a:noFill/>
              </a:ln>
              <a:solidFill>
                <a:prstClr val="black"/>
              </a:solidFill>
              <a:effectLst/>
              <a:uLnTx/>
              <a:uFillTx/>
              <a:latin typeface="Cambria" panose="02040503050406030204" pitchFamily="18" charset="0"/>
              <a:ea typeface="MS Mincho" panose="02020609040205080304" pitchFamily="49" charset="-128"/>
              <a:cs typeface="SimSun" panose="02010600030101010101" pitchFamily="2" charset="-122"/>
            </a:endParaRPr>
          </a:p>
          <a:p>
            <a:pPr marL="990600" marR="1043940" lvl="0" indent="0" algn="just" defTabSz="914400" rtl="0" eaLnBrk="1" fontAlgn="auto" latinLnBrk="0" hangingPunct="1">
              <a:lnSpc>
                <a:spcPct val="115000"/>
              </a:lnSpc>
              <a:spcBef>
                <a:spcPts val="1690"/>
              </a:spcBef>
              <a:spcAft>
                <a:spcPts val="1000"/>
              </a:spcAft>
              <a:buClrTx/>
              <a:buSzTx/>
              <a:buFontTx/>
              <a:buNone/>
              <a:tabLst>
                <a:tab pos="1995170" algn="l"/>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S Mincho" panose="02020609040205080304" pitchFamily="49" charset="-128"/>
                <a:cs typeface="SimSun" panose="02010600030101010101" pitchFamily="2" charset="-122"/>
              </a:rPr>
              <a:t>    - The game ends.</a:t>
            </a:r>
            <a:endParaRPr kumimoji="0" lang="en-US" sz="1400" b="0" i="0" u="none" strike="noStrike" kern="1200" cap="none" spc="0" normalizeH="0" baseline="0" noProof="0" dirty="0">
              <a:ln>
                <a:noFill/>
              </a:ln>
              <a:solidFill>
                <a:prstClr val="black"/>
              </a:solidFill>
              <a:effectLst/>
              <a:uLnTx/>
              <a:uFillTx/>
              <a:latin typeface="Cambria" panose="02040503050406030204" pitchFamily="18" charset="0"/>
              <a:ea typeface="MS Mincho" panose="02020609040205080304" pitchFamily="49" charset="-128"/>
              <a:cs typeface="SimSun" panose="02010600030101010101" pitchFamily="2" charset="-122"/>
            </a:endParaRPr>
          </a:p>
        </p:txBody>
      </p:sp>
    </p:spTree>
    <p:extLst>
      <p:ext uri="{BB962C8B-B14F-4D97-AF65-F5344CB8AC3E}">
        <p14:creationId xmlns:p14="http://schemas.microsoft.com/office/powerpoint/2010/main" val="3606951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p:cNvSpPr txBox="1"/>
          <p:nvPr/>
        </p:nvSpPr>
        <p:spPr>
          <a:xfrm>
            <a:off x="236157" y="264404"/>
            <a:ext cx="5602782" cy="510909"/>
          </a:xfrm>
          <a:prstGeom prst="rect">
            <a:avLst/>
          </a:prstGeom>
          <a:noFill/>
        </p:spPr>
        <p:txBody>
          <a:bodyPr wrap="square" rtlCol="0">
            <a:spAutoFit/>
          </a:bodyPr>
          <a:lstStyle/>
          <a:p>
            <a:pPr>
              <a:lnSpc>
                <a:spcPct val="85000"/>
              </a:lnSpc>
            </a:pPr>
            <a:r>
              <a:rPr lang="en-US" sz="3200" dirty="0">
                <a:solidFill>
                  <a:schemeClr val="bg1"/>
                </a:solidFill>
                <a:latin typeface="Impact" panose="020B0806030902050204" pitchFamily="34" charset="0"/>
              </a:rPr>
              <a:t>GANTT CHART</a:t>
            </a:r>
            <a:endParaRPr lang="en-PH" sz="3200" dirty="0">
              <a:solidFill>
                <a:schemeClr val="bg1"/>
              </a:solidFill>
              <a:latin typeface="Impact" panose="020B0806030902050204" pitchFamily="34" charset="0"/>
            </a:endParaRPr>
          </a:p>
        </p:txBody>
      </p:sp>
      <p:pic>
        <p:nvPicPr>
          <p:cNvPr id="8" name="Picture 7">
            <a:extLst>
              <a:ext uri="{FF2B5EF4-FFF2-40B4-BE49-F238E27FC236}">
                <a16:creationId xmlns:a16="http://schemas.microsoft.com/office/drawing/2014/main" id="{78BAC088-3F61-5714-0423-BC1C0D3799DE}"/>
              </a:ext>
            </a:extLst>
          </p:cNvPr>
          <p:cNvPicPr>
            <a:picLocks noChangeAspect="1"/>
          </p:cNvPicPr>
          <p:nvPr/>
        </p:nvPicPr>
        <p:blipFill>
          <a:blip r:embed="rId4"/>
          <a:stretch>
            <a:fillRect/>
          </a:stretch>
        </p:blipFill>
        <p:spPr>
          <a:xfrm>
            <a:off x="516957" y="2609700"/>
            <a:ext cx="11158086" cy="16386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E9895E-0E2A-B590-789B-BEBDBBD224F9}"/>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FC2CA7B3-26CC-13DC-E661-F3AFCFA2AF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a:extLst>
              <a:ext uri="{FF2B5EF4-FFF2-40B4-BE49-F238E27FC236}">
                <a16:creationId xmlns:a16="http://schemas.microsoft.com/office/drawing/2014/main" id="{C34AA459-9DB9-A8D5-3820-4D3B588E6392}"/>
              </a:ext>
            </a:extLst>
          </p:cNvPr>
          <p:cNvSpPr txBox="1"/>
          <p:nvPr/>
        </p:nvSpPr>
        <p:spPr>
          <a:xfrm>
            <a:off x="236157" y="264404"/>
            <a:ext cx="5602782" cy="510909"/>
          </a:xfrm>
          <a:prstGeom prst="rect">
            <a:avLst/>
          </a:prstGeom>
          <a:noFill/>
        </p:spPr>
        <p:txBody>
          <a:bodyPr wrap="square" rtlCol="0">
            <a:spAutoFit/>
          </a:bodyPr>
          <a:lstStyle/>
          <a:p>
            <a:pPr>
              <a:lnSpc>
                <a:spcPct val="85000"/>
              </a:lnSpc>
            </a:pPr>
            <a:r>
              <a:rPr lang="en-US" sz="3200" dirty="0">
                <a:solidFill>
                  <a:schemeClr val="bg1"/>
                </a:solidFill>
                <a:latin typeface="Impact" panose="020B0806030902050204" pitchFamily="34" charset="0"/>
              </a:rPr>
              <a:t>GANTT CHART</a:t>
            </a:r>
            <a:endParaRPr lang="en-PH" sz="3200" dirty="0">
              <a:solidFill>
                <a:schemeClr val="bg1"/>
              </a:solidFill>
              <a:latin typeface="Impact" panose="020B0806030902050204" pitchFamily="34" charset="0"/>
            </a:endParaRPr>
          </a:p>
        </p:txBody>
      </p:sp>
      <p:sp>
        <p:nvSpPr>
          <p:cNvPr id="3" name="TextBox 2">
            <a:extLst>
              <a:ext uri="{FF2B5EF4-FFF2-40B4-BE49-F238E27FC236}">
                <a16:creationId xmlns:a16="http://schemas.microsoft.com/office/drawing/2014/main" id="{695AC26D-B29C-E731-730B-4A4AB21DB949}"/>
              </a:ext>
            </a:extLst>
          </p:cNvPr>
          <p:cNvSpPr txBox="1"/>
          <p:nvPr/>
        </p:nvSpPr>
        <p:spPr>
          <a:xfrm>
            <a:off x="236157" y="1428750"/>
            <a:ext cx="10955832" cy="4467954"/>
          </a:xfrm>
          <a:prstGeom prst="rect">
            <a:avLst/>
          </a:prstGeom>
          <a:noFill/>
        </p:spPr>
        <p:txBody>
          <a:bodyPr wrap="square">
            <a:spAutoFit/>
          </a:bodyPr>
          <a:lstStyle/>
          <a:p>
            <a:pPr marL="1276350" marR="1043940" indent="-285750">
              <a:lnSpc>
                <a:spcPct val="115000"/>
              </a:lnSpc>
              <a:spcBef>
                <a:spcPts val="1690"/>
              </a:spcBef>
              <a:buFont typeface="Wingdings" panose="05000000000000000000" pitchFamily="2" charset="2"/>
              <a:buChar char="Ø"/>
              <a:tabLst>
                <a:tab pos="1995170" algn="l"/>
              </a:tabLst>
            </a:pPr>
            <a:r>
              <a:rPr lang="en-US" sz="2000" dirty="0">
                <a:effectLst/>
                <a:latin typeface="Tahoma" panose="020B0604030504040204" pitchFamily="34" charset="0"/>
                <a:ea typeface="Tahoma" panose="020B0604030504040204" pitchFamily="34" charset="0"/>
                <a:cs typeface="Tahoma" panose="020B0604030504040204" pitchFamily="34" charset="0"/>
              </a:rPr>
              <a:t>This Gantt chart outlines the timeline for four main tasks: Planning, Coding, Design, and Implementation, spread across the months of September, October, November, and December. Each task is represented by a colored bar that shows its duration within the overall project timeline.</a:t>
            </a:r>
            <a:endParaRPr lang="en-PH" sz="2000" dirty="0">
              <a:latin typeface="Tahoma" panose="020B0604030504040204" pitchFamily="34" charset="0"/>
              <a:ea typeface="Tahoma" panose="020B0604030504040204" pitchFamily="34" charset="0"/>
              <a:cs typeface="Tahoma" panose="020B0604030504040204" pitchFamily="34" charset="0"/>
            </a:endParaRPr>
          </a:p>
          <a:p>
            <a:pPr marL="990600" marR="1043940" indent="438150">
              <a:lnSpc>
                <a:spcPct val="115000"/>
              </a:lnSpc>
              <a:spcBef>
                <a:spcPts val="1690"/>
              </a:spcBef>
              <a:tabLst>
                <a:tab pos="1995170" algn="l"/>
              </a:tabLst>
            </a:pPr>
            <a:r>
              <a:rPr lang="en-US" sz="2000" b="1" dirty="0">
                <a:effectLst/>
                <a:latin typeface="Tahoma" panose="020B0604030504040204" pitchFamily="34" charset="0"/>
                <a:ea typeface="Tahoma" panose="020B0604030504040204" pitchFamily="34" charset="0"/>
                <a:cs typeface="Tahoma" panose="020B0604030504040204" pitchFamily="34" charset="0"/>
              </a:rPr>
              <a:t>Planning</a:t>
            </a:r>
            <a:endParaRPr lang="en-PH" sz="2000" dirty="0">
              <a:effectLst/>
              <a:latin typeface="Tahoma" panose="020B0604030504040204" pitchFamily="34" charset="0"/>
              <a:ea typeface="Tahoma" panose="020B0604030504040204" pitchFamily="34" charset="0"/>
              <a:cs typeface="Tahoma" panose="020B0604030504040204" pitchFamily="34" charset="0"/>
            </a:endParaRPr>
          </a:p>
          <a:p>
            <a:pPr marL="742950" marR="1043940" lvl="1" indent="-285750">
              <a:lnSpc>
                <a:spcPct val="115000"/>
              </a:lnSpc>
              <a:spcBef>
                <a:spcPts val="1690"/>
              </a:spcBef>
              <a:buSzPts val="1000"/>
              <a:buFont typeface="Courier New" panose="02070309020205020404" pitchFamily="49" charset="0"/>
              <a:buChar char="o"/>
              <a:tabLst>
                <a:tab pos="914400" algn="l"/>
                <a:tab pos="1995170" algn="l"/>
              </a:tabLst>
            </a:pPr>
            <a:r>
              <a:rPr lang="en-US" sz="2000" b="1" dirty="0">
                <a:effectLst/>
                <a:latin typeface="Tahoma" panose="020B0604030504040204" pitchFamily="34" charset="0"/>
                <a:ea typeface="Tahoma" panose="020B0604030504040204" pitchFamily="34" charset="0"/>
                <a:cs typeface="Tahoma" panose="020B0604030504040204" pitchFamily="34" charset="0"/>
              </a:rPr>
              <a:t>Duration</a:t>
            </a:r>
            <a:r>
              <a:rPr lang="en-US" sz="2000" dirty="0">
                <a:effectLst/>
                <a:latin typeface="Tahoma" panose="020B0604030504040204" pitchFamily="34" charset="0"/>
                <a:ea typeface="Tahoma" panose="020B0604030504040204" pitchFamily="34" charset="0"/>
                <a:cs typeface="Tahoma" panose="020B0604030504040204" pitchFamily="34" charset="0"/>
              </a:rPr>
              <a:t>: The entire month of September.</a:t>
            </a:r>
            <a:endParaRPr lang="en-PH" sz="2000" dirty="0">
              <a:effectLst/>
              <a:latin typeface="Tahoma" panose="020B0604030504040204" pitchFamily="34" charset="0"/>
              <a:ea typeface="Tahoma" panose="020B0604030504040204" pitchFamily="34" charset="0"/>
              <a:cs typeface="Tahoma" panose="020B0604030504040204" pitchFamily="34" charset="0"/>
            </a:endParaRPr>
          </a:p>
          <a:p>
            <a:pPr marL="742950" marR="1043940" lvl="1" indent="-285750">
              <a:lnSpc>
                <a:spcPct val="115000"/>
              </a:lnSpc>
              <a:spcBef>
                <a:spcPts val="1690"/>
              </a:spcBef>
              <a:buSzPts val="1000"/>
              <a:buFont typeface="Courier New" panose="02070309020205020404" pitchFamily="49" charset="0"/>
              <a:buChar char="o"/>
              <a:tabLst>
                <a:tab pos="914400" algn="l"/>
                <a:tab pos="1995170" algn="l"/>
              </a:tabLst>
            </a:pPr>
            <a:r>
              <a:rPr lang="en-US" sz="2000" b="1" dirty="0">
                <a:effectLst/>
                <a:latin typeface="Tahoma" panose="020B0604030504040204" pitchFamily="34" charset="0"/>
                <a:ea typeface="Tahoma" panose="020B0604030504040204" pitchFamily="34" charset="0"/>
                <a:cs typeface="Tahoma" panose="020B0604030504040204" pitchFamily="34" charset="0"/>
              </a:rPr>
              <a:t>Color</a:t>
            </a:r>
            <a:r>
              <a:rPr lang="en-US" sz="2000" dirty="0">
                <a:effectLst/>
                <a:latin typeface="Tahoma" panose="020B0604030504040204" pitchFamily="34" charset="0"/>
                <a:ea typeface="Tahoma" panose="020B0604030504040204" pitchFamily="34" charset="0"/>
                <a:cs typeface="Tahoma" panose="020B0604030504040204" pitchFamily="34" charset="0"/>
              </a:rPr>
              <a:t>: Yellow.</a:t>
            </a:r>
            <a:endParaRPr lang="en-PH" sz="2000" dirty="0">
              <a:effectLst/>
              <a:latin typeface="Tahoma" panose="020B0604030504040204" pitchFamily="34" charset="0"/>
              <a:ea typeface="Tahoma" panose="020B0604030504040204" pitchFamily="34" charset="0"/>
              <a:cs typeface="Tahoma" panose="020B0604030504040204" pitchFamily="34" charset="0"/>
            </a:endParaRPr>
          </a:p>
          <a:p>
            <a:pPr marL="742950" marR="1043940" lvl="1" indent="-285750">
              <a:lnSpc>
                <a:spcPct val="115000"/>
              </a:lnSpc>
              <a:spcBef>
                <a:spcPts val="1690"/>
              </a:spcBef>
              <a:buSzPts val="1000"/>
              <a:buFont typeface="Courier New" panose="02070309020205020404" pitchFamily="49" charset="0"/>
              <a:buChar char="o"/>
              <a:tabLst>
                <a:tab pos="914400" algn="l"/>
                <a:tab pos="1995170" algn="l"/>
              </a:tabLst>
            </a:pPr>
            <a:r>
              <a:rPr lang="en-US" sz="2000" b="1" dirty="0">
                <a:effectLst/>
                <a:latin typeface="Tahoma" panose="020B0604030504040204" pitchFamily="34" charset="0"/>
                <a:ea typeface="Tahoma" panose="020B0604030504040204" pitchFamily="34" charset="0"/>
                <a:cs typeface="Tahoma" panose="020B0604030504040204" pitchFamily="34" charset="0"/>
              </a:rPr>
              <a:t>Description</a:t>
            </a:r>
            <a:r>
              <a:rPr lang="en-US" sz="2000" dirty="0">
                <a:effectLst/>
                <a:latin typeface="Tahoma" panose="020B0604030504040204" pitchFamily="34" charset="0"/>
                <a:ea typeface="Tahoma" panose="020B0604030504040204" pitchFamily="34" charset="0"/>
                <a:cs typeface="Tahoma" panose="020B0604030504040204" pitchFamily="34" charset="0"/>
              </a:rPr>
              <a:t>: This phase likely involves setting objectives, defining 	project scope, and preparing necessary documentation. All preparation 	activities are concentrated in September.</a:t>
            </a:r>
            <a:endParaRPr lang="en-PH" sz="2000" dirty="0">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0242673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777EF5-D19A-2D66-1496-471BF70B8104}"/>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27344DA4-8CB2-F175-1809-A404CF9844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a:extLst>
              <a:ext uri="{FF2B5EF4-FFF2-40B4-BE49-F238E27FC236}">
                <a16:creationId xmlns:a16="http://schemas.microsoft.com/office/drawing/2014/main" id="{A7863E08-86CA-704F-4D6B-A959F3EFFA76}"/>
              </a:ext>
            </a:extLst>
          </p:cNvPr>
          <p:cNvSpPr txBox="1"/>
          <p:nvPr/>
        </p:nvSpPr>
        <p:spPr>
          <a:xfrm>
            <a:off x="236157" y="264404"/>
            <a:ext cx="5602782" cy="510909"/>
          </a:xfrm>
          <a:prstGeom prst="rect">
            <a:avLst/>
          </a:prstGeom>
          <a:noFill/>
        </p:spPr>
        <p:txBody>
          <a:bodyPr wrap="square" rtlCol="0">
            <a:spAutoFit/>
          </a:bodyPr>
          <a:lstStyle/>
          <a:p>
            <a:pPr>
              <a:lnSpc>
                <a:spcPct val="85000"/>
              </a:lnSpc>
            </a:pPr>
            <a:r>
              <a:rPr lang="en-US" sz="3200" dirty="0">
                <a:solidFill>
                  <a:schemeClr val="bg1"/>
                </a:solidFill>
                <a:latin typeface="Impact" panose="020B0806030902050204" pitchFamily="34" charset="0"/>
              </a:rPr>
              <a:t>GANTT CHART</a:t>
            </a:r>
            <a:endParaRPr lang="en-PH" sz="3200" dirty="0">
              <a:solidFill>
                <a:schemeClr val="bg1"/>
              </a:solidFill>
              <a:latin typeface="Impact" panose="020B0806030902050204" pitchFamily="34" charset="0"/>
            </a:endParaRPr>
          </a:p>
        </p:txBody>
      </p:sp>
      <p:sp>
        <p:nvSpPr>
          <p:cNvPr id="3" name="TextBox 2">
            <a:extLst>
              <a:ext uri="{FF2B5EF4-FFF2-40B4-BE49-F238E27FC236}">
                <a16:creationId xmlns:a16="http://schemas.microsoft.com/office/drawing/2014/main" id="{1BFF6AAC-85FD-A698-2D82-2593B1F73AFB}"/>
              </a:ext>
            </a:extLst>
          </p:cNvPr>
          <p:cNvSpPr txBox="1"/>
          <p:nvPr/>
        </p:nvSpPr>
        <p:spPr>
          <a:xfrm>
            <a:off x="500233" y="1039717"/>
            <a:ext cx="11691767" cy="5837495"/>
          </a:xfrm>
          <a:prstGeom prst="rect">
            <a:avLst/>
          </a:prstGeom>
          <a:noFill/>
        </p:spPr>
        <p:txBody>
          <a:bodyPr wrap="square">
            <a:spAutoFit/>
          </a:bodyPr>
          <a:lstStyle/>
          <a:p>
            <a:pPr marL="342900" marR="1043940" lvl="0" indent="-342900">
              <a:spcBef>
                <a:spcPts val="1690"/>
              </a:spcBef>
              <a:tabLst>
                <a:tab pos="457200" algn="l"/>
                <a:tab pos="914400" algn="l"/>
                <a:tab pos="1995170" algn="l"/>
              </a:tabLst>
            </a:pPr>
            <a:r>
              <a:rPr lang="en-US" sz="2000" b="1" dirty="0">
                <a:effectLst/>
                <a:latin typeface="Tahoma" panose="020B0604030504040204" pitchFamily="34" charset="0"/>
                <a:ea typeface="Tahoma" panose="020B0604030504040204" pitchFamily="34" charset="0"/>
                <a:cs typeface="Tahoma" panose="020B0604030504040204" pitchFamily="34" charset="0"/>
              </a:rPr>
              <a:t>Coding</a:t>
            </a:r>
            <a:endParaRPr lang="en-PH" sz="2000" dirty="0">
              <a:effectLst/>
              <a:latin typeface="Tahoma" panose="020B0604030504040204" pitchFamily="34" charset="0"/>
              <a:ea typeface="Tahoma" panose="020B0604030504040204" pitchFamily="34" charset="0"/>
              <a:cs typeface="Tahoma" panose="020B0604030504040204" pitchFamily="34" charset="0"/>
            </a:endParaRPr>
          </a:p>
          <a:p>
            <a:pPr marL="742950" marR="1043940" lvl="1" indent="-285750">
              <a:spcBef>
                <a:spcPts val="1690"/>
              </a:spcBef>
              <a:buSzPts val="1000"/>
              <a:buFont typeface="Courier New" panose="02070309020205020404" pitchFamily="49" charset="0"/>
              <a:buChar char="o"/>
              <a:tabLst>
                <a:tab pos="914400" algn="l"/>
                <a:tab pos="1995170" algn="l"/>
              </a:tabLst>
            </a:pPr>
            <a:r>
              <a:rPr lang="en-US" sz="2000" b="1" dirty="0">
                <a:effectLst/>
                <a:latin typeface="Tahoma" panose="020B0604030504040204" pitchFamily="34" charset="0"/>
                <a:ea typeface="Tahoma" panose="020B0604030504040204" pitchFamily="34" charset="0"/>
                <a:cs typeface="Tahoma" panose="020B0604030504040204" pitchFamily="34" charset="0"/>
              </a:rPr>
              <a:t>Duration</a:t>
            </a:r>
            <a:r>
              <a:rPr lang="en-US" sz="2000" dirty="0">
                <a:effectLst/>
                <a:latin typeface="Tahoma" panose="020B0604030504040204" pitchFamily="34" charset="0"/>
                <a:ea typeface="Tahoma" panose="020B0604030504040204" pitchFamily="34" charset="0"/>
                <a:cs typeface="Tahoma" panose="020B0604030504040204" pitchFamily="34" charset="0"/>
              </a:rPr>
              <a:t>: October to November.</a:t>
            </a:r>
            <a:endParaRPr lang="en-PH" sz="2000" dirty="0">
              <a:effectLst/>
              <a:latin typeface="Tahoma" panose="020B0604030504040204" pitchFamily="34" charset="0"/>
              <a:ea typeface="Tahoma" panose="020B0604030504040204" pitchFamily="34" charset="0"/>
              <a:cs typeface="Tahoma" panose="020B0604030504040204" pitchFamily="34" charset="0"/>
            </a:endParaRPr>
          </a:p>
          <a:p>
            <a:pPr marL="742950" marR="1043940" lvl="1" indent="-285750">
              <a:spcBef>
                <a:spcPts val="1690"/>
              </a:spcBef>
              <a:buSzPts val="1000"/>
              <a:buFont typeface="Courier New" panose="02070309020205020404" pitchFamily="49" charset="0"/>
              <a:buChar char="o"/>
              <a:tabLst>
                <a:tab pos="914400" algn="l"/>
                <a:tab pos="1995170" algn="l"/>
              </a:tabLst>
            </a:pPr>
            <a:r>
              <a:rPr lang="en-US" sz="2000" b="1" dirty="0">
                <a:effectLst/>
                <a:latin typeface="Tahoma" panose="020B0604030504040204" pitchFamily="34" charset="0"/>
                <a:ea typeface="Tahoma" panose="020B0604030504040204" pitchFamily="34" charset="0"/>
                <a:cs typeface="Tahoma" panose="020B0604030504040204" pitchFamily="34" charset="0"/>
              </a:rPr>
              <a:t>Color</a:t>
            </a:r>
            <a:r>
              <a:rPr lang="en-US" sz="2000" dirty="0">
                <a:effectLst/>
                <a:latin typeface="Tahoma" panose="020B0604030504040204" pitchFamily="34" charset="0"/>
                <a:ea typeface="Tahoma" panose="020B0604030504040204" pitchFamily="34" charset="0"/>
                <a:cs typeface="Tahoma" panose="020B0604030504040204" pitchFamily="34" charset="0"/>
              </a:rPr>
              <a:t>: Red.</a:t>
            </a:r>
            <a:endParaRPr lang="en-PH" sz="2000" dirty="0">
              <a:effectLst/>
              <a:latin typeface="Tahoma" panose="020B0604030504040204" pitchFamily="34" charset="0"/>
              <a:ea typeface="Tahoma" panose="020B0604030504040204" pitchFamily="34" charset="0"/>
              <a:cs typeface="Tahoma" panose="020B0604030504040204" pitchFamily="34" charset="0"/>
            </a:endParaRPr>
          </a:p>
          <a:p>
            <a:pPr marL="742950" marR="1043940" lvl="1" indent="-285750">
              <a:spcBef>
                <a:spcPts val="1690"/>
              </a:spcBef>
              <a:buSzPts val="1000"/>
              <a:buFont typeface="Courier New" panose="02070309020205020404" pitchFamily="49" charset="0"/>
              <a:buChar char="o"/>
              <a:tabLst>
                <a:tab pos="914400" algn="l"/>
                <a:tab pos="1995170" algn="l"/>
              </a:tabLst>
            </a:pPr>
            <a:r>
              <a:rPr lang="en-US" sz="2000" b="1" dirty="0">
                <a:effectLst/>
                <a:latin typeface="Tahoma" panose="020B0604030504040204" pitchFamily="34" charset="0"/>
                <a:ea typeface="Tahoma" panose="020B0604030504040204" pitchFamily="34" charset="0"/>
                <a:cs typeface="Tahoma" panose="020B0604030504040204" pitchFamily="34" charset="0"/>
              </a:rPr>
              <a:t>Description</a:t>
            </a:r>
            <a:r>
              <a:rPr lang="en-US" sz="2000" dirty="0">
                <a:effectLst/>
                <a:latin typeface="Tahoma" panose="020B0604030504040204" pitchFamily="34" charset="0"/>
                <a:ea typeface="Tahoma" panose="020B0604030504040204" pitchFamily="34" charset="0"/>
                <a:cs typeface="Tahoma" panose="020B0604030504040204" pitchFamily="34" charset="0"/>
              </a:rPr>
              <a:t>: This phase spans two months, focusing on writing and 	testing the code. It overlaps with the Design phase, indicating possible 	parallel activities.</a:t>
            </a:r>
            <a:endParaRPr lang="en-PH" sz="2000" dirty="0">
              <a:effectLst/>
              <a:latin typeface="Tahoma" panose="020B0604030504040204" pitchFamily="34" charset="0"/>
              <a:ea typeface="Tahoma" panose="020B0604030504040204" pitchFamily="34" charset="0"/>
              <a:cs typeface="Tahoma" panose="020B0604030504040204" pitchFamily="34" charset="0"/>
            </a:endParaRPr>
          </a:p>
          <a:p>
            <a:pPr marL="342900" marR="1043940" lvl="0" indent="-342900">
              <a:spcBef>
                <a:spcPts val="1690"/>
              </a:spcBef>
              <a:tabLst>
                <a:tab pos="457200" algn="l"/>
                <a:tab pos="914400" algn="l"/>
                <a:tab pos="1995170" algn="l"/>
              </a:tabLst>
            </a:pPr>
            <a:r>
              <a:rPr lang="en-US" sz="2000" b="1" dirty="0">
                <a:effectLst/>
                <a:latin typeface="Tahoma" panose="020B0604030504040204" pitchFamily="34" charset="0"/>
                <a:ea typeface="Tahoma" panose="020B0604030504040204" pitchFamily="34" charset="0"/>
                <a:cs typeface="Tahoma" panose="020B0604030504040204" pitchFamily="34" charset="0"/>
              </a:rPr>
              <a:t>Design</a:t>
            </a:r>
            <a:endParaRPr lang="en-PH" sz="2000" dirty="0">
              <a:effectLst/>
              <a:latin typeface="Tahoma" panose="020B0604030504040204" pitchFamily="34" charset="0"/>
              <a:ea typeface="Tahoma" panose="020B0604030504040204" pitchFamily="34" charset="0"/>
              <a:cs typeface="Tahoma" panose="020B0604030504040204" pitchFamily="34" charset="0"/>
            </a:endParaRPr>
          </a:p>
          <a:p>
            <a:pPr marL="742950" marR="1043940" lvl="1" indent="-285750">
              <a:spcBef>
                <a:spcPts val="1690"/>
              </a:spcBef>
              <a:buSzPts val="1000"/>
              <a:buFont typeface="Courier New" panose="02070309020205020404" pitchFamily="49" charset="0"/>
              <a:buChar char="o"/>
              <a:tabLst>
                <a:tab pos="914400" algn="l"/>
                <a:tab pos="1995170" algn="l"/>
              </a:tabLst>
            </a:pPr>
            <a:r>
              <a:rPr lang="en-US" sz="2000" b="1" dirty="0">
                <a:effectLst/>
                <a:latin typeface="Tahoma" panose="020B0604030504040204" pitchFamily="34" charset="0"/>
                <a:ea typeface="Tahoma" panose="020B0604030504040204" pitchFamily="34" charset="0"/>
                <a:cs typeface="Tahoma" panose="020B0604030504040204" pitchFamily="34" charset="0"/>
              </a:rPr>
              <a:t>Duration</a:t>
            </a:r>
            <a:r>
              <a:rPr lang="en-US" sz="2000" dirty="0">
                <a:effectLst/>
                <a:latin typeface="Tahoma" panose="020B0604030504040204" pitchFamily="34" charset="0"/>
                <a:ea typeface="Tahoma" panose="020B0604030504040204" pitchFamily="34" charset="0"/>
                <a:cs typeface="Tahoma" panose="020B0604030504040204" pitchFamily="34" charset="0"/>
              </a:rPr>
              <a:t>: October to December.</a:t>
            </a:r>
            <a:endParaRPr lang="en-PH" sz="2000" dirty="0">
              <a:effectLst/>
              <a:latin typeface="Tahoma" panose="020B0604030504040204" pitchFamily="34" charset="0"/>
              <a:ea typeface="Tahoma" panose="020B0604030504040204" pitchFamily="34" charset="0"/>
              <a:cs typeface="Tahoma" panose="020B0604030504040204" pitchFamily="34" charset="0"/>
            </a:endParaRPr>
          </a:p>
          <a:p>
            <a:pPr marL="742950" marR="1043940" lvl="1" indent="-285750">
              <a:spcBef>
                <a:spcPts val="1690"/>
              </a:spcBef>
              <a:buSzPts val="1000"/>
              <a:buFont typeface="Courier New" panose="02070309020205020404" pitchFamily="49" charset="0"/>
              <a:buChar char="o"/>
              <a:tabLst>
                <a:tab pos="914400" algn="l"/>
                <a:tab pos="1995170" algn="l"/>
              </a:tabLst>
            </a:pPr>
            <a:r>
              <a:rPr lang="en-US" sz="2000" b="1" dirty="0">
                <a:effectLst/>
                <a:latin typeface="Tahoma" panose="020B0604030504040204" pitchFamily="34" charset="0"/>
                <a:ea typeface="Tahoma" panose="020B0604030504040204" pitchFamily="34" charset="0"/>
                <a:cs typeface="Tahoma" panose="020B0604030504040204" pitchFamily="34" charset="0"/>
              </a:rPr>
              <a:t>Color</a:t>
            </a:r>
            <a:r>
              <a:rPr lang="en-US" sz="2000" dirty="0">
                <a:effectLst/>
                <a:latin typeface="Tahoma" panose="020B0604030504040204" pitchFamily="34" charset="0"/>
                <a:ea typeface="Tahoma" panose="020B0604030504040204" pitchFamily="34" charset="0"/>
                <a:cs typeface="Tahoma" panose="020B0604030504040204" pitchFamily="34" charset="0"/>
              </a:rPr>
              <a:t>: Green.</a:t>
            </a:r>
            <a:endParaRPr lang="en-PH" sz="2000" dirty="0">
              <a:effectLst/>
              <a:latin typeface="Tahoma" panose="020B0604030504040204" pitchFamily="34" charset="0"/>
              <a:ea typeface="Tahoma" panose="020B0604030504040204" pitchFamily="34" charset="0"/>
              <a:cs typeface="Tahoma" panose="020B0604030504040204" pitchFamily="34" charset="0"/>
            </a:endParaRPr>
          </a:p>
          <a:p>
            <a:pPr marL="742950" marR="1043940" lvl="1" indent="-285750">
              <a:spcBef>
                <a:spcPts val="1690"/>
              </a:spcBef>
              <a:buSzPts val="1000"/>
              <a:buFont typeface="Courier New" panose="02070309020205020404" pitchFamily="49" charset="0"/>
              <a:buChar char="o"/>
              <a:tabLst>
                <a:tab pos="914400" algn="l"/>
                <a:tab pos="1995170" algn="l"/>
              </a:tabLst>
            </a:pPr>
            <a:r>
              <a:rPr lang="en-US" sz="2000" b="1" dirty="0">
                <a:effectLst/>
                <a:latin typeface="Tahoma" panose="020B0604030504040204" pitchFamily="34" charset="0"/>
                <a:ea typeface="Tahoma" panose="020B0604030504040204" pitchFamily="34" charset="0"/>
                <a:cs typeface="Tahoma" panose="020B0604030504040204" pitchFamily="34" charset="0"/>
              </a:rPr>
              <a:t>Description</a:t>
            </a:r>
            <a:r>
              <a:rPr lang="en-US" sz="2000" dirty="0">
                <a:effectLst/>
                <a:latin typeface="Tahoma" panose="020B0604030504040204" pitchFamily="34" charset="0"/>
                <a:ea typeface="Tahoma" panose="020B0604030504040204" pitchFamily="34" charset="0"/>
                <a:cs typeface="Tahoma" panose="020B0604030504040204" pitchFamily="34" charset="0"/>
              </a:rPr>
              <a:t>: The design phase overlaps with both the Coding and 	Implementation phases, highlighting continuous design refinement or 	development of user interfaces and experiences alongside coding and 	implementation efforts.</a:t>
            </a:r>
            <a:endParaRPr lang="en-PH" sz="2000" dirty="0">
              <a:effectLst/>
              <a:latin typeface="Tahoma" panose="020B0604030504040204" pitchFamily="34" charset="0"/>
              <a:ea typeface="Tahoma" panose="020B0604030504040204" pitchFamily="34" charset="0"/>
              <a:cs typeface="Tahoma" panose="020B0604030504040204" pitchFamily="34" charset="0"/>
            </a:endParaRPr>
          </a:p>
          <a:p>
            <a:pPr marL="990600" marR="1043940" indent="438150">
              <a:spcBef>
                <a:spcPts val="1690"/>
              </a:spcBef>
              <a:tabLst>
                <a:tab pos="1995170" algn="l"/>
              </a:tabLst>
            </a:pPr>
            <a:endParaRPr lang="en-PH" sz="2000" dirty="0">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6542554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73481E-C412-6DD0-793C-C84FF05C6F84}"/>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3093A01E-0CF9-34BC-B549-62578C9490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a:extLst>
              <a:ext uri="{FF2B5EF4-FFF2-40B4-BE49-F238E27FC236}">
                <a16:creationId xmlns:a16="http://schemas.microsoft.com/office/drawing/2014/main" id="{C83D5B20-43C5-A18F-3762-BCAEBCEC1B36}"/>
              </a:ext>
            </a:extLst>
          </p:cNvPr>
          <p:cNvSpPr txBox="1"/>
          <p:nvPr/>
        </p:nvSpPr>
        <p:spPr>
          <a:xfrm>
            <a:off x="236157" y="264404"/>
            <a:ext cx="5602782" cy="510909"/>
          </a:xfrm>
          <a:prstGeom prst="rect">
            <a:avLst/>
          </a:prstGeom>
          <a:noFill/>
        </p:spPr>
        <p:txBody>
          <a:bodyPr wrap="square" rtlCol="0">
            <a:spAutoFit/>
          </a:bodyPr>
          <a:lstStyle/>
          <a:p>
            <a:pPr>
              <a:lnSpc>
                <a:spcPct val="85000"/>
              </a:lnSpc>
            </a:pPr>
            <a:r>
              <a:rPr lang="en-US" sz="3200" dirty="0">
                <a:solidFill>
                  <a:schemeClr val="bg1"/>
                </a:solidFill>
                <a:latin typeface="Impact" panose="020B0806030902050204" pitchFamily="34" charset="0"/>
              </a:rPr>
              <a:t>GANTT CHART</a:t>
            </a:r>
            <a:endParaRPr lang="en-PH" sz="3200" dirty="0">
              <a:solidFill>
                <a:schemeClr val="bg1"/>
              </a:solidFill>
              <a:latin typeface="Impact" panose="020B0806030902050204" pitchFamily="34" charset="0"/>
            </a:endParaRPr>
          </a:p>
        </p:txBody>
      </p:sp>
      <p:sp>
        <p:nvSpPr>
          <p:cNvPr id="3" name="TextBox 2">
            <a:extLst>
              <a:ext uri="{FF2B5EF4-FFF2-40B4-BE49-F238E27FC236}">
                <a16:creationId xmlns:a16="http://schemas.microsoft.com/office/drawing/2014/main" id="{FC9C76DB-B294-5342-2318-6966E9BCF3EF}"/>
              </a:ext>
            </a:extLst>
          </p:cNvPr>
          <p:cNvSpPr txBox="1"/>
          <p:nvPr/>
        </p:nvSpPr>
        <p:spPr>
          <a:xfrm>
            <a:off x="500233" y="2300857"/>
            <a:ext cx="11691767" cy="3247043"/>
          </a:xfrm>
          <a:prstGeom prst="rect">
            <a:avLst/>
          </a:prstGeom>
          <a:noFill/>
        </p:spPr>
        <p:txBody>
          <a:bodyPr wrap="square">
            <a:spAutoFit/>
          </a:bodyPr>
          <a:lstStyle/>
          <a:p>
            <a:pPr marL="342900" marR="1043940" lvl="0" indent="-342900">
              <a:spcBef>
                <a:spcPts val="1690"/>
              </a:spcBef>
              <a:tabLst>
                <a:tab pos="457200" algn="l"/>
                <a:tab pos="914400" algn="l"/>
                <a:tab pos="1995170" algn="l"/>
              </a:tabLst>
            </a:pPr>
            <a:r>
              <a:rPr lang="en-US" sz="2000" b="1" dirty="0">
                <a:effectLst/>
                <a:latin typeface="Arial" panose="020B0604020202020204" pitchFamily="34" charset="0"/>
                <a:ea typeface="MS Mincho" panose="02020609040205080304" pitchFamily="49" charset="-128"/>
                <a:cs typeface="Times New Roman" panose="02020603050405020304" pitchFamily="18" charset="0"/>
              </a:rPr>
              <a:t>Implementation</a:t>
            </a:r>
            <a:endParaRPr lang="en-PH" sz="2000" dirty="0">
              <a:effectLst/>
              <a:latin typeface="Cambria" panose="02040503050406030204" pitchFamily="18" charset="0"/>
              <a:ea typeface="MS Mincho" panose="02020609040205080304" pitchFamily="49" charset="-128"/>
              <a:cs typeface="Times New Roman" panose="02020603050405020304" pitchFamily="18" charset="0"/>
            </a:endParaRPr>
          </a:p>
          <a:p>
            <a:pPr marL="742950" marR="1043940" lvl="1" indent="-285750">
              <a:spcBef>
                <a:spcPts val="1690"/>
              </a:spcBef>
              <a:buSzPts val="1000"/>
              <a:buFont typeface="Courier New" panose="02070309020205020404" pitchFamily="49" charset="0"/>
              <a:buChar char="o"/>
              <a:tabLst>
                <a:tab pos="914400" algn="l"/>
                <a:tab pos="1995170" algn="l"/>
              </a:tabLst>
            </a:pPr>
            <a:r>
              <a:rPr lang="en-US" sz="2000" b="1" dirty="0">
                <a:effectLst/>
                <a:latin typeface="Arial" panose="020B0604020202020204" pitchFamily="34" charset="0"/>
                <a:ea typeface="MS Mincho" panose="02020609040205080304" pitchFamily="49" charset="-128"/>
                <a:cs typeface="Times New Roman" panose="02020603050405020304" pitchFamily="18" charset="0"/>
              </a:rPr>
              <a:t>Duration</a:t>
            </a:r>
            <a:r>
              <a:rPr lang="en-US" sz="2000" dirty="0">
                <a:effectLst/>
                <a:latin typeface="Arial" panose="020B0604020202020204" pitchFamily="34" charset="0"/>
                <a:ea typeface="MS Mincho" panose="02020609040205080304" pitchFamily="49" charset="-128"/>
                <a:cs typeface="Times New Roman" panose="02020603050405020304" pitchFamily="18" charset="0"/>
              </a:rPr>
              <a:t>: December.</a:t>
            </a:r>
            <a:endParaRPr lang="en-PH" sz="2000" dirty="0">
              <a:effectLst/>
              <a:latin typeface="Cambria" panose="02040503050406030204" pitchFamily="18" charset="0"/>
              <a:ea typeface="MS Mincho" panose="02020609040205080304" pitchFamily="49" charset="-128"/>
              <a:cs typeface="Times New Roman" panose="02020603050405020304" pitchFamily="18" charset="0"/>
            </a:endParaRPr>
          </a:p>
          <a:p>
            <a:pPr marL="742950" marR="1043940" lvl="1" indent="-285750">
              <a:spcBef>
                <a:spcPts val="1690"/>
              </a:spcBef>
              <a:buSzPts val="1000"/>
              <a:buFont typeface="Courier New" panose="02070309020205020404" pitchFamily="49" charset="0"/>
              <a:buChar char="o"/>
              <a:tabLst>
                <a:tab pos="914400" algn="l"/>
                <a:tab pos="1995170" algn="l"/>
              </a:tabLst>
            </a:pPr>
            <a:r>
              <a:rPr lang="en-US" sz="2000" b="1" dirty="0">
                <a:effectLst/>
                <a:latin typeface="Arial" panose="020B0604020202020204" pitchFamily="34" charset="0"/>
                <a:ea typeface="MS Mincho" panose="02020609040205080304" pitchFamily="49" charset="-128"/>
                <a:cs typeface="Times New Roman" panose="02020603050405020304" pitchFamily="18" charset="0"/>
              </a:rPr>
              <a:t>Color</a:t>
            </a:r>
            <a:r>
              <a:rPr lang="en-US" sz="2000" dirty="0">
                <a:effectLst/>
                <a:latin typeface="Arial" panose="020B0604020202020204" pitchFamily="34" charset="0"/>
                <a:ea typeface="MS Mincho" panose="02020609040205080304" pitchFamily="49" charset="-128"/>
                <a:cs typeface="Times New Roman" panose="02020603050405020304" pitchFamily="18" charset="0"/>
              </a:rPr>
              <a:t>: Blue.</a:t>
            </a:r>
            <a:endParaRPr lang="en-PH" sz="2000" dirty="0">
              <a:effectLst/>
              <a:latin typeface="Cambria" panose="02040503050406030204" pitchFamily="18" charset="0"/>
              <a:ea typeface="MS Mincho" panose="02020609040205080304" pitchFamily="49" charset="-128"/>
              <a:cs typeface="Times New Roman" panose="02020603050405020304" pitchFamily="18" charset="0"/>
            </a:endParaRPr>
          </a:p>
          <a:p>
            <a:pPr marL="742950" marR="1043940" lvl="1" indent="-285750">
              <a:spcBef>
                <a:spcPts val="1690"/>
              </a:spcBef>
              <a:spcAft>
                <a:spcPts val="1000"/>
              </a:spcAft>
              <a:buSzPts val="1000"/>
              <a:buFont typeface="Courier New" panose="02070309020205020404" pitchFamily="49" charset="0"/>
              <a:buChar char="o"/>
              <a:tabLst>
                <a:tab pos="914400" algn="l"/>
                <a:tab pos="1995170" algn="l"/>
              </a:tabLst>
            </a:pPr>
            <a:r>
              <a:rPr lang="en-US" sz="2000" b="1" dirty="0">
                <a:effectLst/>
                <a:latin typeface="Tahoma" panose="020B0604030504040204" pitchFamily="34" charset="0"/>
                <a:ea typeface="Tahoma" panose="020B0604030504040204" pitchFamily="34" charset="0"/>
                <a:cs typeface="Tahoma" panose="020B0604030504040204" pitchFamily="34" charset="0"/>
              </a:rPr>
              <a:t>Description</a:t>
            </a:r>
            <a:r>
              <a:rPr lang="en-US" sz="2000" dirty="0">
                <a:effectLst/>
                <a:latin typeface="Arial" panose="020B0604020202020204" pitchFamily="34" charset="0"/>
                <a:ea typeface="MS Mincho" panose="02020609040205080304" pitchFamily="49" charset="-128"/>
                <a:cs typeface="Times New Roman" panose="02020603050405020304" pitchFamily="18" charset="0"/>
              </a:rPr>
              <a:t>: The final phase is dedicated to implementing the project, 	which may involve deployment, user training, and final adjustments. This 	phase concludes the project within December.</a:t>
            </a:r>
            <a:endParaRPr lang="en-PH" sz="2000" dirty="0">
              <a:effectLst/>
              <a:latin typeface="Cambria" panose="02040503050406030204" pitchFamily="18" charset="0"/>
              <a:ea typeface="MS Mincho" panose="02020609040205080304" pitchFamily="49" charset="-128"/>
              <a:cs typeface="Times New Roman" panose="02020603050405020304" pitchFamily="18" charset="0"/>
            </a:endParaRPr>
          </a:p>
          <a:p>
            <a:pPr marL="990600" marR="1043940" indent="438150">
              <a:spcBef>
                <a:spcPts val="1690"/>
              </a:spcBef>
              <a:tabLst>
                <a:tab pos="1995170" algn="l"/>
              </a:tabLst>
            </a:pPr>
            <a:endParaRPr lang="en-PH" sz="2000" dirty="0">
              <a:effectLst/>
              <a:latin typeface="Cambria" panose="02040503050406030204" pitchFamily="18" charset="0"/>
              <a:ea typeface="MS Mincho" panose="02020609040205080304" pitchFamily="49" charset="-128"/>
              <a:cs typeface="Times New Roman" panose="02020603050405020304" pitchFamily="18" charset="0"/>
            </a:endParaRPr>
          </a:p>
        </p:txBody>
      </p:sp>
    </p:spTree>
    <p:extLst>
      <p:ext uri="{BB962C8B-B14F-4D97-AF65-F5344CB8AC3E}">
        <p14:creationId xmlns:p14="http://schemas.microsoft.com/office/powerpoint/2010/main" val="9793574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p:cNvSpPr txBox="1"/>
          <p:nvPr/>
        </p:nvSpPr>
        <p:spPr>
          <a:xfrm>
            <a:off x="236156" y="264404"/>
            <a:ext cx="7936293" cy="510909"/>
          </a:xfrm>
          <a:prstGeom prst="rect">
            <a:avLst/>
          </a:prstGeom>
          <a:noFill/>
        </p:spPr>
        <p:txBody>
          <a:bodyPr wrap="square" rtlCol="0">
            <a:spAutoFit/>
          </a:bodyPr>
          <a:lstStyle/>
          <a:p>
            <a:pPr>
              <a:lnSpc>
                <a:spcPct val="85000"/>
              </a:lnSpc>
            </a:pPr>
            <a:r>
              <a:rPr lang="en-US" sz="3200" dirty="0">
                <a:solidFill>
                  <a:schemeClr val="bg1"/>
                </a:solidFill>
                <a:latin typeface="Impact" panose="020B0806030902050204" pitchFamily="34" charset="0"/>
              </a:rPr>
              <a:t>SYSTEM DESIGN</a:t>
            </a:r>
          </a:p>
        </p:txBody>
      </p:sp>
      <p:sp>
        <p:nvSpPr>
          <p:cNvPr id="4" name="TextBox 3"/>
          <p:cNvSpPr txBox="1"/>
          <p:nvPr/>
        </p:nvSpPr>
        <p:spPr>
          <a:xfrm>
            <a:off x="2065337" y="1256665"/>
            <a:ext cx="7229475" cy="491225"/>
          </a:xfrm>
          <a:prstGeom prst="rect">
            <a:avLst/>
          </a:prstGeom>
          <a:noFill/>
        </p:spPr>
        <p:txBody>
          <a:bodyPr wrap="square" rtlCol="0">
            <a:spAutoFit/>
          </a:bodyPr>
          <a:lstStyle/>
          <a:p>
            <a:pPr indent="0" algn="just">
              <a:lnSpc>
                <a:spcPct val="150000"/>
              </a:lnSpc>
              <a:buFont typeface="Arial" panose="020B0604020202020204" pitchFamily="34" charset="0"/>
              <a:buNone/>
            </a:pPr>
            <a:endParaRPr lang="en-PH" sz="2000" dirty="0">
              <a:solidFill>
                <a:srgbClr val="1C1952"/>
              </a:solidFill>
              <a:latin typeface="Tahoma" panose="020B0604030504040204" pitchFamily="34" charset="0"/>
              <a:ea typeface="Tahoma" panose="020B0604030504040204" pitchFamily="34" charset="0"/>
              <a:cs typeface="Tahoma" panose="020B0604030504040204" pitchFamily="34" charset="0"/>
            </a:endParaRPr>
          </a:p>
        </p:txBody>
      </p:sp>
      <p:pic>
        <p:nvPicPr>
          <p:cNvPr id="6" name="Picture 5" descr="A screen shot of a computer&#10;&#10;Description automatically generated">
            <a:extLst>
              <a:ext uri="{FF2B5EF4-FFF2-40B4-BE49-F238E27FC236}">
                <a16:creationId xmlns:a16="http://schemas.microsoft.com/office/drawing/2014/main" id="{76F42F86-0139-A187-4034-55B9404CBE69}"/>
              </a:ext>
            </a:extLst>
          </p:cNvPr>
          <p:cNvPicPr>
            <a:picLocks/>
          </p:cNvPicPr>
          <p:nvPr/>
        </p:nvPicPr>
        <p:blipFill>
          <a:blip r:embed="rId4" cstate="print"/>
          <a:srcRect/>
          <a:stretch/>
        </p:blipFill>
        <p:spPr>
          <a:xfrm>
            <a:off x="78840" y="1744080"/>
            <a:ext cx="5859844" cy="4088365"/>
          </a:xfrm>
          <a:prstGeom prst="rect">
            <a:avLst/>
          </a:prstGeom>
        </p:spPr>
      </p:pic>
      <p:pic>
        <p:nvPicPr>
          <p:cNvPr id="8" name="Image1">
            <a:extLst>
              <a:ext uri="{FF2B5EF4-FFF2-40B4-BE49-F238E27FC236}">
                <a16:creationId xmlns:a16="http://schemas.microsoft.com/office/drawing/2014/main" id="{4E242381-D545-EDB8-767B-F68CD2D95343}"/>
              </a:ext>
            </a:extLst>
          </p:cNvPr>
          <p:cNvPicPr>
            <a:picLocks/>
          </p:cNvPicPr>
          <p:nvPr/>
        </p:nvPicPr>
        <p:blipFill>
          <a:blip r:embed="rId5" cstate="print"/>
          <a:srcRect/>
          <a:stretch/>
        </p:blipFill>
        <p:spPr>
          <a:xfrm>
            <a:off x="6076336" y="1674167"/>
            <a:ext cx="5859844" cy="4158277"/>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E8D067-2625-4D58-C7FA-E845DF20D726}"/>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43D3E7AB-898D-E6D2-987F-8CC474BA65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a:extLst>
              <a:ext uri="{FF2B5EF4-FFF2-40B4-BE49-F238E27FC236}">
                <a16:creationId xmlns:a16="http://schemas.microsoft.com/office/drawing/2014/main" id="{53189DC7-3B72-B48A-47AB-3DE0FC61E4F1}"/>
              </a:ext>
            </a:extLst>
          </p:cNvPr>
          <p:cNvSpPr txBox="1"/>
          <p:nvPr/>
        </p:nvSpPr>
        <p:spPr>
          <a:xfrm>
            <a:off x="236156" y="264404"/>
            <a:ext cx="7936293" cy="510909"/>
          </a:xfrm>
          <a:prstGeom prst="rect">
            <a:avLst/>
          </a:prstGeom>
          <a:noFill/>
        </p:spPr>
        <p:txBody>
          <a:bodyPr wrap="square" rtlCol="0">
            <a:spAutoFit/>
          </a:bodyPr>
          <a:lstStyle/>
          <a:p>
            <a:pPr>
              <a:lnSpc>
                <a:spcPct val="85000"/>
              </a:lnSpc>
            </a:pPr>
            <a:r>
              <a:rPr lang="en-US" sz="3200" dirty="0">
                <a:solidFill>
                  <a:schemeClr val="bg1"/>
                </a:solidFill>
                <a:latin typeface="Impact" panose="020B0806030902050204" pitchFamily="34" charset="0"/>
              </a:rPr>
              <a:t>SYSTEM DESIGN</a:t>
            </a:r>
          </a:p>
        </p:txBody>
      </p:sp>
      <p:sp>
        <p:nvSpPr>
          <p:cNvPr id="4" name="TextBox 3">
            <a:extLst>
              <a:ext uri="{FF2B5EF4-FFF2-40B4-BE49-F238E27FC236}">
                <a16:creationId xmlns:a16="http://schemas.microsoft.com/office/drawing/2014/main" id="{1FE29B11-B832-C88C-1FDE-9AD982CDE06C}"/>
              </a:ext>
            </a:extLst>
          </p:cNvPr>
          <p:cNvSpPr txBox="1"/>
          <p:nvPr/>
        </p:nvSpPr>
        <p:spPr>
          <a:xfrm>
            <a:off x="2065337" y="1256665"/>
            <a:ext cx="7229475" cy="491225"/>
          </a:xfrm>
          <a:prstGeom prst="rect">
            <a:avLst/>
          </a:prstGeom>
          <a:noFill/>
        </p:spPr>
        <p:txBody>
          <a:bodyPr wrap="square" rtlCol="0">
            <a:spAutoFit/>
          </a:bodyPr>
          <a:lstStyle/>
          <a:p>
            <a:pPr indent="0" algn="just">
              <a:lnSpc>
                <a:spcPct val="150000"/>
              </a:lnSpc>
              <a:buFont typeface="Arial" panose="020B0604020202020204" pitchFamily="34" charset="0"/>
              <a:buNone/>
            </a:pPr>
            <a:endParaRPr lang="en-PH" sz="2000" dirty="0">
              <a:solidFill>
                <a:srgbClr val="1C1952"/>
              </a:solidFill>
              <a:latin typeface="Tahoma" panose="020B0604030504040204" pitchFamily="34" charset="0"/>
              <a:ea typeface="Tahoma" panose="020B0604030504040204" pitchFamily="34" charset="0"/>
              <a:cs typeface="Tahoma" panose="020B0604030504040204" pitchFamily="34" charset="0"/>
            </a:endParaRPr>
          </a:p>
        </p:txBody>
      </p:sp>
      <p:pic>
        <p:nvPicPr>
          <p:cNvPr id="2" name="Picture 1">
            <a:extLst>
              <a:ext uri="{FF2B5EF4-FFF2-40B4-BE49-F238E27FC236}">
                <a16:creationId xmlns:a16="http://schemas.microsoft.com/office/drawing/2014/main" id="{61A23F32-5935-FC33-456D-B60D2C137E08}"/>
              </a:ext>
            </a:extLst>
          </p:cNvPr>
          <p:cNvPicPr>
            <a:picLocks/>
          </p:cNvPicPr>
          <p:nvPr/>
        </p:nvPicPr>
        <p:blipFill>
          <a:blip r:embed="rId4" cstate="print"/>
          <a:srcRect/>
          <a:stretch/>
        </p:blipFill>
        <p:spPr>
          <a:xfrm>
            <a:off x="1105668" y="1039717"/>
            <a:ext cx="9003173" cy="5095065"/>
          </a:xfrm>
          <a:prstGeom prst="rect">
            <a:avLst/>
          </a:prstGeom>
        </p:spPr>
      </p:pic>
    </p:spTree>
    <p:extLst>
      <p:ext uri="{BB962C8B-B14F-4D97-AF65-F5344CB8AC3E}">
        <p14:creationId xmlns:p14="http://schemas.microsoft.com/office/powerpoint/2010/main" val="39670898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p:cNvSpPr txBox="1"/>
          <p:nvPr/>
        </p:nvSpPr>
        <p:spPr>
          <a:xfrm>
            <a:off x="236156" y="264404"/>
            <a:ext cx="7936293" cy="510909"/>
          </a:xfrm>
          <a:prstGeom prst="rect">
            <a:avLst/>
          </a:prstGeom>
          <a:noFill/>
        </p:spPr>
        <p:txBody>
          <a:bodyPr wrap="square" rtlCol="0">
            <a:spAutoFit/>
          </a:bodyPr>
          <a:lstStyle/>
          <a:p>
            <a:pPr>
              <a:lnSpc>
                <a:spcPct val="85000"/>
              </a:lnSpc>
            </a:pPr>
            <a:r>
              <a:rPr lang="en-US" sz="3200" dirty="0">
                <a:solidFill>
                  <a:schemeClr val="bg1"/>
                </a:solidFill>
                <a:latin typeface="Impact" panose="020B0806030902050204" pitchFamily="34" charset="0"/>
              </a:rPr>
              <a:t>CONCLUSION</a:t>
            </a:r>
          </a:p>
        </p:txBody>
      </p:sp>
      <p:sp>
        <p:nvSpPr>
          <p:cNvPr id="2" name="TextBox 3"/>
          <p:cNvSpPr txBox="1"/>
          <p:nvPr/>
        </p:nvSpPr>
        <p:spPr>
          <a:xfrm>
            <a:off x="681251" y="1566504"/>
            <a:ext cx="10409535" cy="2337884"/>
          </a:xfrm>
          <a:prstGeom prst="rect">
            <a:avLst/>
          </a:prstGeom>
          <a:noFill/>
        </p:spPr>
        <p:txBody>
          <a:bodyPr wrap="square" rtlCol="0">
            <a:spAutoFit/>
          </a:bodyPr>
          <a:lstStyle/>
          <a:p>
            <a:pPr indent="0" algn="just">
              <a:lnSpc>
                <a:spcPct val="150000"/>
              </a:lnSpc>
              <a:buFont typeface="Arial" panose="020B0604020202020204" pitchFamily="34" charset="0"/>
              <a:buNone/>
            </a:pPr>
            <a:r>
              <a:rPr lang="en-US" sz="2000" dirty="0" err="1">
                <a:solidFill>
                  <a:srgbClr val="1C1952"/>
                </a:solidFill>
                <a:latin typeface="Tahoma" panose="020B0604030504040204" pitchFamily="34" charset="0"/>
                <a:ea typeface="Tahoma" panose="020B0604030504040204" pitchFamily="34" charset="0"/>
                <a:cs typeface="Tahoma" panose="020B0604030504040204" pitchFamily="34" charset="0"/>
              </a:rPr>
              <a:t>Pillet</a:t>
            </a:r>
            <a:r>
              <a:rPr lang="en-US" sz="2000" dirty="0">
                <a:solidFill>
                  <a:srgbClr val="1C1952"/>
                </a:solidFill>
                <a:latin typeface="Tahoma" panose="020B0604030504040204" pitchFamily="34" charset="0"/>
                <a:ea typeface="Tahoma" panose="020B0604030504040204" pitchFamily="34" charset="0"/>
                <a:cs typeface="Tahoma" panose="020B0604030504040204" pitchFamily="34" charset="0"/>
              </a:rPr>
              <a:t> creek delivers a suspenseful and engaging 2d horror experience, combining minimalistic mechanics with an immersive atmosphere. Its focus on resource management, exploration, and psychological tension highlights the creativity of indie horror games. While there are limitations, the game effectively achieves its goal of creating a thrilling and memorable experience for players.</a:t>
            </a:r>
            <a:endParaRPr lang="en-PH" sz="2000" dirty="0">
              <a:solidFill>
                <a:srgbClr val="1C1952"/>
              </a:solidFill>
              <a:latin typeface="Tahoma" panose="020B0604030504040204" pitchFamily="34" charset="0"/>
              <a:ea typeface="Tahoma" panose="020B0604030504040204" pitchFamily="34" charset="0"/>
              <a:cs typeface="Tahoma" panose="020B060403050404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p:cNvSpPr txBox="1"/>
          <p:nvPr/>
        </p:nvSpPr>
        <p:spPr>
          <a:xfrm>
            <a:off x="236156" y="264404"/>
            <a:ext cx="7936293" cy="510909"/>
          </a:xfrm>
          <a:prstGeom prst="rect">
            <a:avLst/>
          </a:prstGeom>
          <a:noFill/>
        </p:spPr>
        <p:txBody>
          <a:bodyPr wrap="square" rtlCol="0">
            <a:spAutoFit/>
          </a:bodyPr>
          <a:lstStyle/>
          <a:p>
            <a:pPr>
              <a:lnSpc>
                <a:spcPct val="85000"/>
              </a:lnSpc>
            </a:pPr>
            <a:r>
              <a:rPr lang="en-US" sz="3200" dirty="0">
                <a:solidFill>
                  <a:schemeClr val="bg1"/>
                </a:solidFill>
                <a:latin typeface="Impact" panose="020B0806030902050204" pitchFamily="34" charset="0"/>
              </a:rPr>
              <a:t>RECOMMENDATION</a:t>
            </a:r>
          </a:p>
        </p:txBody>
      </p:sp>
      <p:sp>
        <p:nvSpPr>
          <p:cNvPr id="4" name="TextBox 3"/>
          <p:cNvSpPr txBox="1"/>
          <p:nvPr/>
        </p:nvSpPr>
        <p:spPr>
          <a:xfrm>
            <a:off x="844561" y="1182414"/>
            <a:ext cx="9070340" cy="5107873"/>
          </a:xfrm>
          <a:prstGeom prst="rect">
            <a:avLst/>
          </a:prstGeom>
          <a:noFill/>
        </p:spPr>
        <p:txBody>
          <a:bodyPr wrap="square" rtlCol="0">
            <a:spAutoFit/>
          </a:bodyPr>
          <a:lstStyle/>
          <a:p>
            <a:pPr algn="just">
              <a:lnSpc>
                <a:spcPct val="150000"/>
              </a:lnSpc>
            </a:pPr>
            <a:r>
              <a:rPr lang="en-US" sz="2000" dirty="0">
                <a:solidFill>
                  <a:srgbClr val="1C1952"/>
                </a:solidFill>
                <a:latin typeface="Tahoma" panose="020B0604030504040204" pitchFamily="34" charset="0"/>
                <a:ea typeface="Tahoma" panose="020B0604030504040204" pitchFamily="34" charset="0"/>
                <a:cs typeface="Tahoma" panose="020B0604030504040204" pitchFamily="34" charset="0"/>
              </a:rPr>
              <a:t>• </a:t>
            </a:r>
            <a:r>
              <a:rPr lang="en-US" sz="2000" b="1" dirty="0">
                <a:solidFill>
                  <a:srgbClr val="1C1952"/>
                </a:solidFill>
                <a:latin typeface="Tahoma" panose="020B0604030504040204" pitchFamily="34" charset="0"/>
                <a:ea typeface="Tahoma" panose="020B0604030504040204" pitchFamily="34" charset="0"/>
                <a:cs typeface="Tahoma" panose="020B0604030504040204" pitchFamily="34" charset="0"/>
              </a:rPr>
              <a:t>Enhance atmospheric elements: </a:t>
            </a:r>
            <a:r>
              <a:rPr lang="en-US" sz="2000" dirty="0">
                <a:solidFill>
                  <a:srgbClr val="1C1952"/>
                </a:solidFill>
                <a:latin typeface="Tahoma" panose="020B0604030504040204" pitchFamily="34" charset="0"/>
                <a:ea typeface="Tahoma" panose="020B0604030504040204" pitchFamily="34" charset="0"/>
                <a:cs typeface="Tahoma" panose="020B0604030504040204" pitchFamily="34" charset="0"/>
              </a:rPr>
              <a:t>Further develop soundscapes and visual cues to deepen immersion and tension.  </a:t>
            </a:r>
          </a:p>
          <a:p>
            <a:pPr marL="285750" indent="-285750" algn="just">
              <a:lnSpc>
                <a:spcPct val="150000"/>
              </a:lnSpc>
              <a:buFont typeface="Arial" panose="020B0604020202020204" pitchFamily="34" charset="0"/>
              <a:buChar char="•"/>
            </a:pPr>
            <a:endParaRPr lang="en-US" sz="2000" dirty="0">
              <a:solidFill>
                <a:srgbClr val="1C1952"/>
              </a:solidFill>
              <a:latin typeface="Tahoma" panose="020B0604030504040204" pitchFamily="34" charset="0"/>
              <a:ea typeface="Tahoma" panose="020B0604030504040204" pitchFamily="34" charset="0"/>
              <a:cs typeface="Tahoma" panose="020B0604030504040204" pitchFamily="34" charset="0"/>
            </a:endParaRPr>
          </a:p>
          <a:p>
            <a:pPr algn="just">
              <a:lnSpc>
                <a:spcPct val="150000"/>
              </a:lnSpc>
            </a:pPr>
            <a:r>
              <a:rPr lang="en-US" sz="2000" dirty="0">
                <a:solidFill>
                  <a:srgbClr val="1C1952"/>
                </a:solidFill>
                <a:latin typeface="Tahoma" panose="020B0604030504040204" pitchFamily="34" charset="0"/>
                <a:ea typeface="Tahoma" panose="020B0604030504040204" pitchFamily="34" charset="0"/>
                <a:cs typeface="Tahoma" panose="020B0604030504040204" pitchFamily="34" charset="0"/>
              </a:rPr>
              <a:t>• </a:t>
            </a:r>
            <a:r>
              <a:rPr lang="en-US" sz="2000" b="1" dirty="0">
                <a:solidFill>
                  <a:srgbClr val="1C1952"/>
                </a:solidFill>
                <a:latin typeface="Tahoma" panose="020B0604030504040204" pitchFamily="34" charset="0"/>
                <a:ea typeface="Tahoma" panose="020B0604030504040204" pitchFamily="34" charset="0"/>
                <a:cs typeface="Tahoma" panose="020B0604030504040204" pitchFamily="34" charset="0"/>
              </a:rPr>
              <a:t>Conduct user testing: </a:t>
            </a:r>
            <a:r>
              <a:rPr lang="en-US" sz="2000" dirty="0">
                <a:solidFill>
                  <a:srgbClr val="1C1952"/>
                </a:solidFill>
                <a:latin typeface="Tahoma" panose="020B0604030504040204" pitchFamily="34" charset="0"/>
                <a:ea typeface="Tahoma" panose="020B0604030504040204" pitchFamily="34" charset="0"/>
                <a:cs typeface="Tahoma" panose="020B0604030504040204" pitchFamily="34" charset="0"/>
              </a:rPr>
              <a:t>Gather feedback from players to identify areas for improvement and ensure a polished final product. </a:t>
            </a:r>
          </a:p>
          <a:p>
            <a:pPr algn="just">
              <a:lnSpc>
                <a:spcPct val="150000"/>
              </a:lnSpc>
            </a:pPr>
            <a:r>
              <a:rPr lang="en-US" sz="2000" dirty="0">
                <a:solidFill>
                  <a:srgbClr val="1C1952"/>
                </a:solidFill>
                <a:latin typeface="Tahoma" panose="020B0604030504040204" pitchFamily="34" charset="0"/>
                <a:ea typeface="Tahoma" panose="020B0604030504040204" pitchFamily="34" charset="0"/>
                <a:cs typeface="Tahoma" panose="020B0604030504040204" pitchFamily="34" charset="0"/>
              </a:rPr>
              <a:t> </a:t>
            </a:r>
          </a:p>
          <a:p>
            <a:pPr algn="just">
              <a:lnSpc>
                <a:spcPct val="150000"/>
              </a:lnSpc>
            </a:pPr>
            <a:r>
              <a:rPr lang="en-US" sz="2000" dirty="0">
                <a:solidFill>
                  <a:srgbClr val="1C1952"/>
                </a:solidFill>
                <a:latin typeface="Tahoma" panose="020B0604030504040204" pitchFamily="34" charset="0"/>
                <a:ea typeface="Tahoma" panose="020B0604030504040204" pitchFamily="34" charset="0"/>
                <a:cs typeface="Tahoma" panose="020B0604030504040204" pitchFamily="34" charset="0"/>
              </a:rPr>
              <a:t>• </a:t>
            </a:r>
            <a:r>
              <a:rPr lang="en-US" sz="2000" b="1" dirty="0">
                <a:solidFill>
                  <a:srgbClr val="1C1952"/>
                </a:solidFill>
                <a:latin typeface="Tahoma" panose="020B0604030504040204" pitchFamily="34" charset="0"/>
                <a:ea typeface="Tahoma" panose="020B0604030504040204" pitchFamily="34" charset="0"/>
                <a:cs typeface="Tahoma" panose="020B0604030504040204" pitchFamily="34" charset="0"/>
              </a:rPr>
              <a:t>Focus on narrative clarity: </a:t>
            </a:r>
            <a:r>
              <a:rPr lang="en-US" sz="2000" dirty="0">
                <a:solidFill>
                  <a:srgbClr val="1C1952"/>
                </a:solidFill>
                <a:latin typeface="Tahoma" panose="020B0604030504040204" pitchFamily="34" charset="0"/>
                <a:ea typeface="Tahoma" panose="020B0604030504040204" pitchFamily="34" charset="0"/>
                <a:cs typeface="Tahoma" panose="020B0604030504040204" pitchFamily="34" charset="0"/>
              </a:rPr>
              <a:t>Strengthen the storytelling elements to maintain player engagement throughout the game.  </a:t>
            </a:r>
          </a:p>
          <a:p>
            <a:pPr marL="285750" indent="-285750" algn="just">
              <a:lnSpc>
                <a:spcPct val="150000"/>
              </a:lnSpc>
              <a:buFont typeface="Arial" panose="020B0604020202020204" pitchFamily="34" charset="0"/>
              <a:buChar char="•"/>
            </a:pPr>
            <a:endParaRPr lang="en-US" sz="2000" dirty="0">
              <a:solidFill>
                <a:srgbClr val="1C1952"/>
              </a:solidFill>
              <a:latin typeface="Tahoma" panose="020B0604030504040204" pitchFamily="34" charset="0"/>
              <a:ea typeface="Tahoma" panose="020B0604030504040204" pitchFamily="34" charset="0"/>
              <a:cs typeface="Tahoma" panose="020B0604030504040204" pitchFamily="34" charset="0"/>
            </a:endParaRPr>
          </a:p>
          <a:p>
            <a:pPr algn="just">
              <a:lnSpc>
                <a:spcPct val="150000"/>
              </a:lnSpc>
            </a:pPr>
            <a:r>
              <a:rPr lang="en-US" sz="2000" dirty="0">
                <a:solidFill>
                  <a:srgbClr val="1C1952"/>
                </a:solidFill>
                <a:latin typeface="Tahoma" panose="020B0604030504040204" pitchFamily="34" charset="0"/>
                <a:ea typeface="Tahoma" panose="020B0604030504040204" pitchFamily="34" charset="0"/>
                <a:cs typeface="Tahoma" panose="020B0604030504040204" pitchFamily="34" charset="0"/>
              </a:rPr>
              <a:t>• </a:t>
            </a:r>
            <a:r>
              <a:rPr lang="en-US" sz="2000" b="1" dirty="0">
                <a:solidFill>
                  <a:srgbClr val="1C1952"/>
                </a:solidFill>
                <a:latin typeface="Tahoma" panose="020B0604030504040204" pitchFamily="34" charset="0"/>
                <a:ea typeface="Tahoma" panose="020B0604030504040204" pitchFamily="34" charset="0"/>
                <a:cs typeface="Tahoma" panose="020B0604030504040204" pitchFamily="34" charset="0"/>
              </a:rPr>
              <a:t>Plan future scalability: </a:t>
            </a:r>
            <a:r>
              <a:rPr lang="en-US" sz="2000" dirty="0">
                <a:solidFill>
                  <a:srgbClr val="1C1952"/>
                </a:solidFill>
                <a:latin typeface="Tahoma" panose="020B0604030504040204" pitchFamily="34" charset="0"/>
                <a:ea typeface="Tahoma" panose="020B0604030504040204" pitchFamily="34" charset="0"/>
                <a:cs typeface="Tahoma" panose="020B0604030504040204" pitchFamily="34" charset="0"/>
              </a:rPr>
              <a:t>Consider potential updates, such as additional features, game levels, or expanded storylines, to sustain interest post-release.</a:t>
            </a:r>
            <a:endParaRPr lang="en-PH" sz="2000" dirty="0">
              <a:solidFill>
                <a:srgbClr val="1C1952"/>
              </a:solidFill>
              <a:latin typeface="Tahoma" panose="020B0604030504040204" pitchFamily="34" charset="0"/>
              <a:ea typeface="Tahoma" panose="020B0604030504040204" pitchFamily="34" charset="0"/>
              <a:cs typeface="Tahoma" panose="020B060403050404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logo with blue dots and yellow text&#10;&#10;Description automatically generated"/>
          <p:cNvPicPr/>
          <p:nvPr/>
        </p:nvPicPr>
        <p:blipFill rotWithShape="1">
          <a:blip r:embed="rId2" cstate="print">
            <a:extLst>
              <a:ext uri="{28A0092B-C50C-407E-A947-70E740481C1C}">
                <a14:useLocalDpi xmlns:a14="http://schemas.microsoft.com/office/drawing/2010/main" val="0"/>
              </a:ext>
            </a:extLst>
          </a:blip>
          <a:srcRect l="16518" t="5192" r="13659" b="20844"/>
          <a:stretch>
            <a:fillRect/>
          </a:stretch>
        </p:blipFill>
        <p:spPr bwMode="auto">
          <a:xfrm>
            <a:off x="4358698" y="1458588"/>
            <a:ext cx="3207962" cy="3570612"/>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4288"/>
            <a:ext cx="12192000" cy="6858000"/>
          </a:xfrm>
          <a:prstGeom prst="rect">
            <a:avLst/>
          </a:prstGeom>
        </p:spPr>
      </p:pic>
      <p:sp>
        <p:nvSpPr>
          <p:cNvPr id="5" name="TextBox 4"/>
          <p:cNvSpPr txBox="1"/>
          <p:nvPr/>
        </p:nvSpPr>
        <p:spPr>
          <a:xfrm>
            <a:off x="236157" y="264404"/>
            <a:ext cx="5602782" cy="510909"/>
          </a:xfrm>
          <a:prstGeom prst="rect">
            <a:avLst/>
          </a:prstGeom>
          <a:noFill/>
        </p:spPr>
        <p:txBody>
          <a:bodyPr wrap="square" rtlCol="0">
            <a:spAutoFit/>
          </a:bodyPr>
          <a:lstStyle/>
          <a:p>
            <a:pPr>
              <a:lnSpc>
                <a:spcPct val="85000"/>
              </a:lnSpc>
            </a:pPr>
            <a:r>
              <a:rPr lang="en-PH" sz="3200" dirty="0">
                <a:solidFill>
                  <a:schemeClr val="bg1"/>
                </a:solidFill>
                <a:latin typeface="Impact" panose="020B0806030902050204" pitchFamily="34" charset="0"/>
              </a:rPr>
              <a:t>INTRODUCTION</a:t>
            </a:r>
          </a:p>
        </p:txBody>
      </p:sp>
      <p:sp>
        <p:nvSpPr>
          <p:cNvPr id="7" name="TextBox 6"/>
          <p:cNvSpPr txBox="1"/>
          <p:nvPr/>
        </p:nvSpPr>
        <p:spPr>
          <a:xfrm>
            <a:off x="1192530" y="1478915"/>
            <a:ext cx="9363710" cy="2845715"/>
          </a:xfrm>
          <a:prstGeom prst="rect">
            <a:avLst/>
          </a:prstGeom>
          <a:noFill/>
        </p:spPr>
        <p:txBody>
          <a:bodyPr wrap="square" rtlCol="0">
            <a:spAutoFit/>
          </a:bodyPr>
          <a:lstStyle/>
          <a:p>
            <a:pPr indent="0">
              <a:lnSpc>
                <a:spcPct val="150000"/>
              </a:lnSpc>
              <a:buFont typeface="Arial" panose="020B0604020202020204" pitchFamily="34" charset="0"/>
              <a:buNone/>
            </a:pPr>
            <a:r>
              <a:rPr lang="en-US" sz="2000" dirty="0">
                <a:solidFill>
                  <a:srgbClr val="1C1952"/>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1C1952"/>
                </a:solidFill>
                <a:latin typeface="Tahoma" panose="020B0604030504040204" pitchFamily="34" charset="0"/>
                <a:ea typeface="Tahoma" panose="020B0604030504040204" pitchFamily="34" charset="0"/>
                <a:cs typeface="Tahoma" panose="020B0604030504040204" pitchFamily="34" charset="0"/>
              </a:rPr>
              <a:t>Pillet</a:t>
            </a:r>
            <a:r>
              <a:rPr lang="en-US" sz="2000" dirty="0">
                <a:solidFill>
                  <a:srgbClr val="1C1952"/>
                </a:solidFill>
                <a:latin typeface="Tahoma" panose="020B0604030504040204" pitchFamily="34" charset="0"/>
                <a:ea typeface="Tahoma" panose="020B0604030504040204" pitchFamily="34" charset="0"/>
                <a:cs typeface="Tahoma" panose="020B0604030504040204" pitchFamily="34" charset="0"/>
              </a:rPr>
              <a:t> Creek is a 2d horror game that immerses players in a dark and suspenseful environment where survival depends on wit and strategy. The game challenges players to navigate through eerie surroundings using only a flashlight, heightening the sense of </a:t>
            </a:r>
            <a:r>
              <a:rPr lang="en-US" sz="2200" dirty="0">
                <a:solidFill>
                  <a:srgbClr val="1C1952"/>
                </a:solidFill>
                <a:latin typeface="Tahoma" panose="020B0604030504040204" pitchFamily="34" charset="0"/>
                <a:ea typeface="Tahoma" panose="020B0604030504040204" pitchFamily="34" charset="0"/>
                <a:cs typeface="Tahoma" panose="020B0604030504040204" pitchFamily="34" charset="0"/>
              </a:rPr>
              <a:t>urgency</a:t>
            </a:r>
            <a:r>
              <a:rPr lang="en-US" sz="2000" dirty="0">
                <a:solidFill>
                  <a:srgbClr val="1C1952"/>
                </a:solidFill>
                <a:latin typeface="Tahoma" panose="020B0604030504040204" pitchFamily="34" charset="0"/>
                <a:ea typeface="Tahoma" panose="020B0604030504040204" pitchFamily="34" charset="0"/>
                <a:cs typeface="Tahoma" panose="020B0604030504040204" pitchFamily="34" charset="0"/>
              </a:rPr>
              <a:t> and fear. With limited visibility and unknown dangers lurking in the shadows, </a:t>
            </a:r>
            <a:r>
              <a:rPr lang="en-US" sz="2000" dirty="0" err="1">
                <a:solidFill>
                  <a:srgbClr val="1C1952"/>
                </a:solidFill>
                <a:latin typeface="Tahoma" panose="020B0604030504040204" pitchFamily="34" charset="0"/>
                <a:ea typeface="Tahoma" panose="020B0604030504040204" pitchFamily="34" charset="0"/>
                <a:cs typeface="Tahoma" panose="020B0604030504040204" pitchFamily="34" charset="0"/>
              </a:rPr>
              <a:t>Pillet</a:t>
            </a:r>
            <a:r>
              <a:rPr lang="en-US" sz="2000" dirty="0">
                <a:solidFill>
                  <a:srgbClr val="1C1952"/>
                </a:solidFill>
                <a:latin typeface="Tahoma" panose="020B0604030504040204" pitchFamily="34" charset="0"/>
                <a:ea typeface="Tahoma" panose="020B0604030504040204" pitchFamily="34" charset="0"/>
                <a:cs typeface="Tahoma" panose="020B0604030504040204" pitchFamily="34" charset="0"/>
              </a:rPr>
              <a:t> Creek aims to create a thrilling experience that keeps players on edge.</a:t>
            </a:r>
            <a:endParaRPr lang="en-PH" sz="2000" dirty="0">
              <a:solidFill>
                <a:srgbClr val="1C1952"/>
              </a:solidFill>
              <a:latin typeface="Tahoma" panose="020B0604030504040204" pitchFamily="34" charset="0"/>
              <a:ea typeface="Tahoma" panose="020B0604030504040204" pitchFamily="34" charset="0"/>
              <a:cs typeface="Tahoma" panose="020B060403050404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p:cNvSpPr txBox="1"/>
          <p:nvPr/>
        </p:nvSpPr>
        <p:spPr>
          <a:xfrm>
            <a:off x="236157" y="264404"/>
            <a:ext cx="5602782" cy="510909"/>
          </a:xfrm>
          <a:prstGeom prst="rect">
            <a:avLst/>
          </a:prstGeom>
          <a:noFill/>
        </p:spPr>
        <p:txBody>
          <a:bodyPr wrap="square" rtlCol="0">
            <a:spAutoFit/>
          </a:bodyPr>
          <a:lstStyle/>
          <a:p>
            <a:pPr>
              <a:lnSpc>
                <a:spcPct val="85000"/>
              </a:lnSpc>
            </a:pPr>
            <a:r>
              <a:rPr lang="en-US" sz="3200" dirty="0">
                <a:solidFill>
                  <a:schemeClr val="bg1"/>
                </a:solidFill>
                <a:latin typeface="Impact" panose="020B0806030902050204" pitchFamily="34" charset="0"/>
              </a:rPr>
              <a:t>OBJECTIVES</a:t>
            </a:r>
            <a:endParaRPr lang="en-PH" sz="3200" dirty="0">
              <a:solidFill>
                <a:schemeClr val="bg1"/>
              </a:solidFill>
              <a:latin typeface="Impact" panose="020B0806030902050204" pitchFamily="34" charset="0"/>
            </a:endParaRPr>
          </a:p>
        </p:txBody>
      </p:sp>
      <p:sp>
        <p:nvSpPr>
          <p:cNvPr id="4" name="TextBox 3"/>
          <p:cNvSpPr txBox="1"/>
          <p:nvPr/>
        </p:nvSpPr>
        <p:spPr>
          <a:xfrm>
            <a:off x="1038542" y="1451292"/>
            <a:ext cx="10114916" cy="4530090"/>
          </a:xfrm>
          <a:prstGeom prst="rect">
            <a:avLst/>
          </a:prstGeom>
          <a:noFill/>
        </p:spPr>
        <p:txBody>
          <a:bodyPr wrap="square" rtlCol="0">
            <a:noAutofit/>
          </a:bodyPr>
          <a:lstStyle/>
          <a:p>
            <a:pPr indent="0" algn="just">
              <a:lnSpc>
                <a:spcPct val="200000"/>
              </a:lnSpc>
              <a:buFont typeface="Arial" panose="020B0604020202020204" pitchFamily="34" charset="0"/>
              <a:buNone/>
            </a:pPr>
            <a:r>
              <a:rPr lang="en-US" sz="2000" dirty="0">
                <a:solidFill>
                  <a:srgbClr val="1C1952"/>
                </a:solidFill>
                <a:latin typeface="Tahoma" panose="020B0604030504040204" pitchFamily="34" charset="0"/>
                <a:ea typeface="Tahoma" panose="020B0604030504040204" pitchFamily="34" charset="0"/>
                <a:cs typeface="Tahoma" panose="020B0604030504040204" pitchFamily="34" charset="0"/>
              </a:rPr>
              <a:t>	1. To provide a thrilling entertainment experience: Immerse players in a suspenseful 2d horror game that delivers excitement and chills.  </a:t>
            </a:r>
          </a:p>
          <a:p>
            <a:pPr indent="0" algn="just">
              <a:lnSpc>
                <a:spcPct val="200000"/>
              </a:lnSpc>
              <a:buFont typeface="Arial" panose="020B0604020202020204" pitchFamily="34" charset="0"/>
              <a:buNone/>
            </a:pPr>
            <a:r>
              <a:rPr lang="en-US" sz="2000" dirty="0">
                <a:solidFill>
                  <a:srgbClr val="1C1952"/>
                </a:solidFill>
                <a:latin typeface="Tahoma" panose="020B0604030504040204" pitchFamily="34" charset="0"/>
                <a:ea typeface="Tahoma" panose="020B0604030504040204" pitchFamily="34" charset="0"/>
                <a:cs typeface="Tahoma" panose="020B0604030504040204" pitchFamily="34" charset="0"/>
              </a:rPr>
              <a:t>	2. To create an interactive and atmospheric gameplay: Design a dark, immersive environment where players rely solely on a flashlight for navigation and survival.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33ED27-3201-793A-9D01-9F198AA172B1}"/>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07113E5E-3A97-933C-4048-995B379668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a:extLst>
              <a:ext uri="{FF2B5EF4-FFF2-40B4-BE49-F238E27FC236}">
                <a16:creationId xmlns:a16="http://schemas.microsoft.com/office/drawing/2014/main" id="{44CF3636-AD1C-D7F2-26DB-7F0CB76FB193}"/>
              </a:ext>
            </a:extLst>
          </p:cNvPr>
          <p:cNvSpPr txBox="1"/>
          <p:nvPr/>
        </p:nvSpPr>
        <p:spPr>
          <a:xfrm>
            <a:off x="236157" y="264404"/>
            <a:ext cx="5602782" cy="510909"/>
          </a:xfrm>
          <a:prstGeom prst="rect">
            <a:avLst/>
          </a:prstGeom>
          <a:noFill/>
        </p:spPr>
        <p:txBody>
          <a:bodyPr wrap="square" rtlCol="0">
            <a:spAutoFit/>
          </a:bodyPr>
          <a:lstStyle/>
          <a:p>
            <a:pPr>
              <a:lnSpc>
                <a:spcPct val="85000"/>
              </a:lnSpc>
            </a:pPr>
            <a:r>
              <a:rPr lang="en-US" sz="3200" dirty="0">
                <a:solidFill>
                  <a:schemeClr val="bg1"/>
                </a:solidFill>
                <a:latin typeface="Impact" panose="020B0806030902050204" pitchFamily="34" charset="0"/>
              </a:rPr>
              <a:t>OBJECTIVES</a:t>
            </a:r>
            <a:endParaRPr lang="en-PH" sz="3200" dirty="0">
              <a:solidFill>
                <a:schemeClr val="bg1"/>
              </a:solidFill>
              <a:latin typeface="Impact" panose="020B0806030902050204" pitchFamily="34" charset="0"/>
            </a:endParaRPr>
          </a:p>
        </p:txBody>
      </p:sp>
      <p:sp>
        <p:nvSpPr>
          <p:cNvPr id="4" name="TextBox 3">
            <a:extLst>
              <a:ext uri="{FF2B5EF4-FFF2-40B4-BE49-F238E27FC236}">
                <a16:creationId xmlns:a16="http://schemas.microsoft.com/office/drawing/2014/main" id="{F680F3AC-3107-A676-25D0-419A9900BF2F}"/>
              </a:ext>
            </a:extLst>
          </p:cNvPr>
          <p:cNvSpPr txBox="1"/>
          <p:nvPr/>
        </p:nvSpPr>
        <p:spPr>
          <a:xfrm>
            <a:off x="781481" y="1551611"/>
            <a:ext cx="10114916" cy="4530090"/>
          </a:xfrm>
          <a:prstGeom prst="rect">
            <a:avLst/>
          </a:prstGeom>
          <a:noFill/>
        </p:spPr>
        <p:txBody>
          <a:bodyPr wrap="square" rtlCol="0">
            <a:noAutofit/>
          </a:bodyPr>
          <a:lstStyle/>
          <a:p>
            <a:pPr indent="0" algn="just">
              <a:lnSpc>
                <a:spcPct val="200000"/>
              </a:lnSpc>
              <a:buFont typeface="Arial" panose="020B0604020202020204" pitchFamily="34" charset="0"/>
              <a:buNone/>
            </a:pPr>
            <a:r>
              <a:rPr lang="en-US" sz="2000" dirty="0">
                <a:solidFill>
                  <a:srgbClr val="1C1952"/>
                </a:solidFill>
                <a:latin typeface="Tahoma" panose="020B0604030504040204" pitchFamily="34" charset="0"/>
                <a:ea typeface="Tahoma" panose="020B0604030504040204" pitchFamily="34" charset="0"/>
                <a:cs typeface="Tahoma" panose="020B0604030504040204" pitchFamily="34" charset="0"/>
              </a:rPr>
              <a:t>	3. To promote player engagement: Keep players interested with challenging scenarios and a compelling story.</a:t>
            </a:r>
          </a:p>
          <a:p>
            <a:pPr indent="0" algn="just">
              <a:lnSpc>
                <a:spcPct val="200000"/>
              </a:lnSpc>
              <a:buFont typeface="Arial" panose="020B0604020202020204" pitchFamily="34" charset="0"/>
              <a:buNone/>
            </a:pPr>
            <a:r>
              <a:rPr lang="en-US" sz="2000" dirty="0">
                <a:solidFill>
                  <a:srgbClr val="1C1952"/>
                </a:solidFill>
                <a:latin typeface="Tahoma" panose="020B0604030504040204" pitchFamily="34" charset="0"/>
                <a:ea typeface="Tahoma" panose="020B0604030504040204" pitchFamily="34" charset="0"/>
                <a:cs typeface="Tahoma" panose="020B0604030504040204" pitchFamily="34" charset="0"/>
              </a:rPr>
              <a:t>	4. To develop quick thinking skills: Encourage players to make decisions under pressure and adapt to limited </a:t>
            </a:r>
            <a:r>
              <a:rPr lang="en-US" sz="2200" dirty="0">
                <a:solidFill>
                  <a:srgbClr val="1C1952"/>
                </a:solidFill>
                <a:latin typeface="Tahoma" panose="020B0604030504040204" pitchFamily="34" charset="0"/>
                <a:ea typeface="Tahoma" panose="020B0604030504040204" pitchFamily="34" charset="0"/>
                <a:cs typeface="Tahoma" panose="020B0604030504040204" pitchFamily="34" charset="0"/>
              </a:rPr>
              <a:t>visibility</a:t>
            </a:r>
            <a:r>
              <a:rPr lang="en-US" sz="2000" dirty="0">
                <a:solidFill>
                  <a:srgbClr val="1C1952"/>
                </a:solidFill>
                <a:latin typeface="Tahoma" panose="020B0604030504040204" pitchFamily="34" charset="0"/>
                <a:ea typeface="Tahoma" panose="020B0604030504040204" pitchFamily="34" charset="0"/>
                <a:cs typeface="Tahoma" panose="020B0604030504040204" pitchFamily="34" charset="0"/>
              </a:rPr>
              <a:t>.</a:t>
            </a:r>
          </a:p>
          <a:p>
            <a:pPr indent="0" algn="just">
              <a:lnSpc>
                <a:spcPct val="200000"/>
              </a:lnSpc>
              <a:buFont typeface="Arial" panose="020B0604020202020204" pitchFamily="34" charset="0"/>
              <a:buNone/>
            </a:pPr>
            <a:r>
              <a:rPr lang="en-US" sz="2000" dirty="0">
                <a:solidFill>
                  <a:srgbClr val="1C1952"/>
                </a:solidFill>
                <a:latin typeface="Tahoma" panose="020B0604030504040204" pitchFamily="34" charset="0"/>
                <a:ea typeface="Tahoma" panose="020B0604030504040204" pitchFamily="34" charset="0"/>
                <a:cs typeface="Tahoma" panose="020B0604030504040204" pitchFamily="34" charset="0"/>
              </a:rPr>
              <a:t>	5. To challenge problem-solving abilities: Test players' ability to overcome obstacles in a dark and unpredictable setting.</a:t>
            </a:r>
          </a:p>
        </p:txBody>
      </p:sp>
    </p:spTree>
    <p:extLst>
      <p:ext uri="{BB962C8B-B14F-4D97-AF65-F5344CB8AC3E}">
        <p14:creationId xmlns:p14="http://schemas.microsoft.com/office/powerpoint/2010/main" val="7779588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p:cNvSpPr txBox="1"/>
          <p:nvPr/>
        </p:nvSpPr>
        <p:spPr>
          <a:xfrm>
            <a:off x="236157" y="264404"/>
            <a:ext cx="5602782" cy="510909"/>
          </a:xfrm>
          <a:prstGeom prst="rect">
            <a:avLst/>
          </a:prstGeom>
          <a:noFill/>
        </p:spPr>
        <p:txBody>
          <a:bodyPr wrap="square" rtlCol="0">
            <a:spAutoFit/>
          </a:bodyPr>
          <a:lstStyle/>
          <a:p>
            <a:pPr>
              <a:lnSpc>
                <a:spcPct val="85000"/>
              </a:lnSpc>
            </a:pPr>
            <a:r>
              <a:rPr lang="en-US" sz="3200" dirty="0">
                <a:solidFill>
                  <a:schemeClr val="bg1"/>
                </a:solidFill>
                <a:latin typeface="Impact" panose="020B0806030902050204" pitchFamily="34" charset="0"/>
              </a:rPr>
              <a:t>SCOPE AND DELIMITATION</a:t>
            </a:r>
            <a:endParaRPr lang="en-PH" sz="3200" dirty="0">
              <a:solidFill>
                <a:schemeClr val="bg1"/>
              </a:solidFill>
              <a:latin typeface="Impact" panose="020B0806030902050204" pitchFamily="34" charset="0"/>
            </a:endParaRPr>
          </a:p>
        </p:txBody>
      </p:sp>
      <p:sp>
        <p:nvSpPr>
          <p:cNvPr id="4" name="TextBox 3"/>
          <p:cNvSpPr txBox="1"/>
          <p:nvPr/>
        </p:nvSpPr>
        <p:spPr>
          <a:xfrm>
            <a:off x="795819" y="1163955"/>
            <a:ext cx="10373626" cy="4530090"/>
          </a:xfrm>
          <a:prstGeom prst="rect">
            <a:avLst/>
          </a:prstGeom>
          <a:noFill/>
        </p:spPr>
        <p:txBody>
          <a:bodyPr wrap="square" rtlCol="0">
            <a:noAutofit/>
          </a:bodyPr>
          <a:lstStyle/>
          <a:p>
            <a:pPr indent="0" algn="just">
              <a:lnSpc>
                <a:spcPct val="150000"/>
              </a:lnSpc>
              <a:buFont typeface="Arial" panose="020B0604020202020204" pitchFamily="34" charset="0"/>
              <a:buNone/>
            </a:pPr>
            <a:r>
              <a:rPr lang="en-US" sz="2200" b="1" dirty="0">
                <a:solidFill>
                  <a:srgbClr val="1C1952"/>
                </a:solidFill>
                <a:latin typeface="Tahoma" panose="020B0604030504040204" pitchFamily="34" charset="0"/>
                <a:ea typeface="Tahoma" panose="020B0604030504040204" pitchFamily="34" charset="0"/>
                <a:cs typeface="Tahoma" panose="020B0604030504040204" pitchFamily="34" charset="0"/>
              </a:rPr>
              <a:t>Scope :</a:t>
            </a:r>
          </a:p>
          <a:p>
            <a:pPr indent="0" algn="just">
              <a:lnSpc>
                <a:spcPct val="150000"/>
              </a:lnSpc>
              <a:buFont typeface="Arial" panose="020B0604020202020204" pitchFamily="34" charset="0"/>
              <a:buNone/>
            </a:pPr>
            <a:r>
              <a:rPr lang="en-US" sz="2200" dirty="0">
                <a:solidFill>
                  <a:srgbClr val="1C1952"/>
                </a:solidFill>
                <a:latin typeface="Tahoma" panose="020B0604030504040204" pitchFamily="34" charset="0"/>
                <a:ea typeface="Tahoma" panose="020B0604030504040204" pitchFamily="34" charset="0"/>
                <a:cs typeface="Tahoma" panose="020B0604030504040204" pitchFamily="34" charset="0"/>
              </a:rPr>
              <a:t>• Focuses on storytelling, environmental clues, and atmosphere rather than combat mechanics.  </a:t>
            </a:r>
          </a:p>
          <a:p>
            <a:pPr indent="0" algn="just">
              <a:lnSpc>
                <a:spcPct val="150000"/>
              </a:lnSpc>
              <a:buFont typeface="Arial" panose="020B0604020202020204" pitchFamily="34" charset="0"/>
              <a:buNone/>
            </a:pPr>
            <a:r>
              <a:rPr lang="en-US" sz="2200" dirty="0">
                <a:solidFill>
                  <a:srgbClr val="1C1952"/>
                </a:solidFill>
                <a:latin typeface="Tahoma" panose="020B0604030504040204" pitchFamily="34" charset="0"/>
                <a:ea typeface="Tahoma" panose="020B0604030504040204" pitchFamily="34" charset="0"/>
                <a:cs typeface="Tahoma" panose="020B0604030504040204" pitchFamily="34" charset="0"/>
              </a:rPr>
              <a:t>• Players use a flashlight to navigate dark environments and uncover the story.  </a:t>
            </a:r>
          </a:p>
          <a:p>
            <a:pPr indent="0" algn="just">
              <a:lnSpc>
                <a:spcPct val="150000"/>
              </a:lnSpc>
              <a:buFont typeface="Arial" panose="020B0604020202020204" pitchFamily="34" charset="0"/>
              <a:buNone/>
            </a:pPr>
            <a:r>
              <a:rPr lang="en-US" sz="2200" dirty="0">
                <a:solidFill>
                  <a:srgbClr val="1C1952"/>
                </a:solidFill>
                <a:latin typeface="Tahoma" panose="020B0604030504040204" pitchFamily="34" charset="0"/>
                <a:ea typeface="Tahoma" panose="020B0604030504040204" pitchFamily="34" charset="0"/>
                <a:cs typeface="Tahoma" panose="020B0604030504040204" pitchFamily="34" charset="0"/>
              </a:rPr>
              <a:t>• Emphasizes exploration, decision-making, and resource management.  </a:t>
            </a:r>
          </a:p>
          <a:p>
            <a:pPr indent="0" algn="just">
              <a:lnSpc>
                <a:spcPct val="150000"/>
              </a:lnSpc>
              <a:buFont typeface="Arial" panose="020B0604020202020204" pitchFamily="34" charset="0"/>
              <a:buNone/>
            </a:pPr>
            <a:r>
              <a:rPr lang="en-US" sz="2200" b="1" dirty="0">
                <a:solidFill>
                  <a:srgbClr val="1C1952"/>
                </a:solidFill>
                <a:latin typeface="Tahoma" panose="020B0604030504040204" pitchFamily="34" charset="0"/>
                <a:ea typeface="Tahoma" panose="020B0604030504040204" pitchFamily="34" charset="0"/>
                <a:cs typeface="Tahoma" panose="020B0604030504040204" pitchFamily="34" charset="0"/>
              </a:rPr>
              <a:t>Features include:  </a:t>
            </a:r>
          </a:p>
          <a:p>
            <a:pPr indent="0" algn="just">
              <a:lnSpc>
                <a:spcPct val="150000"/>
              </a:lnSpc>
              <a:buFont typeface="Arial" panose="020B0604020202020204" pitchFamily="34" charset="0"/>
              <a:buNone/>
            </a:pPr>
            <a:r>
              <a:rPr lang="en-US" sz="2200" dirty="0">
                <a:solidFill>
                  <a:srgbClr val="1C1952"/>
                </a:solidFill>
                <a:latin typeface="Tahoma" panose="020B0604030504040204" pitchFamily="34" charset="0"/>
                <a:ea typeface="Tahoma" panose="020B0604030504040204" pitchFamily="34" charset="0"/>
                <a:cs typeface="Tahoma" panose="020B0604030504040204" pitchFamily="34" charset="0"/>
              </a:rPr>
              <a:t>  • atmospheric soundscapes  </a:t>
            </a:r>
          </a:p>
          <a:p>
            <a:pPr indent="0" algn="just">
              <a:lnSpc>
                <a:spcPct val="150000"/>
              </a:lnSpc>
              <a:buFont typeface="Arial" panose="020B0604020202020204" pitchFamily="34" charset="0"/>
              <a:buNone/>
            </a:pPr>
            <a:r>
              <a:rPr lang="en-US" sz="2200" dirty="0">
                <a:solidFill>
                  <a:srgbClr val="1C1952"/>
                </a:solidFill>
                <a:latin typeface="Tahoma" panose="020B0604030504040204" pitchFamily="34" charset="0"/>
                <a:ea typeface="Tahoma" panose="020B0604030504040204" pitchFamily="34" charset="0"/>
                <a:cs typeface="Tahoma" panose="020B0604030504040204" pitchFamily="34" charset="0"/>
              </a:rPr>
              <a:t>  • pixel art visuals  </a:t>
            </a:r>
          </a:p>
          <a:p>
            <a:pPr indent="0" algn="just">
              <a:lnSpc>
                <a:spcPct val="150000"/>
              </a:lnSpc>
              <a:buFont typeface="Arial" panose="020B0604020202020204" pitchFamily="34" charset="0"/>
              <a:buNone/>
            </a:pPr>
            <a:r>
              <a:rPr lang="en-US" sz="2200" dirty="0">
                <a:solidFill>
                  <a:srgbClr val="1C1952"/>
                </a:solidFill>
                <a:latin typeface="Tahoma" panose="020B0604030504040204" pitchFamily="34" charset="0"/>
                <a:ea typeface="Tahoma" panose="020B0604030504040204" pitchFamily="34" charset="0"/>
                <a:cs typeface="Tahoma" panose="020B0604030504040204" pitchFamily="34" charset="0"/>
              </a:rPr>
              <a:t>  • flashlight resource management  </a:t>
            </a:r>
          </a:p>
          <a:p>
            <a:pPr indent="0" algn="just">
              <a:lnSpc>
                <a:spcPct val="150000"/>
              </a:lnSpc>
              <a:buFont typeface="Arial" panose="020B0604020202020204" pitchFamily="34" charset="0"/>
              <a:buNone/>
            </a:pPr>
            <a:r>
              <a:rPr lang="en-US" sz="2200" dirty="0">
                <a:solidFill>
                  <a:srgbClr val="1C1952"/>
                </a:solidFill>
                <a:latin typeface="Tahoma" panose="020B0604030504040204" pitchFamily="34" charset="0"/>
                <a:ea typeface="Tahoma" panose="020B0604030504040204" pitchFamily="34" charset="0"/>
                <a:cs typeface="Tahoma" panose="020B0604030504040204" pitchFamily="34" charset="0"/>
              </a:rPr>
              <a:t>  • a burst-of-light feature to repel creatures (quickly drains the battery). </a:t>
            </a:r>
            <a:endParaRPr lang="en-PH" sz="2200" dirty="0">
              <a:solidFill>
                <a:srgbClr val="1C1952"/>
              </a:solidFill>
              <a:latin typeface="Tahoma" panose="020B0604030504040204" pitchFamily="34" charset="0"/>
              <a:ea typeface="Tahoma" panose="020B0604030504040204" pitchFamily="34" charset="0"/>
              <a:cs typeface="Tahoma" panose="020B060403050404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5470E9-8FAF-DC6F-E1C2-202874431C8A}"/>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D83FF944-CEA1-7EFB-D7BE-3A2BBF0F60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a:extLst>
              <a:ext uri="{FF2B5EF4-FFF2-40B4-BE49-F238E27FC236}">
                <a16:creationId xmlns:a16="http://schemas.microsoft.com/office/drawing/2014/main" id="{1ABCA0FF-9DAD-90BE-57ED-F22771E54C31}"/>
              </a:ext>
            </a:extLst>
          </p:cNvPr>
          <p:cNvSpPr txBox="1"/>
          <p:nvPr/>
        </p:nvSpPr>
        <p:spPr>
          <a:xfrm>
            <a:off x="236157" y="264404"/>
            <a:ext cx="5602782" cy="510909"/>
          </a:xfrm>
          <a:prstGeom prst="rect">
            <a:avLst/>
          </a:prstGeom>
          <a:noFill/>
        </p:spPr>
        <p:txBody>
          <a:bodyPr wrap="square" rtlCol="0">
            <a:spAutoFit/>
          </a:bodyPr>
          <a:lstStyle/>
          <a:p>
            <a:pPr>
              <a:lnSpc>
                <a:spcPct val="85000"/>
              </a:lnSpc>
            </a:pPr>
            <a:r>
              <a:rPr lang="en-US" sz="3200" dirty="0">
                <a:solidFill>
                  <a:schemeClr val="bg1"/>
                </a:solidFill>
                <a:latin typeface="Impact" panose="020B0806030902050204" pitchFamily="34" charset="0"/>
              </a:rPr>
              <a:t>SCOPE AND DELIMITATION</a:t>
            </a:r>
            <a:endParaRPr lang="en-PH" sz="3200" dirty="0">
              <a:solidFill>
                <a:schemeClr val="bg1"/>
              </a:solidFill>
              <a:latin typeface="Impact" panose="020B0806030902050204" pitchFamily="34" charset="0"/>
            </a:endParaRPr>
          </a:p>
        </p:txBody>
      </p:sp>
      <p:sp>
        <p:nvSpPr>
          <p:cNvPr id="4" name="TextBox 3">
            <a:extLst>
              <a:ext uri="{FF2B5EF4-FFF2-40B4-BE49-F238E27FC236}">
                <a16:creationId xmlns:a16="http://schemas.microsoft.com/office/drawing/2014/main" id="{77FAA9F9-CFB4-1CFE-57DA-307BB7B944B1}"/>
              </a:ext>
            </a:extLst>
          </p:cNvPr>
          <p:cNvSpPr txBox="1"/>
          <p:nvPr/>
        </p:nvSpPr>
        <p:spPr>
          <a:xfrm>
            <a:off x="815484" y="1350768"/>
            <a:ext cx="10373626" cy="4530090"/>
          </a:xfrm>
          <a:prstGeom prst="rect">
            <a:avLst/>
          </a:prstGeom>
          <a:noFill/>
        </p:spPr>
        <p:txBody>
          <a:bodyPr wrap="square" rtlCol="0">
            <a:noAutofit/>
          </a:bodyPr>
          <a:lstStyle/>
          <a:p>
            <a:pPr indent="0" algn="just">
              <a:lnSpc>
                <a:spcPct val="150000"/>
              </a:lnSpc>
              <a:buFont typeface="Arial" panose="020B0604020202020204" pitchFamily="34" charset="0"/>
              <a:buNone/>
            </a:pPr>
            <a:r>
              <a:rPr lang="en-US" sz="2200" b="1" dirty="0">
                <a:solidFill>
                  <a:srgbClr val="1C1952"/>
                </a:solidFill>
                <a:latin typeface="Tahoma" panose="020B0604030504040204" pitchFamily="34" charset="0"/>
                <a:ea typeface="Tahoma" panose="020B0604030504040204" pitchFamily="34" charset="0"/>
                <a:cs typeface="Tahoma" panose="020B0604030504040204" pitchFamily="34" charset="0"/>
              </a:rPr>
              <a:t>Delimitation:</a:t>
            </a:r>
          </a:p>
          <a:p>
            <a:pPr indent="0" algn="just">
              <a:lnSpc>
                <a:spcPct val="150000"/>
              </a:lnSpc>
              <a:buFont typeface="Arial" panose="020B0604020202020204" pitchFamily="34" charset="0"/>
              <a:buNone/>
            </a:pPr>
            <a:r>
              <a:rPr lang="en-US" sz="2200" dirty="0">
                <a:solidFill>
                  <a:srgbClr val="1C1952"/>
                </a:solidFill>
                <a:latin typeface="Tahoma" panose="020B0604030504040204" pitchFamily="34" charset="0"/>
                <a:ea typeface="Tahoma" panose="020B0604030504040204" pitchFamily="34" charset="0"/>
                <a:cs typeface="Tahoma" panose="020B0604030504040204" pitchFamily="34" charset="0"/>
              </a:rPr>
              <a:t>• Limited to linear progression with a predefined narrative.  </a:t>
            </a:r>
          </a:p>
          <a:p>
            <a:pPr indent="0" algn="just">
              <a:lnSpc>
                <a:spcPct val="150000"/>
              </a:lnSpc>
              <a:buFont typeface="Arial" panose="020B0604020202020204" pitchFamily="34" charset="0"/>
              <a:buNone/>
            </a:pPr>
            <a:r>
              <a:rPr lang="en-US" sz="2200" dirty="0">
                <a:solidFill>
                  <a:srgbClr val="1C1952"/>
                </a:solidFill>
                <a:latin typeface="Tahoma" panose="020B0604030504040204" pitchFamily="34" charset="0"/>
                <a:ea typeface="Tahoma" panose="020B0604030504040204" pitchFamily="34" charset="0"/>
                <a:cs typeface="Tahoma" panose="020B0604030504040204" pitchFamily="34" charset="0"/>
              </a:rPr>
              <a:t>• No multiplayer features, game levels, or advanced interaction systems.  </a:t>
            </a:r>
          </a:p>
          <a:p>
            <a:pPr indent="0" algn="just">
              <a:lnSpc>
                <a:spcPct val="150000"/>
              </a:lnSpc>
              <a:buFont typeface="Arial" panose="020B0604020202020204" pitchFamily="34" charset="0"/>
              <a:buNone/>
            </a:pPr>
            <a:r>
              <a:rPr lang="en-US" sz="2200" dirty="0">
                <a:solidFill>
                  <a:srgbClr val="1C1952"/>
                </a:solidFill>
                <a:latin typeface="Tahoma" panose="020B0604030504040204" pitchFamily="34" charset="0"/>
                <a:ea typeface="Tahoma" panose="020B0604030504040204" pitchFamily="34" charset="0"/>
                <a:cs typeface="Tahoma" panose="020B0604030504040204" pitchFamily="34" charset="0"/>
              </a:rPr>
              <a:t>• Minimalistic mechanics focusing on simplicity and immersion.  </a:t>
            </a:r>
          </a:p>
          <a:p>
            <a:pPr indent="0" algn="just">
              <a:lnSpc>
                <a:spcPct val="150000"/>
              </a:lnSpc>
              <a:buFont typeface="Arial" panose="020B0604020202020204" pitchFamily="34" charset="0"/>
              <a:buNone/>
            </a:pPr>
            <a:r>
              <a:rPr lang="en-US" sz="2200" dirty="0">
                <a:solidFill>
                  <a:srgbClr val="1C1952"/>
                </a:solidFill>
                <a:latin typeface="Tahoma" panose="020B0604030504040204" pitchFamily="34" charset="0"/>
                <a:ea typeface="Tahoma" panose="020B0604030504040204" pitchFamily="34" charset="0"/>
                <a:cs typeface="Tahoma" panose="020B0604030504040204" pitchFamily="34" charset="0"/>
              </a:rPr>
              <a:t>• Designed for horror enthusiasts who enjoy psychological tension and narrative-driven gameplay.  </a:t>
            </a:r>
          </a:p>
          <a:p>
            <a:pPr indent="0" algn="just">
              <a:lnSpc>
                <a:spcPct val="150000"/>
              </a:lnSpc>
              <a:buFont typeface="Arial" panose="020B0604020202020204" pitchFamily="34" charset="0"/>
              <a:buNone/>
            </a:pPr>
            <a:r>
              <a:rPr lang="en-US" sz="2200" dirty="0">
                <a:solidFill>
                  <a:srgbClr val="1C1952"/>
                </a:solidFill>
                <a:latin typeface="Tahoma" panose="020B0604030504040204" pitchFamily="34" charset="0"/>
                <a:ea typeface="Tahoma" panose="020B0604030504040204" pitchFamily="34" charset="0"/>
                <a:cs typeface="Tahoma" panose="020B0604030504040204" pitchFamily="34" charset="0"/>
              </a:rPr>
              <a:t>• Supports desktop platforms only, with no plans for expansions or </a:t>
            </a:r>
            <a:r>
              <a:rPr lang="en-US" sz="2200" dirty="0" err="1">
                <a:solidFill>
                  <a:srgbClr val="1C1952"/>
                </a:solidFill>
                <a:latin typeface="Tahoma" panose="020B0604030504040204" pitchFamily="34" charset="0"/>
                <a:ea typeface="Tahoma" panose="020B0604030504040204" pitchFamily="34" charset="0"/>
                <a:cs typeface="Tahoma" panose="020B0604030504040204" pitchFamily="34" charset="0"/>
              </a:rPr>
              <a:t>dlc</a:t>
            </a:r>
            <a:r>
              <a:rPr lang="en-US" sz="2200" dirty="0">
                <a:solidFill>
                  <a:srgbClr val="1C1952"/>
                </a:solidFill>
                <a:latin typeface="Tahoma" panose="020B0604030504040204" pitchFamily="34" charset="0"/>
                <a:ea typeface="Tahoma" panose="020B0604030504040204" pitchFamily="34" charset="0"/>
                <a:cs typeface="Tahoma" panose="020B0604030504040204" pitchFamily="34" charset="0"/>
              </a:rPr>
              <a:t>.</a:t>
            </a:r>
            <a:endParaRPr lang="en-PH" sz="2200" dirty="0">
              <a:solidFill>
                <a:srgbClr val="1C1952"/>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50896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p:cNvSpPr txBox="1"/>
          <p:nvPr/>
        </p:nvSpPr>
        <p:spPr>
          <a:xfrm>
            <a:off x="236157" y="264404"/>
            <a:ext cx="5602782" cy="510909"/>
          </a:xfrm>
          <a:prstGeom prst="rect">
            <a:avLst/>
          </a:prstGeom>
          <a:noFill/>
        </p:spPr>
        <p:txBody>
          <a:bodyPr wrap="square" rtlCol="0">
            <a:spAutoFit/>
          </a:bodyPr>
          <a:lstStyle/>
          <a:p>
            <a:pPr>
              <a:lnSpc>
                <a:spcPct val="85000"/>
              </a:lnSpc>
            </a:pPr>
            <a:r>
              <a:rPr lang="en-US" sz="3200" dirty="0">
                <a:solidFill>
                  <a:schemeClr val="bg1"/>
                </a:solidFill>
                <a:latin typeface="Impact" panose="020B0806030902050204" pitchFamily="34" charset="0"/>
              </a:rPr>
              <a:t>FLOWCHART</a:t>
            </a:r>
            <a:endParaRPr lang="en-PH" sz="3200" dirty="0">
              <a:solidFill>
                <a:schemeClr val="bg1"/>
              </a:solidFill>
              <a:latin typeface="Impact" panose="020B0806030902050204" pitchFamily="34" charset="0"/>
            </a:endParaRPr>
          </a:p>
        </p:txBody>
      </p:sp>
      <p:sp>
        <p:nvSpPr>
          <p:cNvPr id="4" name="TextBox 3"/>
          <p:cNvSpPr txBox="1"/>
          <p:nvPr/>
        </p:nvSpPr>
        <p:spPr>
          <a:xfrm>
            <a:off x="1257935" y="2026920"/>
            <a:ext cx="4086225" cy="2058035"/>
          </a:xfrm>
          <a:prstGeom prst="rect">
            <a:avLst/>
          </a:prstGeom>
          <a:noFill/>
        </p:spPr>
        <p:txBody>
          <a:bodyPr wrap="square" rtlCol="0">
            <a:noAutofit/>
          </a:bodyPr>
          <a:lstStyle/>
          <a:p>
            <a:pPr indent="0" algn="just">
              <a:lnSpc>
                <a:spcPct val="150000"/>
              </a:lnSpc>
              <a:buFont typeface="Arial" panose="020B0604020202020204" pitchFamily="34" charset="0"/>
              <a:buNone/>
            </a:pPr>
            <a:endParaRPr lang="en-PH" sz="2000" dirty="0">
              <a:solidFill>
                <a:srgbClr val="1C1952"/>
              </a:solidFill>
              <a:latin typeface="Tahoma" panose="020B0604030504040204" pitchFamily="34" charset="0"/>
              <a:ea typeface="Tahoma" panose="020B0604030504040204" pitchFamily="34" charset="0"/>
              <a:cs typeface="Tahoma" panose="020B0604030504040204" pitchFamily="34" charset="0"/>
            </a:endParaRPr>
          </a:p>
        </p:txBody>
      </p:sp>
      <p:pic>
        <p:nvPicPr>
          <p:cNvPr id="2" name="Image1">
            <a:extLst>
              <a:ext uri="{FF2B5EF4-FFF2-40B4-BE49-F238E27FC236}">
                <a16:creationId xmlns:a16="http://schemas.microsoft.com/office/drawing/2014/main" id="{9243F15A-2129-E2D1-B849-34A6E74479A5}"/>
              </a:ext>
            </a:extLst>
          </p:cNvPr>
          <p:cNvPicPr>
            <a:picLocks/>
          </p:cNvPicPr>
          <p:nvPr/>
        </p:nvPicPr>
        <p:blipFill>
          <a:blip r:embed="rId4" cstate="print"/>
          <a:srcRect/>
          <a:stretch/>
        </p:blipFill>
        <p:spPr>
          <a:xfrm>
            <a:off x="2486967" y="151262"/>
            <a:ext cx="5703304" cy="68580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p:cNvSpPr txBox="1"/>
          <p:nvPr/>
        </p:nvSpPr>
        <p:spPr>
          <a:xfrm>
            <a:off x="236157" y="264404"/>
            <a:ext cx="5602782" cy="510909"/>
          </a:xfrm>
          <a:prstGeom prst="rect">
            <a:avLst/>
          </a:prstGeom>
          <a:noFill/>
        </p:spPr>
        <p:txBody>
          <a:bodyPr wrap="square" rtlCol="0">
            <a:spAutoFit/>
          </a:bodyPr>
          <a:lstStyle/>
          <a:p>
            <a:pPr>
              <a:lnSpc>
                <a:spcPct val="85000"/>
              </a:lnSpc>
            </a:pPr>
            <a:r>
              <a:rPr lang="en-US" sz="3200" dirty="0">
                <a:solidFill>
                  <a:schemeClr val="bg1"/>
                </a:solidFill>
                <a:latin typeface="Impact" panose="020B0806030902050204" pitchFamily="34" charset="0"/>
              </a:rPr>
              <a:t>FLOWCHART</a:t>
            </a:r>
            <a:endParaRPr lang="en-PH" sz="3200" dirty="0">
              <a:solidFill>
                <a:schemeClr val="bg1"/>
              </a:solidFill>
              <a:latin typeface="Impact" panose="020B0806030902050204" pitchFamily="34" charset="0"/>
            </a:endParaRPr>
          </a:p>
        </p:txBody>
      </p:sp>
      <p:sp>
        <p:nvSpPr>
          <p:cNvPr id="4" name="TextBox 3"/>
          <p:cNvSpPr txBox="1"/>
          <p:nvPr/>
        </p:nvSpPr>
        <p:spPr>
          <a:xfrm>
            <a:off x="1257935" y="2026920"/>
            <a:ext cx="4086225" cy="2058035"/>
          </a:xfrm>
          <a:prstGeom prst="rect">
            <a:avLst/>
          </a:prstGeom>
          <a:noFill/>
        </p:spPr>
        <p:txBody>
          <a:bodyPr wrap="square" rtlCol="0">
            <a:noAutofit/>
          </a:bodyPr>
          <a:lstStyle/>
          <a:p>
            <a:pPr indent="0" algn="just">
              <a:lnSpc>
                <a:spcPct val="150000"/>
              </a:lnSpc>
              <a:buFont typeface="Arial" panose="020B0604020202020204" pitchFamily="34" charset="0"/>
              <a:buNone/>
            </a:pPr>
            <a:endParaRPr lang="en-PH" sz="2000" dirty="0">
              <a:solidFill>
                <a:srgbClr val="1C1952"/>
              </a:solidFill>
              <a:latin typeface="Tahoma" panose="020B0604030504040204" pitchFamily="34" charset="0"/>
              <a:ea typeface="Tahoma" panose="020B0604030504040204" pitchFamily="34" charset="0"/>
              <a:cs typeface="Tahoma" panose="020B0604030504040204" pitchFamily="34" charset="0"/>
            </a:endParaRPr>
          </a:p>
        </p:txBody>
      </p:sp>
      <p:sp>
        <p:nvSpPr>
          <p:cNvPr id="3" name="TextBox 2">
            <a:extLst>
              <a:ext uri="{FF2B5EF4-FFF2-40B4-BE49-F238E27FC236}">
                <a16:creationId xmlns:a16="http://schemas.microsoft.com/office/drawing/2014/main" id="{78B931E3-D34D-87C0-A3C4-6AE475EE2211}"/>
              </a:ext>
            </a:extLst>
          </p:cNvPr>
          <p:cNvSpPr txBox="1"/>
          <p:nvPr/>
        </p:nvSpPr>
        <p:spPr>
          <a:xfrm>
            <a:off x="-275120" y="1007939"/>
            <a:ext cx="11749366" cy="4529445"/>
          </a:xfrm>
          <a:prstGeom prst="rect">
            <a:avLst/>
          </a:prstGeom>
          <a:noFill/>
        </p:spPr>
        <p:txBody>
          <a:bodyPr wrap="square" rtlCol="0">
            <a:spAutoFit/>
          </a:bodyPr>
          <a:lstStyle/>
          <a:p>
            <a:pPr marL="990600" marR="1043940" algn="just">
              <a:lnSpc>
                <a:spcPct val="115000"/>
              </a:lnSpc>
              <a:spcBef>
                <a:spcPts val="1690"/>
              </a:spcBef>
              <a:tabLst>
                <a:tab pos="1995170" algn="l"/>
              </a:tabLst>
            </a:pPr>
            <a:r>
              <a:rPr lang="en-US" sz="1400" dirty="0">
                <a:solidFill>
                  <a:srgbClr val="000000"/>
                </a:solidFill>
                <a:effectLst/>
                <a:latin typeface="Arial" panose="020B0604020202020204" pitchFamily="34" charset="0"/>
                <a:ea typeface="MS Mincho" panose="02020609040205080304" pitchFamily="49" charset="-128"/>
                <a:cs typeface="SimSun" panose="02010600030101010101" pitchFamily="2" charset="-122"/>
              </a:rPr>
              <a:t>This flowchart represents the gameplay mechanics for </a:t>
            </a:r>
            <a:r>
              <a:rPr lang="en-US" sz="1400" dirty="0" err="1">
                <a:solidFill>
                  <a:srgbClr val="000000"/>
                </a:solidFill>
                <a:effectLst/>
                <a:latin typeface="Arial" panose="020B0604020202020204" pitchFamily="34" charset="0"/>
                <a:ea typeface="MS Mincho" panose="02020609040205080304" pitchFamily="49" charset="-128"/>
                <a:cs typeface="SimSun" panose="02010600030101010101" pitchFamily="2" charset="-122"/>
              </a:rPr>
              <a:t>Pillet</a:t>
            </a:r>
            <a:r>
              <a:rPr lang="en-US" sz="1400" dirty="0">
                <a:solidFill>
                  <a:srgbClr val="000000"/>
                </a:solidFill>
                <a:effectLst/>
                <a:latin typeface="Arial" panose="020B0604020202020204" pitchFamily="34" charset="0"/>
                <a:ea typeface="MS Mincho" panose="02020609040205080304" pitchFamily="49" charset="-128"/>
                <a:cs typeface="SimSun" panose="02010600030101010101" pitchFamily="2" charset="-122"/>
              </a:rPr>
              <a:t> Creek where the player explores an environment, finds items, and manages battery life to avoid jump scares. Here’s a detailed description based on the flowchart:</a:t>
            </a:r>
            <a:endParaRPr lang="en-US" sz="1400" dirty="0">
              <a:effectLst/>
              <a:latin typeface="Cambria" panose="02040503050406030204" pitchFamily="18" charset="0"/>
              <a:ea typeface="MS Mincho" panose="02020609040205080304" pitchFamily="49" charset="-128"/>
              <a:cs typeface="SimSun" panose="02010600030101010101" pitchFamily="2" charset="-122"/>
            </a:endParaRPr>
          </a:p>
          <a:p>
            <a:pPr marL="990600" marR="1043940" algn="just">
              <a:lnSpc>
                <a:spcPct val="115000"/>
              </a:lnSpc>
              <a:spcBef>
                <a:spcPts val="1690"/>
              </a:spcBef>
              <a:tabLst>
                <a:tab pos="1995170" algn="l"/>
              </a:tabLst>
            </a:pPr>
            <a:r>
              <a:rPr lang="en-US" sz="1400" dirty="0">
                <a:solidFill>
                  <a:srgbClr val="000000"/>
                </a:solidFill>
                <a:effectLst/>
                <a:latin typeface="Arial" panose="020B0604020202020204" pitchFamily="34" charset="0"/>
                <a:ea typeface="MS Mincho" panose="02020609040205080304" pitchFamily="49" charset="-128"/>
                <a:cs typeface="SimSun" panose="02010600030101010101" pitchFamily="2" charset="-122"/>
              </a:rPr>
              <a:t>1. Start</a:t>
            </a:r>
            <a:endParaRPr lang="en-US" sz="1400" dirty="0">
              <a:effectLst/>
              <a:latin typeface="Cambria" panose="02040503050406030204" pitchFamily="18" charset="0"/>
              <a:ea typeface="MS Mincho" panose="02020609040205080304" pitchFamily="49" charset="-128"/>
              <a:cs typeface="SimSun" panose="02010600030101010101" pitchFamily="2" charset="-122"/>
            </a:endParaRPr>
          </a:p>
          <a:p>
            <a:pPr marL="990600" marR="1043940" algn="just">
              <a:lnSpc>
                <a:spcPct val="115000"/>
              </a:lnSpc>
              <a:spcBef>
                <a:spcPts val="1690"/>
              </a:spcBef>
              <a:tabLst>
                <a:tab pos="1995170" algn="l"/>
              </a:tabLst>
            </a:pPr>
            <a:r>
              <a:rPr lang="en-US" sz="1400" dirty="0">
                <a:solidFill>
                  <a:srgbClr val="000000"/>
                </a:solidFill>
                <a:effectLst/>
                <a:latin typeface="Arial" panose="020B0604020202020204" pitchFamily="34" charset="0"/>
                <a:ea typeface="MS Mincho" panose="02020609040205080304" pitchFamily="49" charset="-128"/>
                <a:cs typeface="SimSun" panose="02010600030101010101" pitchFamily="2" charset="-122"/>
              </a:rPr>
              <a:t>   - The game begins.</a:t>
            </a:r>
            <a:endParaRPr lang="en-US" sz="1400" dirty="0">
              <a:effectLst/>
              <a:latin typeface="Cambria" panose="02040503050406030204" pitchFamily="18" charset="0"/>
              <a:ea typeface="MS Mincho" panose="02020609040205080304" pitchFamily="49" charset="-128"/>
              <a:cs typeface="SimSun" panose="02010600030101010101" pitchFamily="2" charset="-122"/>
            </a:endParaRPr>
          </a:p>
          <a:p>
            <a:pPr marL="990600" marR="1043940" algn="just">
              <a:lnSpc>
                <a:spcPct val="115000"/>
              </a:lnSpc>
              <a:spcBef>
                <a:spcPts val="1690"/>
              </a:spcBef>
              <a:tabLst>
                <a:tab pos="1995170" algn="l"/>
              </a:tabLst>
            </a:pPr>
            <a:r>
              <a:rPr lang="en-US" sz="1400" dirty="0">
                <a:solidFill>
                  <a:srgbClr val="000000"/>
                </a:solidFill>
                <a:effectLst/>
                <a:latin typeface="Arial" panose="020B0604020202020204" pitchFamily="34" charset="0"/>
                <a:ea typeface="MS Mincho" panose="02020609040205080304" pitchFamily="49" charset="-128"/>
                <a:cs typeface="SimSun" panose="02010600030101010101" pitchFamily="2" charset="-122"/>
              </a:rPr>
              <a:t>2. Display Main Menu</a:t>
            </a:r>
            <a:endParaRPr lang="en-US" sz="1400" dirty="0">
              <a:effectLst/>
              <a:latin typeface="Cambria" panose="02040503050406030204" pitchFamily="18" charset="0"/>
              <a:ea typeface="MS Mincho" panose="02020609040205080304" pitchFamily="49" charset="-128"/>
              <a:cs typeface="SimSun" panose="02010600030101010101" pitchFamily="2" charset="-122"/>
            </a:endParaRPr>
          </a:p>
          <a:p>
            <a:pPr marL="990600" marR="1043940" algn="just">
              <a:lnSpc>
                <a:spcPct val="115000"/>
              </a:lnSpc>
              <a:spcBef>
                <a:spcPts val="1690"/>
              </a:spcBef>
              <a:tabLst>
                <a:tab pos="1995170" algn="l"/>
              </a:tabLst>
            </a:pPr>
            <a:r>
              <a:rPr lang="en-US" sz="1400" dirty="0">
                <a:solidFill>
                  <a:srgbClr val="000000"/>
                </a:solidFill>
                <a:effectLst/>
                <a:latin typeface="Arial" panose="020B0604020202020204" pitchFamily="34" charset="0"/>
                <a:ea typeface="MS Mincho" panose="02020609040205080304" pitchFamily="49" charset="-128"/>
                <a:cs typeface="SimSun" panose="02010600030101010101" pitchFamily="2" charset="-122"/>
              </a:rPr>
              <a:t>   - The main menu is displayed to the user.</a:t>
            </a:r>
            <a:endParaRPr lang="en-US" sz="1400" dirty="0">
              <a:effectLst/>
              <a:latin typeface="Cambria" panose="02040503050406030204" pitchFamily="18" charset="0"/>
              <a:ea typeface="MS Mincho" panose="02020609040205080304" pitchFamily="49" charset="-128"/>
              <a:cs typeface="SimSun" panose="02010600030101010101" pitchFamily="2" charset="-122"/>
            </a:endParaRPr>
          </a:p>
          <a:p>
            <a:pPr marL="990600" marR="1043940" algn="just">
              <a:lnSpc>
                <a:spcPct val="115000"/>
              </a:lnSpc>
              <a:spcBef>
                <a:spcPts val="1690"/>
              </a:spcBef>
              <a:tabLst>
                <a:tab pos="1995170" algn="l"/>
              </a:tabLst>
            </a:pPr>
            <a:r>
              <a:rPr lang="en-US" sz="1400" dirty="0">
                <a:solidFill>
                  <a:srgbClr val="000000"/>
                </a:solidFill>
                <a:effectLst/>
                <a:latin typeface="Arial" panose="020B0604020202020204" pitchFamily="34" charset="0"/>
                <a:ea typeface="MS Mincho" panose="02020609040205080304" pitchFamily="49" charset="-128"/>
                <a:cs typeface="SimSun" panose="02010600030101010101" pitchFamily="2" charset="-122"/>
              </a:rPr>
              <a:t>3. User Clicks Start</a:t>
            </a:r>
            <a:endParaRPr lang="en-US" sz="1400" dirty="0">
              <a:effectLst/>
              <a:latin typeface="Cambria" panose="02040503050406030204" pitchFamily="18" charset="0"/>
              <a:ea typeface="MS Mincho" panose="02020609040205080304" pitchFamily="49" charset="-128"/>
              <a:cs typeface="SimSun" panose="02010600030101010101" pitchFamily="2" charset="-122"/>
            </a:endParaRPr>
          </a:p>
          <a:p>
            <a:pPr marL="990600" marR="1043940" algn="just">
              <a:lnSpc>
                <a:spcPct val="115000"/>
              </a:lnSpc>
              <a:spcBef>
                <a:spcPts val="1690"/>
              </a:spcBef>
              <a:tabLst>
                <a:tab pos="1995170" algn="l"/>
              </a:tabLst>
            </a:pPr>
            <a:r>
              <a:rPr lang="en-US" sz="1400" dirty="0">
                <a:solidFill>
                  <a:srgbClr val="000000"/>
                </a:solidFill>
                <a:effectLst/>
                <a:latin typeface="Arial" panose="020B0604020202020204" pitchFamily="34" charset="0"/>
                <a:ea typeface="MS Mincho" panose="02020609040205080304" pitchFamily="49" charset="-128"/>
                <a:cs typeface="SimSun" panose="02010600030101010101" pitchFamily="2" charset="-122"/>
              </a:rPr>
              <a:t>   - The user initiates the game by clicking the start button.</a:t>
            </a:r>
            <a:endParaRPr lang="en-US" sz="1400" dirty="0">
              <a:effectLst/>
              <a:latin typeface="Cambria" panose="02040503050406030204" pitchFamily="18" charset="0"/>
              <a:ea typeface="MS Mincho" panose="02020609040205080304" pitchFamily="49" charset="-128"/>
              <a:cs typeface="SimSun" panose="02010600030101010101" pitchFamily="2" charset="-122"/>
            </a:endParaRPr>
          </a:p>
          <a:p>
            <a:pPr marL="990600" marR="1043940" algn="just">
              <a:lnSpc>
                <a:spcPct val="115000"/>
              </a:lnSpc>
              <a:spcBef>
                <a:spcPts val="1690"/>
              </a:spcBef>
              <a:tabLst>
                <a:tab pos="1995170" algn="l"/>
              </a:tabLst>
            </a:pPr>
            <a:r>
              <a:rPr lang="en-US" sz="1400" dirty="0">
                <a:solidFill>
                  <a:srgbClr val="000000"/>
                </a:solidFill>
                <a:effectLst/>
                <a:latin typeface="Arial" panose="020B0604020202020204" pitchFamily="34" charset="0"/>
                <a:ea typeface="MS Mincho" panose="02020609040205080304" pitchFamily="49" charset="-128"/>
                <a:cs typeface="SimSun" panose="02010600030101010101" pitchFamily="2" charset="-122"/>
              </a:rPr>
              <a:t>4. Character Spawns</a:t>
            </a:r>
            <a:endParaRPr lang="en-US" sz="1400" dirty="0">
              <a:effectLst/>
              <a:latin typeface="Cambria" panose="02040503050406030204" pitchFamily="18" charset="0"/>
              <a:ea typeface="MS Mincho" panose="02020609040205080304" pitchFamily="49" charset="-128"/>
              <a:cs typeface="SimSun" panose="02010600030101010101" pitchFamily="2" charset="-122"/>
            </a:endParaRPr>
          </a:p>
          <a:p>
            <a:pPr marL="990600" marR="1043940" algn="just">
              <a:lnSpc>
                <a:spcPct val="115000"/>
              </a:lnSpc>
              <a:spcBef>
                <a:spcPts val="1690"/>
              </a:spcBef>
              <a:tabLst>
                <a:tab pos="1995170" algn="l"/>
              </a:tabLst>
            </a:pPr>
            <a:r>
              <a:rPr lang="en-US" sz="1400" dirty="0">
                <a:solidFill>
                  <a:srgbClr val="000000"/>
                </a:solidFill>
                <a:effectLst/>
                <a:latin typeface="Arial" panose="020B0604020202020204" pitchFamily="34" charset="0"/>
                <a:ea typeface="MS Mincho" panose="02020609040205080304" pitchFamily="49" charset="-128"/>
                <a:cs typeface="SimSun" panose="02010600030101010101" pitchFamily="2" charset="-122"/>
              </a:rPr>
              <a:t>   - The player’s character appears in the game environment.</a:t>
            </a:r>
            <a:endParaRPr lang="en-US" sz="1400" dirty="0">
              <a:effectLst/>
              <a:latin typeface="Cambria" panose="02040503050406030204" pitchFamily="18" charset="0"/>
              <a:ea typeface="MS Mincho" panose="02020609040205080304" pitchFamily="49" charset="-128"/>
              <a:cs typeface="SimSun" panose="02010600030101010101" pitchFamily="2" charset="-122"/>
            </a:endParaRPr>
          </a:p>
          <a:p>
            <a:endParaRPr lang="en-US" sz="1400" dirty="0"/>
          </a:p>
        </p:txBody>
      </p:sp>
    </p:spTree>
    <p:extLst>
      <p:ext uri="{BB962C8B-B14F-4D97-AF65-F5344CB8AC3E}">
        <p14:creationId xmlns:p14="http://schemas.microsoft.com/office/powerpoint/2010/main" val="3527501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CF8F61-D8EC-B492-A83B-714AB72E774B}"/>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37D4116B-D3BE-2A22-7ABD-A6725DFB35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a:extLst>
              <a:ext uri="{FF2B5EF4-FFF2-40B4-BE49-F238E27FC236}">
                <a16:creationId xmlns:a16="http://schemas.microsoft.com/office/drawing/2014/main" id="{427A4A99-CA26-4BDB-C15C-C7344E2CFC5E}"/>
              </a:ext>
            </a:extLst>
          </p:cNvPr>
          <p:cNvSpPr txBox="1"/>
          <p:nvPr/>
        </p:nvSpPr>
        <p:spPr>
          <a:xfrm>
            <a:off x="236157" y="264404"/>
            <a:ext cx="5602782" cy="510909"/>
          </a:xfrm>
          <a:prstGeom prst="rect">
            <a:avLst/>
          </a:prstGeom>
          <a:noFill/>
        </p:spPr>
        <p:txBody>
          <a:bodyPr wrap="square" rtlCol="0">
            <a:spAutoFit/>
          </a:bodyPr>
          <a:lstStyle/>
          <a:p>
            <a:pPr>
              <a:lnSpc>
                <a:spcPct val="85000"/>
              </a:lnSpc>
            </a:pPr>
            <a:r>
              <a:rPr lang="en-US" sz="3200" dirty="0">
                <a:solidFill>
                  <a:schemeClr val="bg1"/>
                </a:solidFill>
                <a:latin typeface="Impact" panose="020B0806030902050204" pitchFamily="34" charset="0"/>
              </a:rPr>
              <a:t>FLOWCHART</a:t>
            </a:r>
            <a:endParaRPr lang="en-PH" sz="3200" dirty="0">
              <a:solidFill>
                <a:schemeClr val="bg1"/>
              </a:solidFill>
              <a:latin typeface="Impact" panose="020B0806030902050204" pitchFamily="34" charset="0"/>
            </a:endParaRPr>
          </a:p>
        </p:txBody>
      </p:sp>
      <p:sp>
        <p:nvSpPr>
          <p:cNvPr id="4" name="TextBox 3">
            <a:extLst>
              <a:ext uri="{FF2B5EF4-FFF2-40B4-BE49-F238E27FC236}">
                <a16:creationId xmlns:a16="http://schemas.microsoft.com/office/drawing/2014/main" id="{2F600D14-E2F4-D9A1-E359-7498C1ED7263}"/>
              </a:ext>
            </a:extLst>
          </p:cNvPr>
          <p:cNvSpPr txBox="1"/>
          <p:nvPr/>
        </p:nvSpPr>
        <p:spPr>
          <a:xfrm>
            <a:off x="1257935" y="2026920"/>
            <a:ext cx="4086225" cy="2058035"/>
          </a:xfrm>
          <a:prstGeom prst="rect">
            <a:avLst/>
          </a:prstGeom>
          <a:noFill/>
        </p:spPr>
        <p:txBody>
          <a:bodyPr wrap="square" rtlCol="0">
            <a:noAutofit/>
          </a:bodyPr>
          <a:lstStyle/>
          <a:p>
            <a:pPr indent="0" algn="just">
              <a:lnSpc>
                <a:spcPct val="150000"/>
              </a:lnSpc>
              <a:buFont typeface="Arial" panose="020B0604020202020204" pitchFamily="34" charset="0"/>
              <a:buNone/>
            </a:pPr>
            <a:endParaRPr lang="en-PH" sz="2000" dirty="0">
              <a:solidFill>
                <a:srgbClr val="1C1952"/>
              </a:solidFill>
              <a:latin typeface="Tahoma" panose="020B0604030504040204" pitchFamily="34" charset="0"/>
              <a:ea typeface="Tahoma" panose="020B0604030504040204" pitchFamily="34" charset="0"/>
              <a:cs typeface="Tahoma" panose="020B0604030504040204" pitchFamily="34" charset="0"/>
            </a:endParaRPr>
          </a:p>
        </p:txBody>
      </p:sp>
      <p:sp>
        <p:nvSpPr>
          <p:cNvPr id="3" name="TextBox 2">
            <a:extLst>
              <a:ext uri="{FF2B5EF4-FFF2-40B4-BE49-F238E27FC236}">
                <a16:creationId xmlns:a16="http://schemas.microsoft.com/office/drawing/2014/main" id="{E438AF52-3213-3B3C-412B-54A9A3A2AFE7}"/>
              </a:ext>
            </a:extLst>
          </p:cNvPr>
          <p:cNvSpPr txBox="1"/>
          <p:nvPr/>
        </p:nvSpPr>
        <p:spPr>
          <a:xfrm>
            <a:off x="-275120" y="1007939"/>
            <a:ext cx="11749366" cy="5075748"/>
          </a:xfrm>
          <a:prstGeom prst="rect">
            <a:avLst/>
          </a:prstGeom>
          <a:noFill/>
        </p:spPr>
        <p:txBody>
          <a:bodyPr wrap="square" rtlCol="0">
            <a:spAutoFit/>
          </a:bodyPr>
          <a:lstStyle/>
          <a:p>
            <a:pPr marL="990600" marR="1043940" algn="just">
              <a:spcBef>
                <a:spcPts val="1690"/>
              </a:spcBef>
              <a:tabLst>
                <a:tab pos="1995170" algn="l"/>
              </a:tabLst>
            </a:pPr>
            <a:r>
              <a:rPr lang="en-US" sz="1400" dirty="0">
                <a:solidFill>
                  <a:srgbClr val="000000"/>
                </a:solidFill>
                <a:effectLst/>
                <a:latin typeface="Arial" panose="020B0604020202020204" pitchFamily="34" charset="0"/>
                <a:ea typeface="MS Mincho" panose="02020609040205080304" pitchFamily="49" charset="-128"/>
                <a:cs typeface="SimSun" panose="02010600030101010101" pitchFamily="2" charset="-122"/>
              </a:rPr>
              <a:t>5. Player Explores the Environment</a:t>
            </a:r>
            <a:endParaRPr lang="en-US" sz="1400" dirty="0">
              <a:effectLst/>
              <a:latin typeface="Cambria" panose="02040503050406030204" pitchFamily="18" charset="0"/>
              <a:ea typeface="MS Mincho" panose="02020609040205080304" pitchFamily="49" charset="-128"/>
              <a:cs typeface="SimSun" panose="02010600030101010101" pitchFamily="2" charset="-122"/>
            </a:endParaRPr>
          </a:p>
          <a:p>
            <a:pPr marL="990600" marR="1043940" algn="just">
              <a:spcBef>
                <a:spcPts val="1690"/>
              </a:spcBef>
              <a:tabLst>
                <a:tab pos="1995170" algn="l"/>
              </a:tabLst>
            </a:pPr>
            <a:r>
              <a:rPr lang="en-US" sz="1400" dirty="0">
                <a:solidFill>
                  <a:srgbClr val="000000"/>
                </a:solidFill>
                <a:effectLst/>
                <a:latin typeface="Arial" panose="020B0604020202020204" pitchFamily="34" charset="0"/>
                <a:ea typeface="MS Mincho" panose="02020609040205080304" pitchFamily="49" charset="-128"/>
                <a:cs typeface="SimSun" panose="02010600030101010101" pitchFamily="2" charset="-122"/>
              </a:rPr>
              <a:t>   - The player navigates through the game world, searching for items or clues.</a:t>
            </a:r>
            <a:endParaRPr lang="en-US" sz="1400" dirty="0">
              <a:effectLst/>
              <a:latin typeface="Cambria" panose="02040503050406030204" pitchFamily="18" charset="0"/>
              <a:ea typeface="MS Mincho" panose="02020609040205080304" pitchFamily="49" charset="-128"/>
              <a:cs typeface="SimSun" panose="02010600030101010101" pitchFamily="2" charset="-122"/>
            </a:endParaRPr>
          </a:p>
          <a:p>
            <a:pPr marL="990600" marR="1043940" algn="just">
              <a:spcBef>
                <a:spcPts val="1690"/>
              </a:spcBef>
              <a:tabLst>
                <a:tab pos="1995170" algn="l"/>
              </a:tabLst>
            </a:pPr>
            <a:r>
              <a:rPr lang="en-US" sz="1400" dirty="0">
                <a:solidFill>
                  <a:srgbClr val="000000"/>
                </a:solidFill>
                <a:effectLst/>
                <a:latin typeface="Arial" panose="020B0604020202020204" pitchFamily="34" charset="0"/>
                <a:ea typeface="MS Mincho" panose="02020609040205080304" pitchFamily="49" charset="-128"/>
                <a:cs typeface="SimSun" panose="02010600030101010101" pitchFamily="2" charset="-122"/>
              </a:rPr>
              <a:t>6. Does the Player Find an Item?</a:t>
            </a:r>
            <a:endParaRPr lang="en-US" sz="1400" dirty="0">
              <a:effectLst/>
              <a:latin typeface="Cambria" panose="02040503050406030204" pitchFamily="18" charset="0"/>
              <a:ea typeface="MS Mincho" panose="02020609040205080304" pitchFamily="49" charset="-128"/>
              <a:cs typeface="SimSun" panose="02010600030101010101" pitchFamily="2" charset="-122"/>
            </a:endParaRPr>
          </a:p>
          <a:p>
            <a:pPr marL="990600" marR="1043940" algn="just">
              <a:spcBef>
                <a:spcPts val="1690"/>
              </a:spcBef>
              <a:tabLst>
                <a:tab pos="1995170" algn="l"/>
              </a:tabLst>
            </a:pPr>
            <a:r>
              <a:rPr lang="en-US" sz="1400" dirty="0">
                <a:solidFill>
                  <a:srgbClr val="000000"/>
                </a:solidFill>
                <a:effectLst/>
                <a:latin typeface="Arial" panose="020B0604020202020204" pitchFamily="34" charset="0"/>
                <a:ea typeface="MS Mincho" panose="02020609040205080304" pitchFamily="49" charset="-128"/>
                <a:cs typeface="SimSun" panose="02010600030101010101" pitchFamily="2" charset="-122"/>
              </a:rPr>
              <a:t>   - Decision point:</a:t>
            </a:r>
            <a:endParaRPr lang="en-US" sz="1400" dirty="0">
              <a:effectLst/>
              <a:latin typeface="Cambria" panose="02040503050406030204" pitchFamily="18" charset="0"/>
              <a:ea typeface="MS Mincho" panose="02020609040205080304" pitchFamily="49" charset="-128"/>
              <a:cs typeface="SimSun" panose="02010600030101010101" pitchFamily="2" charset="-122"/>
            </a:endParaRPr>
          </a:p>
          <a:p>
            <a:pPr marL="990600" marR="1043940" algn="just">
              <a:spcBef>
                <a:spcPts val="1690"/>
              </a:spcBef>
              <a:tabLst>
                <a:tab pos="1995170" algn="l"/>
              </a:tabLst>
            </a:pPr>
            <a:r>
              <a:rPr lang="en-US" sz="1400" dirty="0">
                <a:solidFill>
                  <a:srgbClr val="000000"/>
                </a:solidFill>
                <a:effectLst/>
                <a:latin typeface="Arial" panose="020B0604020202020204" pitchFamily="34" charset="0"/>
                <a:ea typeface="MS Mincho" panose="02020609040205080304" pitchFamily="49" charset="-128"/>
                <a:cs typeface="SimSun" panose="02010600030101010101" pitchFamily="2" charset="-122"/>
              </a:rPr>
              <a:t>     - No: The player continues exploring the environment.</a:t>
            </a:r>
            <a:endParaRPr lang="en-US" sz="1400" dirty="0">
              <a:effectLst/>
              <a:latin typeface="Cambria" panose="02040503050406030204" pitchFamily="18" charset="0"/>
              <a:ea typeface="MS Mincho" panose="02020609040205080304" pitchFamily="49" charset="-128"/>
              <a:cs typeface="SimSun" panose="02010600030101010101" pitchFamily="2" charset="-122"/>
            </a:endParaRPr>
          </a:p>
          <a:p>
            <a:pPr marL="990600" marR="1043940" algn="just">
              <a:spcBef>
                <a:spcPts val="1690"/>
              </a:spcBef>
              <a:tabLst>
                <a:tab pos="1995170" algn="l"/>
              </a:tabLst>
            </a:pPr>
            <a:r>
              <a:rPr lang="en-US" sz="1400" dirty="0">
                <a:solidFill>
                  <a:srgbClr val="000000"/>
                </a:solidFill>
                <a:effectLst/>
                <a:latin typeface="Arial" panose="020B0604020202020204" pitchFamily="34" charset="0"/>
                <a:ea typeface="MS Mincho" panose="02020609040205080304" pitchFamily="49" charset="-128"/>
                <a:cs typeface="SimSun" panose="02010600030101010101" pitchFamily="2" charset="-122"/>
              </a:rPr>
              <a:t>     - Yes: The player finds an item or clue.</a:t>
            </a:r>
            <a:endParaRPr lang="en-US" sz="1400" dirty="0">
              <a:effectLst/>
              <a:latin typeface="Cambria" panose="02040503050406030204" pitchFamily="18" charset="0"/>
              <a:ea typeface="MS Mincho" panose="02020609040205080304" pitchFamily="49" charset="-128"/>
              <a:cs typeface="SimSun" panose="02010600030101010101" pitchFamily="2" charset="-122"/>
            </a:endParaRPr>
          </a:p>
          <a:p>
            <a:pPr marL="990600" marR="1043940" algn="just">
              <a:spcBef>
                <a:spcPts val="1690"/>
              </a:spcBef>
              <a:tabLst>
                <a:tab pos="1995170" algn="l"/>
              </a:tabLst>
            </a:pPr>
            <a:r>
              <a:rPr lang="en-US" sz="1400" dirty="0">
                <a:solidFill>
                  <a:srgbClr val="000000"/>
                </a:solidFill>
                <a:effectLst/>
                <a:latin typeface="Arial" panose="020B0604020202020204" pitchFamily="34" charset="0"/>
                <a:ea typeface="MS Mincho" panose="02020609040205080304" pitchFamily="49" charset="-128"/>
                <a:cs typeface="SimSun" panose="02010600030101010101" pitchFamily="2" charset="-122"/>
              </a:rPr>
              <a:t>7. Player Finds an Item or Clue</a:t>
            </a:r>
            <a:endParaRPr lang="en-US" sz="1400" dirty="0">
              <a:effectLst/>
              <a:latin typeface="Cambria" panose="02040503050406030204" pitchFamily="18" charset="0"/>
              <a:ea typeface="MS Mincho" panose="02020609040205080304" pitchFamily="49" charset="-128"/>
              <a:cs typeface="SimSun" panose="02010600030101010101" pitchFamily="2" charset="-122"/>
            </a:endParaRPr>
          </a:p>
          <a:p>
            <a:pPr marL="990600" marR="1043940" algn="just">
              <a:spcBef>
                <a:spcPts val="1690"/>
              </a:spcBef>
              <a:tabLst>
                <a:tab pos="1995170" algn="l"/>
              </a:tabLst>
            </a:pPr>
            <a:r>
              <a:rPr lang="en-US" sz="1400" dirty="0">
                <a:solidFill>
                  <a:srgbClr val="000000"/>
                </a:solidFill>
                <a:effectLst/>
                <a:latin typeface="Arial" panose="020B0604020202020204" pitchFamily="34" charset="0"/>
                <a:ea typeface="MS Mincho" panose="02020609040205080304" pitchFamily="49" charset="-128"/>
                <a:cs typeface="SimSun" panose="02010600030101010101" pitchFamily="2" charset="-122"/>
              </a:rPr>
              <a:t>   - The player acquires an item or discovers a clue in the game.</a:t>
            </a:r>
            <a:endParaRPr lang="en-US" sz="1400" dirty="0">
              <a:effectLst/>
              <a:latin typeface="Cambria" panose="02040503050406030204" pitchFamily="18" charset="0"/>
              <a:ea typeface="MS Mincho" panose="02020609040205080304" pitchFamily="49" charset="-128"/>
              <a:cs typeface="SimSun" panose="02010600030101010101" pitchFamily="2" charset="-122"/>
            </a:endParaRPr>
          </a:p>
          <a:p>
            <a:pPr marL="990600" marR="1043940" algn="just">
              <a:spcBef>
                <a:spcPts val="1690"/>
              </a:spcBef>
              <a:tabLst>
                <a:tab pos="1995170" algn="l"/>
              </a:tabLst>
            </a:pPr>
            <a:r>
              <a:rPr lang="en-US" sz="1400" dirty="0">
                <a:solidFill>
                  <a:srgbClr val="000000"/>
                </a:solidFill>
                <a:effectLst/>
                <a:latin typeface="Arial" panose="020B0604020202020204" pitchFamily="34" charset="0"/>
                <a:ea typeface="MS Mincho" panose="02020609040205080304" pitchFamily="49" charset="-128"/>
                <a:cs typeface="SimSun" panose="02010600030101010101" pitchFamily="2" charset="-122"/>
              </a:rPr>
              <a:t>8. Does Player Find Battery?</a:t>
            </a:r>
            <a:endParaRPr lang="en-US" sz="1400" dirty="0">
              <a:effectLst/>
              <a:latin typeface="Cambria" panose="02040503050406030204" pitchFamily="18" charset="0"/>
              <a:ea typeface="MS Mincho" panose="02020609040205080304" pitchFamily="49" charset="-128"/>
              <a:cs typeface="SimSun" panose="02010600030101010101" pitchFamily="2" charset="-122"/>
            </a:endParaRPr>
          </a:p>
          <a:p>
            <a:pPr marL="990600" marR="1043940" algn="just">
              <a:spcBef>
                <a:spcPts val="1690"/>
              </a:spcBef>
              <a:tabLst>
                <a:tab pos="1995170" algn="l"/>
              </a:tabLst>
            </a:pPr>
            <a:r>
              <a:rPr lang="en-US" sz="1400" dirty="0">
                <a:solidFill>
                  <a:srgbClr val="000000"/>
                </a:solidFill>
                <a:effectLst/>
                <a:latin typeface="Arial" panose="020B0604020202020204" pitchFamily="34" charset="0"/>
                <a:ea typeface="MS Mincho" panose="02020609040205080304" pitchFamily="49" charset="-128"/>
                <a:cs typeface="SimSun" panose="02010600030101010101" pitchFamily="2" charset="-122"/>
              </a:rPr>
              <a:t>   - Decision point:</a:t>
            </a:r>
            <a:endParaRPr lang="en-US" sz="1400" dirty="0">
              <a:effectLst/>
              <a:latin typeface="Cambria" panose="02040503050406030204" pitchFamily="18" charset="0"/>
              <a:ea typeface="MS Mincho" panose="02020609040205080304" pitchFamily="49" charset="-128"/>
              <a:cs typeface="SimSun" panose="02010600030101010101" pitchFamily="2" charset="-122"/>
            </a:endParaRPr>
          </a:p>
          <a:p>
            <a:pPr marL="990600" marR="1043940" algn="just">
              <a:spcBef>
                <a:spcPts val="1690"/>
              </a:spcBef>
              <a:tabLst>
                <a:tab pos="1995170" algn="l"/>
              </a:tabLst>
            </a:pPr>
            <a:r>
              <a:rPr lang="en-US" sz="1400" dirty="0">
                <a:solidFill>
                  <a:srgbClr val="000000"/>
                </a:solidFill>
                <a:effectLst/>
                <a:latin typeface="Arial" panose="020B0604020202020204" pitchFamily="34" charset="0"/>
                <a:ea typeface="MS Mincho" panose="02020609040205080304" pitchFamily="49" charset="-128"/>
                <a:cs typeface="SimSun" panose="02010600030101010101" pitchFamily="2" charset="-122"/>
              </a:rPr>
              <a:t>     - No: The battery drains as the player continues to explore, leading to a potential jump scare.</a:t>
            </a:r>
            <a:endParaRPr lang="en-US" sz="1400" dirty="0">
              <a:effectLst/>
              <a:latin typeface="Cambria" panose="02040503050406030204" pitchFamily="18" charset="0"/>
              <a:ea typeface="MS Mincho" panose="02020609040205080304" pitchFamily="49" charset="-128"/>
              <a:cs typeface="SimSun" panose="02010600030101010101" pitchFamily="2" charset="-122"/>
            </a:endParaRPr>
          </a:p>
          <a:p>
            <a:pPr marL="990600" marR="1043940" algn="just">
              <a:spcBef>
                <a:spcPts val="1690"/>
              </a:spcBef>
              <a:tabLst>
                <a:tab pos="1995170" algn="l"/>
              </a:tabLst>
            </a:pPr>
            <a:r>
              <a:rPr lang="en-US" sz="1400" dirty="0">
                <a:solidFill>
                  <a:srgbClr val="000000"/>
                </a:solidFill>
                <a:effectLst/>
                <a:latin typeface="Arial" panose="020B0604020202020204" pitchFamily="34" charset="0"/>
                <a:ea typeface="MS Mincho" panose="02020609040205080304" pitchFamily="49" charset="-128"/>
                <a:cs typeface="SimSun" panose="02010600030101010101" pitchFamily="2" charset="-122"/>
              </a:rPr>
              <a:t>     - Yes: The player finds a battery.</a:t>
            </a:r>
            <a:endParaRPr lang="en-US" sz="1400" dirty="0">
              <a:effectLst/>
              <a:latin typeface="Cambria" panose="02040503050406030204" pitchFamily="18" charset="0"/>
              <a:ea typeface="MS Mincho" panose="02020609040205080304" pitchFamily="49" charset="-128"/>
              <a:cs typeface="SimSun" panose="02010600030101010101" pitchFamily="2" charset="-122"/>
            </a:endParaRPr>
          </a:p>
        </p:txBody>
      </p:sp>
    </p:spTree>
    <p:extLst>
      <p:ext uri="{BB962C8B-B14F-4D97-AF65-F5344CB8AC3E}">
        <p14:creationId xmlns:p14="http://schemas.microsoft.com/office/powerpoint/2010/main" val="4148429932"/>
      </p:ext>
    </p:extLst>
  </p:cSld>
  <p:clrMapOvr>
    <a:masterClrMapping/>
  </p:clrMapOvr>
</p:sld>
</file>

<file path=ppt/theme/theme1.xml><?xml version="1.0" encoding="utf-8"?>
<a:theme xmlns:a="http://schemas.openxmlformats.org/drawingml/2006/main" name="6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lumMod val="75000"/>
          </a:schemeClr>
        </a:solidFill>
        <a:ln>
          <a:noFill/>
        </a:ln>
      </a:spPr>
      <a:bodyPr rtlCol="0" anchor="ct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362</TotalTime>
  <Words>1046</Words>
  <Application>Microsoft Office PowerPoint</Application>
  <PresentationFormat>Widescreen</PresentationFormat>
  <Paragraphs>120</Paragraphs>
  <Slides>19</Slides>
  <Notes>18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Calibri</vt:lpstr>
      <vt:lpstr>Cambria</vt:lpstr>
      <vt:lpstr>Courier New</vt:lpstr>
      <vt:lpstr>Impact</vt:lpstr>
      <vt:lpstr>Tahoma</vt:lpstr>
      <vt:lpstr>Wingdings</vt:lpstr>
      <vt:lpstr>6_Office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ustp--2</dc:creator>
  <cp:lastModifiedBy>Anthony Dagonio</cp:lastModifiedBy>
  <cp:revision>706</cp:revision>
  <cp:lastPrinted>2022-11-14T08:46:00Z</cp:lastPrinted>
  <dcterms:created xsi:type="dcterms:W3CDTF">2018-03-14T03:59:00Z</dcterms:created>
  <dcterms:modified xsi:type="dcterms:W3CDTF">2024-12-16T12:21:03Z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F61DACFBE6954A5DBCA410673FFB3D84_12</vt:lpwstr>
  </property>
  <property fmtid="{D5CDD505-2E9C-101B-9397-08002B2CF9AE}" pid="3" name="KSOProductBuildVer">
    <vt:lpwstr>1033-12.2.0.13472</vt:lpwstr>
  </property>
</Properties>
</file>