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E262902-769B-4FB2-8C4A-A68D8F99FA6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70EAA66-5C4A-40E7-9A48-AA0D6DF4F0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902-769B-4FB2-8C4A-A68D8F99FA6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AA66-5C4A-40E7-9A48-AA0D6DF4F0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902-769B-4FB2-8C4A-A68D8F99FA6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AA66-5C4A-40E7-9A48-AA0D6DF4F0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902-769B-4FB2-8C4A-A68D8F99FA6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AA66-5C4A-40E7-9A48-AA0D6DF4F0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902-769B-4FB2-8C4A-A68D8F99FA6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AA66-5C4A-40E7-9A48-AA0D6DF4F0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902-769B-4FB2-8C4A-A68D8F99FA6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AA66-5C4A-40E7-9A48-AA0D6DF4F0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262902-769B-4FB2-8C4A-A68D8F99FA6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0EAA66-5C4A-40E7-9A48-AA0D6DF4F0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E262902-769B-4FB2-8C4A-A68D8F99FA6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70EAA66-5C4A-40E7-9A48-AA0D6DF4F0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902-769B-4FB2-8C4A-A68D8F99FA6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AA66-5C4A-40E7-9A48-AA0D6DF4F0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902-769B-4FB2-8C4A-A68D8F99FA6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AA66-5C4A-40E7-9A48-AA0D6DF4F0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902-769B-4FB2-8C4A-A68D8F99FA6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AA66-5C4A-40E7-9A48-AA0D6DF4F0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E262902-769B-4FB2-8C4A-A68D8F99FA6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70EAA66-5C4A-40E7-9A48-AA0D6DF4F0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85728"/>
            <a:ext cx="7772400" cy="2000264"/>
          </a:xfrm>
        </p:spPr>
        <p:txBody>
          <a:bodyPr/>
          <a:lstStyle/>
          <a:p>
            <a:pPr algn="ctr"/>
            <a:r>
              <a:rPr lang="pt-BR" dirty="0" smtClean="0"/>
              <a:t>    Galvanização por eletrodeposição de Zinco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4286256"/>
            <a:ext cx="4953000" cy="2357454"/>
          </a:xfrm>
        </p:spPr>
        <p:txBody>
          <a:bodyPr>
            <a:normAutofit/>
          </a:bodyPr>
          <a:lstStyle/>
          <a:p>
            <a:r>
              <a:rPr lang="en-US" dirty="0" smtClean="0"/>
              <a:t>Alunos: Caio Turci</a:t>
            </a:r>
          </a:p>
          <a:p>
            <a:r>
              <a:rPr lang="en-US" dirty="0" smtClean="0"/>
              <a:t>               Frederico Ellias</a:t>
            </a:r>
          </a:p>
          <a:p>
            <a:r>
              <a:rPr lang="en-US" dirty="0" smtClean="0"/>
              <a:t>               Gabriel Franco</a:t>
            </a:r>
          </a:p>
          <a:p>
            <a:r>
              <a:rPr lang="en-US" dirty="0" smtClean="0"/>
              <a:t>               </a:t>
            </a:r>
            <a:r>
              <a:rPr lang="en-US" dirty="0" err="1" smtClean="0"/>
              <a:t>Ot</a:t>
            </a:r>
            <a:r>
              <a:rPr lang="pt-BR" dirty="0" smtClean="0"/>
              <a:t>ávio Augusto</a:t>
            </a:r>
            <a:endParaRPr lang="pt-BR" dirty="0"/>
          </a:p>
        </p:txBody>
      </p:sp>
      <p:pic>
        <p:nvPicPr>
          <p:cNvPr id="5" name="Imagem 4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6" y="4357694"/>
            <a:ext cx="21336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WhatsApp Image 2017-08-16 at 16.39.14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43050"/>
            <a:ext cx="7687733" cy="43243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7" name="Picture 3" descr="C:\Users\Gabriel\Downloads\WhatsApp Image 2017-08-21 at 22.28.2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2312775" y="58020"/>
            <a:ext cx="4661329" cy="82868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Conclusões: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Oberservamos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eletrodeposi</a:t>
            </a:r>
            <a:r>
              <a:rPr lang="pt-BR" dirty="0" err="1" smtClean="0"/>
              <a:t>ção</a:t>
            </a:r>
            <a:r>
              <a:rPr lang="pt-BR" dirty="0" smtClean="0"/>
              <a:t> é um processo extremamente dependente do conhecimento químico e </a:t>
            </a:r>
            <a:r>
              <a:rPr lang="pt-BR" dirty="0" smtClean="0"/>
              <a:t>físico</a:t>
            </a:r>
            <a:r>
              <a:rPr lang="pt-BR" dirty="0" smtClean="0"/>
              <a:t>, sendo de suma importância a presença dos metais de sacrifício nos processos de preservação dos materiais metálicos.</a:t>
            </a: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Concluímos que quanto maior </a:t>
            </a:r>
            <a:r>
              <a:rPr lang="pt-BR" smtClean="0"/>
              <a:t>a </a:t>
            </a:r>
            <a:r>
              <a:rPr lang="pt-BR" smtClean="0"/>
              <a:t>tensão </a:t>
            </a:r>
            <a:r>
              <a:rPr lang="pt-BR" dirty="0" smtClean="0"/>
              <a:t>mais rápido o processo de eletrodeposição tende a ocorrer. 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  <a:r>
              <a:rPr lang="en-US" dirty="0" smtClean="0"/>
              <a:t>: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galvaniza</a:t>
            </a:r>
            <a:r>
              <a:rPr lang="pt-BR" dirty="0" err="1" smtClean="0"/>
              <a:t>ção</a:t>
            </a:r>
            <a:r>
              <a:rPr lang="pt-BR" dirty="0" smtClean="0"/>
              <a:t> é um processo que visa o revestimento de um metal por outro, a fim de proteger o metal contra corrosão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O experimento estudado nesse trabalho ocorre por meio da proteção catódica, através da eletrólise.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processos</a:t>
            </a:r>
            <a:r>
              <a:rPr lang="en-US" dirty="0" smtClean="0"/>
              <a:t> f</a:t>
            </a:r>
            <a:r>
              <a:rPr lang="pt-BR" dirty="0" err="1" smtClean="0"/>
              <a:t>ísicos</a:t>
            </a:r>
            <a:r>
              <a:rPr lang="pt-BR" dirty="0" smtClean="0"/>
              <a:t> e químicos, acentuando no funcionamento elétrico de uma eletrodeposição de zinco.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Relacionar a atividade experimental com os conteúdos do curso de eletrotécnica.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Visualizar na prática uma eletrodeposição.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Pequena explicação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8" name="Espaço Reservado para Conteúdo 7" descr="pai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2214554"/>
            <a:ext cx="6642656" cy="43243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Desenvolvimento</a:t>
            </a:r>
            <a:r>
              <a:rPr lang="en-US" dirty="0" smtClean="0"/>
              <a:t> :</a:t>
            </a:r>
            <a:endParaRPr lang="pt-BR" dirty="0"/>
          </a:p>
        </p:txBody>
      </p:sp>
      <p:pic>
        <p:nvPicPr>
          <p:cNvPr id="7" name="Imagem 6" descr="WhatsApp Image 2017-08-16 at 16.39.1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285992"/>
            <a:ext cx="3643338" cy="3786214"/>
          </a:xfrm>
          <a:prstGeom prst="rect">
            <a:avLst/>
          </a:prstGeom>
        </p:spPr>
      </p:pic>
      <p:pic>
        <p:nvPicPr>
          <p:cNvPr id="8" name="Imagem 7" descr="WhatsApp Image 2017-08-16 at 16.39.1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285992"/>
            <a:ext cx="3734029" cy="3786214"/>
          </a:xfrm>
          <a:prstGeom prst="rect">
            <a:avLst/>
          </a:prstGeom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57200" y="6215082"/>
            <a:ext cx="8229600" cy="35945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Chave e lâmina de zinco antes da eletr</a:t>
            </a:r>
            <a:r>
              <a:rPr lang="pt-BR" dirty="0" smtClean="0"/>
              <a:t>ólise.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WhatsApp Image 2017-08-16 at 16.39.17 (2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2071678"/>
            <a:ext cx="7687733" cy="43243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WhatsApp Image 2017-08-16 at 16.39.16 (4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WhatsApp Image 2017-08-16 at 16.39.17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WhatsApp Image 2017-08-16 at 16.39.16 (5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236</TotalTime>
  <Words>167</Words>
  <Application>Microsoft Office PowerPoint</Application>
  <PresentationFormat>Apresentação na tela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Urbano</vt:lpstr>
      <vt:lpstr>    Galvanização por eletrodeposição de Zinco</vt:lpstr>
      <vt:lpstr>Introdução: </vt:lpstr>
      <vt:lpstr>Objetivos:</vt:lpstr>
      <vt:lpstr>Pequena explicação:</vt:lpstr>
      <vt:lpstr>Desenvolvimento 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Galvanização por eletrodeposição de Zinco</dc:title>
  <dc:creator>Gabriel</dc:creator>
  <cp:lastModifiedBy>Acer</cp:lastModifiedBy>
  <cp:revision>25</cp:revision>
  <dcterms:created xsi:type="dcterms:W3CDTF">2017-08-16T23:57:27Z</dcterms:created>
  <dcterms:modified xsi:type="dcterms:W3CDTF">2017-08-22T11:09:26Z</dcterms:modified>
</cp:coreProperties>
</file>