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47"/>
    <p:restoredTop sz="94243"/>
  </p:normalViewPr>
  <p:slideViewPr>
    <p:cSldViewPr snapToGrid="0" snapToObjects="1">
      <p:cViewPr varScale="1">
        <p:scale>
          <a:sx n="63" d="100"/>
          <a:sy n="63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7EA0B-2462-404F-9E17-F61AFE18B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65B5FB-C91E-4142-BEB5-1E8DBDBEE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5D957A-B7F3-084C-A999-7F407007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63EB83-6E70-9C4E-ACFA-4E5E7C05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C81086-17B3-414A-BA7C-1DC09514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183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FF86E0-B942-F649-A6F0-3CF84C2F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492762-93BF-134A-869B-75D1E0B9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49B474-3039-6247-A9DF-60797682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68C726-503B-5E49-BCF7-BC958398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8A5B80-6AC1-F64E-94A2-A45936DF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84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7DB7B61-CB94-0F44-9CEA-3DD71443E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4C59B8-BD59-AF41-96E3-1247F5EB7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4D455D-0A68-7E45-BFB9-D9248331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98326D-464B-A741-9342-14BB7FD6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9BE042-8302-2E49-8180-826B1B94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19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DA3BB2-65FC-A042-B122-736978CC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57E94-3146-5544-A142-0C5C7E2B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D9D9DF-48DF-784C-BC4A-6929B313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1F2259-9784-D04B-A582-CB4ED1D8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A50866-0614-6248-B43B-935E3282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283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BEDC89-79D8-194C-AC70-60774E62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777944-0E4D-2E44-8443-F9B979A6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0CB271-540C-D641-B32E-BEDADC13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F01CB-0BA3-304B-8965-11BF07D9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0D3EB7-AB3C-1041-882F-6B02F9D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2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04842B-35C3-B447-A53B-A80BA5C9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413F37-4AAE-7541-99CF-306542BEB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E2E07F1-B73B-C847-AF65-84B9B808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390C51-EAC0-804E-B8ED-CECF5214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25674B-8B59-334A-9602-8AA4ED8F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8C8663-B8E3-2144-BC5F-871BC57B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604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EBED79-BE59-D04E-9E7B-A5AD7D19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B2F6D4-E35D-3141-AFC5-8C5D6253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33CA08-E907-D645-83A1-B5391C6F5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29F134E-9748-A84C-B86F-019FE2131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2A39941-2ABE-6A49-B3A0-FEA37C0E7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F8FD793-8533-C34E-A1B1-4420DF52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8881C34-8A75-7F43-9528-E3BF86EE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F864E89-DDC1-8F48-AE99-A8EA234A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0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8AB8E2-BD74-A847-9013-A980A273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47261A3-7523-9543-9850-5C10C928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87F1CB3-7B91-EF4F-B9FA-2B1B53C8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FED50E-C735-FB43-9BD1-5DF890B8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61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31C9EB2-15F3-C242-B80A-EB132E18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A41DB1C-74A6-6247-9518-57A5FE1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E275D8-8C1E-7745-955A-1B0847DD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8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DCE827-383E-7643-ABA4-2B60EAA4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D5AFC9-CB8A-8B44-A0D9-3CAC9F2F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5E75A3F-BECD-CD42-A3CE-95E31166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1652EC-6F78-194B-853F-B530ED08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E10594-F1B0-C246-AD45-A8EBA698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D85CB35-FFA4-6C48-964C-F30CA9A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386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8921C-4D58-A84F-A9C6-22F6095A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0D1A0EA-A044-3A4F-8D50-3B7E3EC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002430-8FA7-474A-9910-8F03A522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D45EE8-32BA-B848-A8FF-7CDDF57B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7CB0825-E7CE-7D4C-8890-AB3F7671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9BFB10-59CA-9242-99A4-8615F052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80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703EDF1-E150-2C44-ABCF-4098E9B9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FD4F1D-DEC1-9E44-8457-A246DCCF3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F2E1F2-5CC9-6040-9DC4-B44553216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F6A0-353C-774C-BF6D-99C0F520ECA3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963D8D-17DF-D540-A9B2-A5846288F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F0B97F-6E02-4549-9997-05295FD76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B8D0-5FF9-F14E-A0E0-742A550285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17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19FD089-B115-354F-8AD2-0C5DE9D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99" y="0"/>
            <a:ext cx="10220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1790D06-CEFC-504A-AABB-C27AAFC3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8" y="0"/>
            <a:ext cx="10078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7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C412721-0C86-1742-8234-884B9CDD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11" y="0"/>
            <a:ext cx="10325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3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DB0AB65-51C9-4742-A4A4-C184126B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0"/>
            <a:ext cx="98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7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45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3609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Panoramiczny</PresentationFormat>
  <Paragraphs>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Grzelak</dc:creator>
  <cp:lastModifiedBy>Bartłomiej Grzelak</cp:lastModifiedBy>
  <cp:revision>1</cp:revision>
  <dcterms:created xsi:type="dcterms:W3CDTF">2020-11-27T09:33:30Z</dcterms:created>
  <dcterms:modified xsi:type="dcterms:W3CDTF">2020-11-27T09:37:23Z</dcterms:modified>
</cp:coreProperties>
</file>