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9" r:id="rId4"/>
    <p:sldId id="269" r:id="rId5"/>
    <p:sldId id="257" r:id="rId6"/>
    <p:sldId id="260" r:id="rId7"/>
    <p:sldId id="272" r:id="rId8"/>
    <p:sldId id="274" r:id="rId9"/>
    <p:sldId id="261" r:id="rId10"/>
    <p:sldId id="262" r:id="rId11"/>
    <p:sldId id="275" r:id="rId12"/>
    <p:sldId id="263" r:id="rId13"/>
    <p:sldId id="273" r:id="rId14"/>
    <p:sldId id="266" r:id="rId15"/>
    <p:sldId id="267" r:id="rId16"/>
    <p:sldId id="276" r:id="rId17"/>
    <p:sldId id="265" r:id="rId18"/>
    <p:sldId id="268" r:id="rId19"/>
    <p:sldId id="258" r:id="rId20"/>
    <p:sldId id="271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FAB9-A940-455B-90DD-23C36325C0DF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FA8-A2B8-4876-A40F-9DC8CCE1AC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3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2 tier</a:t>
            </a:r>
            <a:r>
              <a:rPr lang="id-ID" baseline="0" dirty="0" smtClean="0"/>
              <a:t> = client as Windows Clients and server as Database &amp; Client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36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5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1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94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2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1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64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9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1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9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23F-14D2-4350-A282-B605EC3C94A5}" type="datetimeFigureOut">
              <a:rPr lang="id-ID" smtClean="0"/>
              <a:t>26/09/2011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6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LightSwitch Apps Publishing</a:t>
            </a:r>
            <a:endParaRPr lang="id-ID" dirty="0"/>
          </a:p>
        </p:txBody>
      </p:sp>
      <p:pic>
        <p:nvPicPr>
          <p:cNvPr id="2050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4360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80" y="6604084"/>
            <a:ext cx="6886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img src</a:t>
            </a:r>
            <a:r>
              <a:rPr lang="id-ID" sz="900" dirty="0"/>
              <a:t>: http://www.softwareone.com/de-ch/SoftwarePublishers/Microsoft/VSLightSwitch/PublishingImages/Visual-Studio-Lightswitch375.jpg</a:t>
            </a:r>
          </a:p>
        </p:txBody>
      </p:sp>
    </p:spTree>
    <p:extLst>
      <p:ext uri="{BB962C8B-B14F-4D97-AF65-F5344CB8AC3E}">
        <p14:creationId xmlns:p14="http://schemas.microsoft.com/office/powerpoint/2010/main" val="641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Desktop LightSwitch App</a:t>
            </a:r>
            <a:endParaRPr lang="id-ID" dirty="0"/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68752" cy="5299438"/>
          </a:xfrm>
        </p:spPr>
      </p:pic>
    </p:spTree>
    <p:extLst>
      <p:ext uri="{BB962C8B-B14F-4D97-AF65-F5344CB8AC3E}">
        <p14:creationId xmlns:p14="http://schemas.microsoft.com/office/powerpoint/2010/main" val="37152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Desktop App</a:t>
            </a:r>
          </a:p>
          <a:p>
            <a:r>
              <a:rPr lang="id-ID" sz="3600" b="1" dirty="0" smtClean="0"/>
              <a:t>Browser App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613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Browser LightSwitch App</a:t>
            </a:r>
            <a:endParaRPr lang="id-ID" dirty="0"/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9192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  <a:p>
            <a:r>
              <a:rPr lang="id-ID" sz="4400" dirty="0"/>
              <a:t>2 </a:t>
            </a:r>
            <a:r>
              <a:rPr lang="id-ID" sz="4400" dirty="0" smtClean="0"/>
              <a:t>Tier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79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2050" name="Picture 2" descr="6661.image40_5F00_1B2BD9CA.png (1024×6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4976" cy="57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307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45518" cy="59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  <a:p>
            <a:r>
              <a:rPr lang="id-ID" sz="4400" b="1" dirty="0"/>
              <a:t>2 </a:t>
            </a:r>
            <a:r>
              <a:rPr lang="id-ID" sz="4400" b="1" dirty="0" smtClean="0"/>
              <a:t>Tier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26599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430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taken from video (</a:t>
            </a:r>
            <a:r>
              <a:rPr lang="id-ID" sz="1000" dirty="0"/>
              <a:t>http://</a:t>
            </a:r>
            <a:r>
              <a:rPr lang="id-ID" sz="1000" dirty="0" smtClean="0"/>
              <a:t>msdn.microsoft.com/en-us/lightswitch/gg274326)</a:t>
            </a:r>
            <a:endParaRPr lang="id-ID" sz="1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2" y="332656"/>
            <a:ext cx="6631264" cy="590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Scenarios</a:t>
            </a:r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395536" y="1356226"/>
            <a:ext cx="8363272" cy="4758379"/>
            <a:chOff x="395536" y="1356226"/>
            <a:chExt cx="8363272" cy="4758379"/>
          </a:xfrm>
        </p:grpSpPr>
        <p:sp>
          <p:nvSpPr>
            <p:cNvPr id="6" name="Oval 5"/>
            <p:cNvSpPr/>
            <p:nvPr/>
          </p:nvSpPr>
          <p:spPr>
            <a:xfrm>
              <a:off x="5436096" y="1356226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Web App</a:t>
              </a:r>
              <a:endParaRPr lang="id-ID" sz="2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5536" y="4221088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dirty="0" smtClean="0"/>
                <a:t>2-Tier</a:t>
              </a:r>
              <a:endParaRPr lang="id-ID" sz="3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51920" y="4187164"/>
              <a:ext cx="1933872" cy="18935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800" dirty="0" smtClean="0"/>
                <a:t>3-Tier (IIS)</a:t>
              </a:r>
              <a:endParaRPr lang="id-ID" sz="2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732240" y="4221088"/>
              <a:ext cx="2026568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3-Tier (Windows Azure)</a:t>
              </a:r>
              <a:endParaRPr lang="id-ID" sz="2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195736" y="1484783"/>
              <a:ext cx="1933872" cy="1893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400" dirty="0" smtClean="0"/>
                <a:t>Desktop App</a:t>
              </a:r>
              <a:endParaRPr lang="id-ID" sz="2400" dirty="0"/>
            </a:p>
          </p:txBody>
        </p:sp>
        <p:cxnSp>
          <p:nvCxnSpPr>
            <p:cNvPr id="15" name="Straight Connector 14"/>
            <p:cNvCxnSpPr>
              <a:stCxn id="11" idx="4"/>
            </p:cNvCxnSpPr>
            <p:nvPr/>
          </p:nvCxnSpPr>
          <p:spPr>
            <a:xfrm flipH="1">
              <a:off x="1835697" y="3378300"/>
              <a:ext cx="1326975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4"/>
            </p:cNvCxnSpPr>
            <p:nvPr/>
          </p:nvCxnSpPr>
          <p:spPr>
            <a:xfrm>
              <a:off x="3162672" y="3378300"/>
              <a:ext cx="1193304" cy="808864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4"/>
            </p:cNvCxnSpPr>
            <p:nvPr/>
          </p:nvCxnSpPr>
          <p:spPr>
            <a:xfrm>
              <a:off x="3162672" y="3378300"/>
              <a:ext cx="3723828" cy="84278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4"/>
            </p:cNvCxnSpPr>
            <p:nvPr/>
          </p:nvCxnSpPr>
          <p:spPr>
            <a:xfrm flipH="1">
              <a:off x="5436096" y="3249743"/>
              <a:ext cx="966936" cy="971345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6" idx="4"/>
            </p:cNvCxnSpPr>
            <p:nvPr/>
          </p:nvCxnSpPr>
          <p:spPr>
            <a:xfrm>
              <a:off x="6403032" y="3249743"/>
              <a:ext cx="966936" cy="937421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2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893" y="1282614"/>
            <a:ext cx="2376264" cy="1143000"/>
          </a:xfrm>
        </p:spPr>
        <p:txBody>
          <a:bodyPr>
            <a:normAutofit/>
          </a:bodyPr>
          <a:lstStyle/>
          <a:p>
            <a:r>
              <a:rPr lang="id-ID" sz="6000" dirty="0" smtClean="0"/>
              <a:t>Demo</a:t>
            </a:r>
            <a:endParaRPr lang="id-ID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640" y="4077072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Browser App with 3 Tier (IIS)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9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4800" dirty="0" smtClean="0"/>
              <a:t>Toni Dermawan Yuliyanto</a:t>
            </a:r>
          </a:p>
          <a:p>
            <a:pPr marL="0" indent="0">
              <a:buNone/>
            </a:pPr>
            <a:endParaRPr lang="id-ID" sz="3600" dirty="0" smtClean="0"/>
          </a:p>
          <a:p>
            <a:pPr marL="0" indent="0">
              <a:buNone/>
            </a:pPr>
            <a:r>
              <a:rPr lang="id-ID" sz="3600" i="1" dirty="0" smtClean="0"/>
              <a:t>Software engineer at erudeye 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3600" b="1" dirty="0" smtClean="0"/>
              <a:t>Contact me via</a:t>
            </a:r>
            <a:r>
              <a:rPr lang="id-ID" sz="3600" dirty="0" smtClean="0"/>
              <a:t>:</a:t>
            </a:r>
          </a:p>
          <a:p>
            <a:pPr marL="0" indent="0">
              <a:buNone/>
            </a:pPr>
            <a:r>
              <a:rPr lang="id-ID" sz="3600" dirty="0" smtClean="0"/>
              <a:t>Mail = toni@erudeye.co.id</a:t>
            </a:r>
          </a:p>
          <a:p>
            <a:pPr marL="0" indent="0">
              <a:buNone/>
            </a:pPr>
            <a:r>
              <a:rPr lang="id-ID" sz="3600" dirty="0" smtClean="0"/>
              <a:t>Blog = tonilab.wordpress.com</a:t>
            </a:r>
            <a:endParaRPr lang="id-ID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Who am I?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112568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FYI, </a:t>
            </a:r>
            <a:r>
              <a:rPr lang="id-ID" sz="3600" b="1" dirty="0" smtClean="0"/>
              <a:t>erudeye Hosting</a:t>
            </a:r>
            <a:r>
              <a:rPr lang="id-ID" sz="3600" dirty="0" smtClean="0"/>
              <a:t> </a:t>
            </a:r>
            <a:r>
              <a:rPr lang="id-ID" sz="5400" dirty="0" smtClean="0"/>
              <a:t>now </a:t>
            </a:r>
            <a:r>
              <a:rPr lang="id-ID" sz="3600" dirty="0" smtClean="0"/>
              <a:t>support LightSwitch hosting.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280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mau dibawain (hide)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Prerequisites for Deployment</a:t>
            </a:r>
          </a:p>
          <a:p>
            <a:r>
              <a:rPr lang="id-ID" dirty="0" smtClean="0"/>
              <a:t>Application Types</a:t>
            </a:r>
          </a:p>
          <a:p>
            <a:pPr lvl="1"/>
            <a:r>
              <a:rPr lang="id-ID" dirty="0" smtClean="0"/>
              <a:t>Desktop App</a:t>
            </a:r>
          </a:p>
          <a:p>
            <a:pPr lvl="1"/>
            <a:r>
              <a:rPr lang="id-ID" dirty="0" smtClean="0"/>
              <a:t>Web App</a:t>
            </a:r>
          </a:p>
          <a:p>
            <a:r>
              <a:rPr lang="id-ID" dirty="0" smtClean="0"/>
              <a:t>Deployment Topologies</a:t>
            </a:r>
          </a:p>
          <a:p>
            <a:pPr lvl="1"/>
            <a:r>
              <a:rPr lang="id-ID" dirty="0" smtClean="0"/>
              <a:t>2 Tier</a:t>
            </a:r>
          </a:p>
          <a:p>
            <a:pPr lvl="1"/>
            <a:r>
              <a:rPr lang="id-ID" dirty="0" smtClean="0"/>
              <a:t>3 Tier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IIS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Windows Azure</a:t>
            </a:r>
          </a:p>
          <a:p>
            <a:r>
              <a:rPr lang="id-ID" dirty="0" smtClean="0"/>
              <a:t>Deployment Scenarios</a:t>
            </a:r>
          </a:p>
          <a:p>
            <a:pPr lvl="1"/>
            <a:r>
              <a:rPr lang="id-ID" dirty="0" smtClean="0"/>
              <a:t>Desktop App = 2 Tier + 3 Tier</a:t>
            </a:r>
          </a:p>
          <a:p>
            <a:pPr lvl="1"/>
            <a:r>
              <a:rPr lang="id-ID" dirty="0" smtClean="0"/>
              <a:t>Web App = 3 Tier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5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Gagal install DesktopOnWeb with Windows Auth (belum tahu penyebabnya) di luar Default 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6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Agenda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</a:p>
          <a:p>
            <a:r>
              <a:rPr lang="id-ID" sz="4000" dirty="0" smtClean="0"/>
              <a:t>Application Types</a:t>
            </a:r>
          </a:p>
          <a:p>
            <a:r>
              <a:rPr lang="id-ID" sz="4000" dirty="0" smtClean="0"/>
              <a:t>Deployment Topologies</a:t>
            </a:r>
          </a:p>
          <a:p>
            <a:r>
              <a:rPr lang="id-ID" sz="4000" dirty="0" smtClean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3034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  <a:endParaRPr lang="id-ID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Install WPI</a:t>
            </a:r>
          </a:p>
          <a:p>
            <a:r>
              <a:rPr lang="id-ID" sz="3600" dirty="0" smtClean="0"/>
              <a:t>Install </a:t>
            </a:r>
            <a:r>
              <a:rPr lang="id-ID" sz="3600" baseline="0" dirty="0" smtClean="0"/>
              <a:t>IIS 7 Recommended Configuration</a:t>
            </a:r>
          </a:p>
          <a:p>
            <a:r>
              <a:rPr lang="id-ID" sz="3600" b="1" dirty="0" smtClean="0"/>
              <a:t>Install Visual Studio LightSwitch Server Runtime</a:t>
            </a:r>
          </a:p>
          <a:p>
            <a:r>
              <a:rPr lang="id-ID" sz="3600" dirty="0" smtClean="0"/>
              <a:t>Install Web Deploy 2.1 (optional</a:t>
            </a:r>
            <a:r>
              <a:rPr lang="id-ID" sz="3600" dirty="0" smtClean="0"/>
              <a:t>)</a:t>
            </a:r>
            <a:endParaRPr lang="id-ID" sz="3600" dirty="0" smtClean="0"/>
          </a:p>
        </p:txBody>
      </p:sp>
    </p:spTree>
    <p:extLst>
      <p:ext uri="{BB962C8B-B14F-4D97-AF65-F5344CB8AC3E}">
        <p14:creationId xmlns:p14="http://schemas.microsoft.com/office/powerpoint/2010/main" val="29468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8266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b="1" dirty="0" smtClean="0">
                <a:solidFill>
                  <a:schemeClr val="bg1"/>
                </a:solidFill>
              </a:rPr>
              <a:t>Only 1 </a:t>
            </a:r>
            <a:r>
              <a:rPr lang="id-ID" sz="6000" b="1" dirty="0" smtClean="0">
                <a:solidFill>
                  <a:schemeClr val="bg1"/>
                </a:solidFill>
              </a:rPr>
              <a:t>Application</a:t>
            </a:r>
            <a:r>
              <a:rPr lang="id-ID" sz="54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d-ID" sz="5400" b="1" dirty="0" smtClean="0">
                <a:solidFill>
                  <a:schemeClr val="bg1"/>
                </a:solidFill>
              </a:rPr>
              <a:t>We Can Create...</a:t>
            </a:r>
            <a:endParaRPr lang="id-ID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d-ID" sz="5500" b="1" dirty="0" smtClean="0">
                <a:solidFill>
                  <a:schemeClr val="bg1"/>
                </a:solidFill>
              </a:rPr>
              <a:t>Many Deployment Options</a:t>
            </a:r>
            <a:endParaRPr lang="id-ID" sz="55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6511343"/>
            <a:ext cx="5025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</a:t>
            </a:r>
            <a:r>
              <a:rPr lang="id-ID" sz="1000" dirty="0"/>
              <a:t>http://www.perfectbalancebooks.com/wp-content/uploads/2010/07/00382634.jpg</a:t>
            </a:r>
            <a:r>
              <a:rPr lang="id-ID" sz="1000" dirty="0" smtClean="0"/>
              <a:t> 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33765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Application </a:t>
            </a:r>
            <a:r>
              <a:rPr lang="id-ID" dirty="0" smtClean="0"/>
              <a:t>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Desktop App</a:t>
            </a:r>
          </a:p>
          <a:p>
            <a:r>
              <a:rPr lang="id-ID" sz="3600" dirty="0" smtClean="0"/>
              <a:t>Browser App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416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247</Words>
  <Application>Microsoft Office PowerPoint</Application>
  <PresentationFormat>On-screen Show (4:3)</PresentationFormat>
  <Paragraphs>73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LightSwitch Apps Publishing</vt:lpstr>
      <vt:lpstr>Who am I?</vt:lpstr>
      <vt:lpstr>Yang mau dibawain (hide)</vt:lpstr>
      <vt:lpstr>Note:</vt:lpstr>
      <vt:lpstr>Agenda</vt:lpstr>
      <vt:lpstr>Prerequisites for Deployment</vt:lpstr>
      <vt:lpstr>PowerPoint Presentation</vt:lpstr>
      <vt:lpstr>PowerPoint Presentation</vt:lpstr>
      <vt:lpstr>Application Types</vt:lpstr>
      <vt:lpstr>Desktop LightSwitch App</vt:lpstr>
      <vt:lpstr>Application Types </vt:lpstr>
      <vt:lpstr>Browser LightSwitch App</vt:lpstr>
      <vt:lpstr>Deployment Topologies</vt:lpstr>
      <vt:lpstr>PowerPoint Presentation</vt:lpstr>
      <vt:lpstr>PowerPoint Presentation</vt:lpstr>
      <vt:lpstr>Deployment Topologies</vt:lpstr>
      <vt:lpstr>PowerPoint Presentation</vt:lpstr>
      <vt:lpstr>Deployment Scenarios</vt:lpstr>
      <vt:lpstr>Demo</vt:lpstr>
      <vt:lpstr>Thank You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171</cp:revision>
  <dcterms:created xsi:type="dcterms:W3CDTF">2011-09-21T09:18:24Z</dcterms:created>
  <dcterms:modified xsi:type="dcterms:W3CDTF">2011-09-26T07:03:38Z</dcterms:modified>
</cp:coreProperties>
</file>