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83" r:id="rId3"/>
    <p:sldMasterId id="2147483706" r:id="rId4"/>
  </p:sldMasterIdLst>
  <p:notesMasterIdLst>
    <p:notesMasterId r:id="rId11"/>
  </p:notesMasterIdLst>
  <p:sldIdLst>
    <p:sldId id="257" r:id="rId5"/>
    <p:sldId id="258" r:id="rId6"/>
    <p:sldId id="259" r:id="rId7"/>
    <p:sldId id="260" r:id="rId8"/>
    <p:sldId id="261" r:id="rId9"/>
    <p:sldId id="264" r:id="rId10"/>
  </p:sldIdLst>
  <p:sldSz cx="9906000" cy="6858000" type="A4"/>
  <p:notesSz cx="6858000" cy="9144000"/>
  <p:defaultTextStyle>
    <a:defPPr>
      <a:defRPr lang="id-ID"/>
    </a:defPPr>
    <a:lvl1pPr marL="0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3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9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1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5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5027" autoAdjust="0"/>
  </p:normalViewPr>
  <p:slideViewPr>
    <p:cSldViewPr>
      <p:cViewPr>
        <p:scale>
          <a:sx n="70" d="100"/>
          <a:sy n="70" d="100"/>
        </p:scale>
        <p:origin x="-1218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B8914-1EE9-482B-A76D-0B3E2425C990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915AE-699C-42D7-BA8E-9B9E126BD8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71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3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9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71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5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Dari Windows Server 2008 R2 fresh installation. Install WPI.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915AE-699C-42D7-BA8E-9B9E126BD822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6226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Install 3 Web</a:t>
            </a:r>
            <a:r>
              <a:rPr lang="id-ID" baseline="0" dirty="0" smtClean="0"/>
              <a:t> Deploy di atas lalu install IIS 7 Recommended Configuration.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915AE-699C-42D7-BA8E-9B9E126BD822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9392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Install LS</a:t>
            </a:r>
            <a:r>
              <a:rPr lang="id-ID" baseline="0" dirty="0" smtClean="0"/>
              <a:t> Server Runtime baik dg Local SQL ataupun tidak.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915AE-699C-42D7-BA8E-9B9E126BD822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141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943437" y="1644652"/>
            <a:ext cx="1471716" cy="56832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28" tIns="45714" rIns="91428" bIns="45714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endParaRPr lang="en-US" sz="2200" dirty="0" smtClean="0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8303" y="2265478"/>
            <a:ext cx="8324239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8304" y="4703874"/>
            <a:ext cx="8324240" cy="4632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Company</a:t>
            </a:r>
            <a:endParaRPr lang="en-US" dirty="0"/>
          </a:p>
        </p:txBody>
      </p:sp>
      <p:pic>
        <p:nvPicPr>
          <p:cNvPr id="10" name="Picture 3" descr="E:\Duotone_0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13" t="78783" r="37784"/>
          <a:stretch/>
        </p:blipFill>
        <p:spPr bwMode="auto">
          <a:xfrm rot="10800000">
            <a:off x="4412413" y="1644649"/>
            <a:ext cx="836037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037404" y="1837301"/>
            <a:ext cx="1778459" cy="249299"/>
          </a:xfrm>
        </p:spPr>
        <p:txBody>
          <a:bodyPr/>
          <a:lstStyle>
            <a:lvl1pPr marL="0" indent="0">
              <a:buFont typeface="Arial" pitchFamily="34" charset="0"/>
              <a:buNone/>
              <a:defRPr sz="1800" b="0">
                <a:solidFill>
                  <a:srgbClr val="F09A1F"/>
                </a:solidFill>
              </a:defRPr>
            </a:lvl1pPr>
          </a:lstStyle>
          <a:p>
            <a:pPr lvl="0"/>
            <a:r>
              <a:rPr lang="en-US" dirty="0" smtClean="0"/>
              <a:t>Session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82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89" y="1447800"/>
            <a:ext cx="9060933" cy="2000548"/>
          </a:xfrm>
        </p:spPr>
        <p:txBody>
          <a:bodyPr/>
          <a:lstStyle>
            <a:lvl1pPr marL="460337" indent="-460337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592" indent="-395255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783" indent="-403191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829" indent="-346046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351" indent="-336522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7403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889" y="1447803"/>
            <a:ext cx="4458861" cy="2129814"/>
          </a:xfrm>
        </p:spPr>
        <p:txBody>
          <a:bodyPr/>
          <a:lstStyle>
            <a:lvl1pPr marL="339948" indent="-339948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282" indent="-325397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05" indent="-288360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516" indent="-273810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5876" indent="-28042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960" y="1447803"/>
            <a:ext cx="4458861" cy="2129814"/>
          </a:xfrm>
        </p:spPr>
        <p:txBody>
          <a:bodyPr/>
          <a:lstStyle>
            <a:lvl1pPr marL="347885" indent="-347885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282" indent="-339948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642" indent="-302910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516" indent="-265874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5876" indent="-273810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3813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889" y="1065307"/>
            <a:ext cx="4458861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4" indent="0">
              <a:buNone/>
              <a:defRPr sz="2000" b="1"/>
            </a:lvl2pPr>
            <a:lvl3pPr marL="914287" indent="0">
              <a:buNone/>
              <a:defRPr sz="1800" b="1"/>
            </a:lvl3pPr>
            <a:lvl4pPr marL="1371431" indent="0">
              <a:buNone/>
              <a:defRPr sz="1600" b="1"/>
            </a:lvl4pPr>
            <a:lvl5pPr marL="1828575" indent="0">
              <a:buNone/>
              <a:defRPr sz="1600" b="1"/>
            </a:lvl5pPr>
            <a:lvl6pPr marL="2285719" indent="0">
              <a:buNone/>
              <a:defRPr sz="1600" b="1"/>
            </a:lvl6pPr>
            <a:lvl7pPr marL="2742861" indent="0">
              <a:buNone/>
              <a:defRPr sz="1600" b="1"/>
            </a:lvl7pPr>
            <a:lvl8pPr marL="3200005" indent="0">
              <a:buNone/>
              <a:defRPr sz="1600" b="1"/>
            </a:lvl8pPr>
            <a:lvl9pPr marL="365714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3" y="2133604"/>
            <a:ext cx="4457700" cy="1537344"/>
          </a:xfrm>
        </p:spPr>
        <p:txBody>
          <a:bodyPr/>
          <a:lstStyle>
            <a:lvl1pPr marL="281746" indent="-281746">
              <a:buFontTx/>
              <a:buBlip>
                <a:blip r:embed="rId2"/>
              </a:buBlip>
              <a:defRPr sz="2300"/>
            </a:lvl1pPr>
            <a:lvl2pPr marL="562171" indent="-265874">
              <a:buFontTx/>
              <a:buBlip>
                <a:blip r:embed="rId2"/>
              </a:buBlip>
              <a:defRPr sz="2000"/>
            </a:lvl2pPr>
            <a:lvl3pPr marL="813494" indent="-243387">
              <a:buFontTx/>
              <a:buBlip>
                <a:blip r:embed="rId2"/>
              </a:buBlip>
              <a:defRPr sz="1800"/>
            </a:lvl3pPr>
            <a:lvl4pPr marL="1050266" indent="-228837">
              <a:buFontTx/>
              <a:buBlip>
                <a:blip r:embed="rId2"/>
              </a:buBlip>
              <a:defRPr sz="1700"/>
            </a:lvl4pPr>
            <a:lvl5pPr marL="1279104" indent="-206350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3960" y="1065307"/>
            <a:ext cx="4458861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4" indent="0">
              <a:buNone/>
              <a:defRPr sz="2000" b="1"/>
            </a:lvl2pPr>
            <a:lvl3pPr marL="914287" indent="0">
              <a:buNone/>
              <a:defRPr sz="1800" b="1"/>
            </a:lvl3pPr>
            <a:lvl4pPr marL="1371431" indent="0">
              <a:buNone/>
              <a:defRPr sz="1600" b="1"/>
            </a:lvl4pPr>
            <a:lvl5pPr marL="1828575" indent="0">
              <a:buNone/>
              <a:defRPr sz="1600" b="1"/>
            </a:lvl5pPr>
            <a:lvl6pPr marL="2285719" indent="0">
              <a:buNone/>
              <a:defRPr sz="1600" b="1"/>
            </a:lvl6pPr>
            <a:lvl7pPr marL="2742861" indent="0">
              <a:buNone/>
              <a:defRPr sz="1600" b="1"/>
            </a:lvl7pPr>
            <a:lvl8pPr marL="3200005" indent="0">
              <a:buNone/>
              <a:defRPr sz="1600" b="1"/>
            </a:lvl8pPr>
            <a:lvl9pPr marL="365714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3960" y="2133605"/>
            <a:ext cx="4458861" cy="1537344"/>
          </a:xfrm>
        </p:spPr>
        <p:txBody>
          <a:bodyPr/>
          <a:lstStyle>
            <a:lvl1pPr marL="296296" indent="-296296">
              <a:buFontTx/>
              <a:buBlip>
                <a:blip r:embed="rId2"/>
              </a:buBlip>
              <a:defRPr sz="2300"/>
            </a:lvl1pPr>
            <a:lvl2pPr marL="570107" indent="-273810">
              <a:buFontTx/>
              <a:buBlip>
                <a:blip r:embed="rId2"/>
              </a:buBlip>
              <a:defRPr sz="2000"/>
            </a:lvl2pPr>
            <a:lvl3pPr marL="821430" indent="-244710">
              <a:buFontTx/>
              <a:buBlip>
                <a:blip r:embed="rId2"/>
              </a:buBlip>
              <a:defRPr sz="1800"/>
            </a:lvl3pPr>
            <a:lvl4pPr marL="1050266" indent="-236773">
              <a:buFontTx/>
              <a:buBlip>
                <a:blip r:embed="rId2"/>
              </a:buBlip>
              <a:defRPr sz="1700"/>
            </a:lvl4pPr>
            <a:lvl5pPr marL="1279104" indent="-220900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195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6243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878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06547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ALKIN - Prints in GRAYSCALE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0067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 Ta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E:\Duotone_0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7"/>
          <a:stretch/>
        </p:blipFill>
        <p:spPr bwMode="auto">
          <a:xfrm flipH="1">
            <a:off x="5" y="0"/>
            <a:ext cx="94828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18068" y="1941979"/>
            <a:ext cx="3344146" cy="886397"/>
          </a:xfrm>
        </p:spPr>
        <p:txBody>
          <a:bodyPr/>
          <a:lstStyle>
            <a:lvl1pPr marL="0" indent="0" algn="ctr"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14004" y="5637073"/>
            <a:ext cx="1844276" cy="988240"/>
            <a:chOff x="8941983" y="3690298"/>
            <a:chExt cx="2594343" cy="1129797"/>
          </a:xfrm>
          <a:effectLst>
            <a:reflection blurRad="6350" stA="11000" endPos="15000" dist="101600" dir="5400000" sy="-100000" algn="bl" rotWithShape="0"/>
          </a:effectLst>
        </p:grpSpPr>
        <p:sp>
          <p:nvSpPr>
            <p:cNvPr id="6" name="Rectangle 5"/>
            <p:cNvSpPr/>
            <p:nvPr/>
          </p:nvSpPr>
          <p:spPr bwMode="auto">
            <a:xfrm>
              <a:off x="8941983" y="4426691"/>
              <a:ext cx="2594343" cy="393404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86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23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Condensed" pitchFamily="34" charset="0"/>
              </a:endParaRPr>
            </a:p>
          </p:txBody>
        </p:sp>
        <p:pic>
          <p:nvPicPr>
            <p:cNvPr id="7" name="Picture 3" descr="\\SFP\Work\White_Whale\7-20753_TechEd_Keynote\Walk_In_Deck\Format\e_Keynote_Walkin_-_TechEd_NA_2011_2011415182315.jpe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97"/>
            <a:stretch/>
          </p:blipFill>
          <p:spPr bwMode="auto">
            <a:xfrm>
              <a:off x="8943772" y="3690298"/>
              <a:ext cx="2589196" cy="744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138148" y="158473"/>
            <a:ext cx="2534441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smtClean="0">
                <a:solidFill>
                  <a:srgbClr val="03C2F1">
                    <a:alpha val="99000"/>
                  </a:srgbClr>
                </a:solidFill>
              </a:rPr>
              <a:t>Scan the Tag </a:t>
            </a:r>
            <a:r>
              <a:rPr lang="en-US" sz="3600" b="1" dirty="0" smtClean="0">
                <a:solidFill>
                  <a:srgbClr val="FFC425">
                    <a:alpha val="99000"/>
                  </a:srgbClr>
                </a:solidFill>
              </a:rPr>
              <a:t/>
            </a:r>
            <a:br>
              <a:rPr lang="en-US" sz="3600" b="1" dirty="0" smtClean="0">
                <a:solidFill>
                  <a:srgbClr val="FFC425">
                    <a:alpha val="99000"/>
                  </a:srgbClr>
                </a:solidFill>
              </a:rPr>
            </a:br>
            <a:r>
              <a:rPr lang="en-US" sz="3600" dirty="0" smtClean="0">
                <a:solidFill>
                  <a:srgbClr val="000000">
                    <a:lumMod val="50000"/>
                    <a:lumOff val="50000"/>
                    <a:alpha val="99000"/>
                  </a:srgbClr>
                </a:solidFill>
              </a:rPr>
              <a:t>to evaluate this session now on </a:t>
            </a:r>
            <a:r>
              <a:rPr lang="en-US" sz="3600" b="1" dirty="0" err="1" smtClean="0">
                <a:solidFill>
                  <a:srgbClr val="03C2F1">
                    <a:alpha val="99000"/>
                  </a:srgbClr>
                </a:solidFill>
              </a:rPr>
              <a:t>myTech•Ed</a:t>
            </a:r>
            <a:r>
              <a:rPr lang="en-US" sz="3600" b="1" dirty="0" smtClean="0">
                <a:solidFill>
                  <a:srgbClr val="03C2F1">
                    <a:alpha val="99000"/>
                  </a:srgbClr>
                </a:solidFill>
              </a:rPr>
              <a:t> Mobile</a:t>
            </a:r>
            <a:endParaRPr lang="en-US" sz="3600" b="1" dirty="0" smtClean="0">
              <a:solidFill>
                <a:srgbClr val="F09A1F"/>
              </a:solidFill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 rot="16200000">
            <a:off x="2037270" y="3192499"/>
            <a:ext cx="4131321" cy="1630280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80000">
                <a:schemeClr val="tx1"/>
              </a:gs>
              <a:gs pos="100000">
                <a:schemeClr val="accent1">
                  <a:alpha val="72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28" tIns="45714" rIns="91428" bIns="45714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endParaRPr lang="en-US" sz="2200" dirty="0" smtClean="0">
              <a:solidFill>
                <a:srgbClr val="FFFFFF">
                  <a:alpha val="99000"/>
                </a:srgbClr>
              </a:solidFill>
            </a:endParaRPr>
          </a:p>
        </p:txBody>
      </p:sp>
      <p:pic>
        <p:nvPicPr>
          <p:cNvPr id="10" name="Picture 7" descr="\\adisvr2\Shared\ADI_Projects\Microsoft\MS_10-01098_SpeechTek_Template_&amp;_Slides\ADI_Art\Working_Art\winphone2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52" y="2769647"/>
            <a:ext cx="1102568" cy="2642647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159" y="497193"/>
            <a:ext cx="1845906" cy="8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3251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21889" y="1447801"/>
            <a:ext cx="9060933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361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21889" y="1447801"/>
            <a:ext cx="9060933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" y="6238879"/>
            <a:ext cx="9906001" cy="619125"/>
          </a:xfrm>
          <a:solidFill>
            <a:srgbClr val="FFFF99"/>
          </a:solidFill>
        </p:spPr>
        <p:txBody>
          <a:bodyPr wrap="square" lIns="152381" tIns="76191" rIns="152381" bIns="76191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86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65713" y="4876802"/>
            <a:ext cx="8324240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79928" y="2431026"/>
            <a:ext cx="757722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79930" y="4191004"/>
            <a:ext cx="757722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328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303" y="2265478"/>
            <a:ext cx="8324239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304" y="4703874"/>
            <a:ext cx="8324240" cy="4632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11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21893" y="1905009"/>
            <a:ext cx="9060932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0017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303" y="2265478"/>
            <a:ext cx="8324239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304" y="4703874"/>
            <a:ext cx="8324240" cy="4632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11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89" y="1447803"/>
            <a:ext cx="9060933" cy="2108269"/>
          </a:xfrm>
        </p:spPr>
        <p:txBody>
          <a:bodyPr/>
          <a:lstStyle>
            <a:lvl1pPr marL="460337" indent="-460337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592" indent="-395255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783" indent="-403191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829" indent="-346046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351" indent="-336522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7403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2943440" y="1644656"/>
            <a:ext cx="1471716" cy="56832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28" tIns="45714" rIns="91428" bIns="45714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endParaRPr lang="en-US" sz="2200" dirty="0" smtClean="0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8307" y="2265483"/>
            <a:ext cx="8324239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8304" y="4703880"/>
            <a:ext cx="8324240" cy="4632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Company</a:t>
            </a:r>
            <a:endParaRPr lang="en-US" dirty="0"/>
          </a:p>
        </p:txBody>
      </p:sp>
      <p:pic>
        <p:nvPicPr>
          <p:cNvPr id="10" name="Picture 3" descr="E:\Duotone_0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13" t="78783" r="37784"/>
          <a:stretch/>
        </p:blipFill>
        <p:spPr bwMode="auto">
          <a:xfrm rot="10800000">
            <a:off x="4412413" y="1644649"/>
            <a:ext cx="836037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037404" y="1837301"/>
            <a:ext cx="1778459" cy="249299"/>
          </a:xfrm>
        </p:spPr>
        <p:txBody>
          <a:bodyPr/>
          <a:lstStyle>
            <a:lvl1pPr marL="0" indent="0">
              <a:buFont typeface="Arial" pitchFamily="34" charset="0"/>
              <a:buNone/>
              <a:defRPr sz="1800" b="0">
                <a:solidFill>
                  <a:srgbClr val="F09A1F"/>
                </a:solidFill>
              </a:defRPr>
            </a:lvl1pPr>
          </a:lstStyle>
          <a:p>
            <a:pPr lvl="0"/>
            <a:r>
              <a:rPr lang="en-US" dirty="0" smtClean="0"/>
              <a:t>Session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94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65716" y="4876802"/>
            <a:ext cx="8324240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79928" y="2431026"/>
            <a:ext cx="757722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79933" y="4191011"/>
            <a:ext cx="757722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4593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928" y="2455048"/>
            <a:ext cx="757722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933" y="4189152"/>
            <a:ext cx="757722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65716" y="4876802"/>
            <a:ext cx="8324240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25639606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928" y="2442176"/>
            <a:ext cx="757722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933" y="4191011"/>
            <a:ext cx="757722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65716" y="4876802"/>
            <a:ext cx="8324240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428220940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928" y="2442176"/>
            <a:ext cx="757722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933" y="4191011"/>
            <a:ext cx="757722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65716" y="4876802"/>
            <a:ext cx="8324240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05737240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928" y="2442176"/>
            <a:ext cx="757722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933" y="4191011"/>
            <a:ext cx="757722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65716" y="4876802"/>
            <a:ext cx="8324240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698062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928" y="2455048"/>
            <a:ext cx="757722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930" y="4189145"/>
            <a:ext cx="757722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65713" y="4876802"/>
            <a:ext cx="8324240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20764241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928" y="2442176"/>
            <a:ext cx="757722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933" y="4191011"/>
            <a:ext cx="757722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65716" y="4876802"/>
            <a:ext cx="8324240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238321857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89" y="228604"/>
            <a:ext cx="9060933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1889" y="1447801"/>
            <a:ext cx="9060933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2901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89" y="228604"/>
            <a:ext cx="9060933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1889" y="1447800"/>
            <a:ext cx="9060933" cy="2000548"/>
          </a:xfrm>
        </p:spPr>
        <p:txBody>
          <a:bodyPr/>
          <a:lstStyle>
            <a:lvl1pPr marL="460337" indent="-460337">
              <a:buFontTx/>
              <a:buBlip>
                <a:blip r:embed="rId3"/>
              </a:buBlip>
              <a:defRPr/>
            </a:lvl1pPr>
            <a:lvl2pPr marL="855592" indent="-395255">
              <a:buFontTx/>
              <a:buBlip>
                <a:blip r:embed="rId3"/>
              </a:buBlip>
              <a:defRPr/>
            </a:lvl2pPr>
            <a:lvl3pPr marL="1258783" indent="-403191">
              <a:buFontTx/>
              <a:buBlip>
                <a:blip r:embed="rId3"/>
              </a:buBlip>
              <a:defRPr/>
            </a:lvl3pPr>
            <a:lvl4pPr marL="1604829" indent="-346046">
              <a:buFontTx/>
              <a:buBlip>
                <a:blip r:embed="rId3"/>
              </a:buBlip>
              <a:defRPr/>
            </a:lvl4pPr>
            <a:lvl5pPr marL="1941351" indent="-336522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879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89" y="1447800"/>
            <a:ext cx="9060933" cy="2000548"/>
          </a:xfrm>
        </p:spPr>
        <p:txBody>
          <a:bodyPr/>
          <a:lstStyle>
            <a:lvl1pPr marL="460337" indent="-460337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592" indent="-395255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783" indent="-403191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829" indent="-346046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351" indent="-336522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7649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889" y="1447806"/>
            <a:ext cx="4458861" cy="2129814"/>
          </a:xfrm>
        </p:spPr>
        <p:txBody>
          <a:bodyPr/>
          <a:lstStyle>
            <a:lvl1pPr marL="339948" indent="-339948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282" indent="-325397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05" indent="-288360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516" indent="-273810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5876" indent="-28042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960" y="1447806"/>
            <a:ext cx="4458861" cy="2129814"/>
          </a:xfrm>
        </p:spPr>
        <p:txBody>
          <a:bodyPr/>
          <a:lstStyle>
            <a:lvl1pPr marL="347885" indent="-347885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282" indent="-339948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642" indent="-302910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516" indent="-265874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5876" indent="-273810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9623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889" y="1065313"/>
            <a:ext cx="4458861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4" indent="0">
              <a:buNone/>
              <a:defRPr sz="2000" b="1"/>
            </a:lvl2pPr>
            <a:lvl3pPr marL="914287" indent="0">
              <a:buNone/>
              <a:defRPr sz="1800" b="1"/>
            </a:lvl3pPr>
            <a:lvl4pPr marL="1371431" indent="0">
              <a:buNone/>
              <a:defRPr sz="1600" b="1"/>
            </a:lvl4pPr>
            <a:lvl5pPr marL="1828575" indent="0">
              <a:buNone/>
              <a:defRPr sz="1600" b="1"/>
            </a:lvl5pPr>
            <a:lvl6pPr marL="2285719" indent="0">
              <a:buNone/>
              <a:defRPr sz="1600" b="1"/>
            </a:lvl6pPr>
            <a:lvl7pPr marL="2742861" indent="0">
              <a:buNone/>
              <a:defRPr sz="1600" b="1"/>
            </a:lvl7pPr>
            <a:lvl8pPr marL="3200005" indent="0">
              <a:buNone/>
              <a:defRPr sz="1600" b="1"/>
            </a:lvl8pPr>
            <a:lvl9pPr marL="365714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4" y="2133607"/>
            <a:ext cx="4457700" cy="1537344"/>
          </a:xfrm>
        </p:spPr>
        <p:txBody>
          <a:bodyPr/>
          <a:lstStyle>
            <a:lvl1pPr marL="281746" indent="-281746">
              <a:buFontTx/>
              <a:buBlip>
                <a:blip r:embed="rId2"/>
              </a:buBlip>
              <a:defRPr sz="2300"/>
            </a:lvl1pPr>
            <a:lvl2pPr marL="562171" indent="-265874">
              <a:buFontTx/>
              <a:buBlip>
                <a:blip r:embed="rId2"/>
              </a:buBlip>
              <a:defRPr sz="2000"/>
            </a:lvl2pPr>
            <a:lvl3pPr marL="813494" indent="-243387">
              <a:buFontTx/>
              <a:buBlip>
                <a:blip r:embed="rId2"/>
              </a:buBlip>
              <a:defRPr sz="1800"/>
            </a:lvl3pPr>
            <a:lvl4pPr marL="1050266" indent="-228837">
              <a:buFontTx/>
              <a:buBlip>
                <a:blip r:embed="rId2"/>
              </a:buBlip>
              <a:defRPr sz="1700"/>
            </a:lvl4pPr>
            <a:lvl5pPr marL="1279104" indent="-206350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3960" y="1065313"/>
            <a:ext cx="4458861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4" indent="0">
              <a:buNone/>
              <a:defRPr sz="2000" b="1"/>
            </a:lvl2pPr>
            <a:lvl3pPr marL="914287" indent="0">
              <a:buNone/>
              <a:defRPr sz="1800" b="1"/>
            </a:lvl3pPr>
            <a:lvl4pPr marL="1371431" indent="0">
              <a:buNone/>
              <a:defRPr sz="1600" b="1"/>
            </a:lvl4pPr>
            <a:lvl5pPr marL="1828575" indent="0">
              <a:buNone/>
              <a:defRPr sz="1600" b="1"/>
            </a:lvl5pPr>
            <a:lvl6pPr marL="2285719" indent="0">
              <a:buNone/>
              <a:defRPr sz="1600" b="1"/>
            </a:lvl6pPr>
            <a:lvl7pPr marL="2742861" indent="0">
              <a:buNone/>
              <a:defRPr sz="1600" b="1"/>
            </a:lvl7pPr>
            <a:lvl8pPr marL="3200005" indent="0">
              <a:buNone/>
              <a:defRPr sz="1600" b="1"/>
            </a:lvl8pPr>
            <a:lvl9pPr marL="365714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3960" y="2133608"/>
            <a:ext cx="4458861" cy="1537344"/>
          </a:xfrm>
        </p:spPr>
        <p:txBody>
          <a:bodyPr/>
          <a:lstStyle>
            <a:lvl1pPr marL="296296" indent="-296296">
              <a:buFontTx/>
              <a:buBlip>
                <a:blip r:embed="rId2"/>
              </a:buBlip>
              <a:defRPr sz="2300"/>
            </a:lvl1pPr>
            <a:lvl2pPr marL="570107" indent="-273810">
              <a:buFontTx/>
              <a:buBlip>
                <a:blip r:embed="rId2"/>
              </a:buBlip>
              <a:defRPr sz="2000"/>
            </a:lvl2pPr>
            <a:lvl3pPr marL="821430" indent="-244710">
              <a:buFontTx/>
              <a:buBlip>
                <a:blip r:embed="rId2"/>
              </a:buBlip>
              <a:defRPr sz="1800"/>
            </a:lvl3pPr>
            <a:lvl4pPr marL="1050266" indent="-236773">
              <a:buFontTx/>
              <a:buBlip>
                <a:blip r:embed="rId2"/>
              </a:buBlip>
              <a:defRPr sz="1700"/>
            </a:lvl4pPr>
            <a:lvl5pPr marL="1279104" indent="-220900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78879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1901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3888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38247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ALKIN - Prints in GRAYSCALE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2436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928" y="2442176"/>
            <a:ext cx="757722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930" y="4191004"/>
            <a:ext cx="757722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65713" y="4876802"/>
            <a:ext cx="8324240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55736174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 Ta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E:\Duotone_02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7"/>
          <a:stretch/>
        </p:blipFill>
        <p:spPr bwMode="auto">
          <a:xfrm flipH="1">
            <a:off x="8" y="0"/>
            <a:ext cx="94828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18068" y="1941984"/>
            <a:ext cx="3344146" cy="886397"/>
          </a:xfrm>
        </p:spPr>
        <p:txBody>
          <a:bodyPr/>
          <a:lstStyle>
            <a:lvl1pPr marL="0" indent="0" algn="ctr"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714004" y="5637073"/>
            <a:ext cx="1844276" cy="988240"/>
            <a:chOff x="8941983" y="3690298"/>
            <a:chExt cx="2594343" cy="1129797"/>
          </a:xfrm>
          <a:effectLst>
            <a:reflection blurRad="6350" stA="11000" endPos="15000" dist="101600" dir="5400000" sy="-100000" algn="bl" rotWithShape="0"/>
          </a:effectLst>
        </p:grpSpPr>
        <p:sp>
          <p:nvSpPr>
            <p:cNvPr id="6" name="Rectangle 5"/>
            <p:cNvSpPr/>
            <p:nvPr/>
          </p:nvSpPr>
          <p:spPr bwMode="auto">
            <a:xfrm>
              <a:off x="8941983" y="4426691"/>
              <a:ext cx="2594343" cy="393404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86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23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Condensed" pitchFamily="34" charset="0"/>
              </a:endParaRPr>
            </a:p>
          </p:txBody>
        </p:sp>
        <p:pic>
          <p:nvPicPr>
            <p:cNvPr id="7" name="Picture 3" descr="\\SFP\Work\White_Whale\7-20753_TechEd_Keynote\Walk_In_Deck\Format\e_Keynote_Walkin_-_TechEd_NA_2011_2011415182315.jpe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97"/>
            <a:stretch/>
          </p:blipFill>
          <p:spPr bwMode="auto">
            <a:xfrm>
              <a:off x="8943772" y="3690298"/>
              <a:ext cx="2589196" cy="744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38148" y="158480"/>
            <a:ext cx="2534441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smtClean="0">
                <a:solidFill>
                  <a:srgbClr val="03C2F1">
                    <a:alpha val="99000"/>
                  </a:srgbClr>
                </a:solidFill>
              </a:rPr>
              <a:t>Scan the Tag </a:t>
            </a:r>
            <a:r>
              <a:rPr lang="en-US" sz="3600" b="1" dirty="0" smtClean="0">
                <a:solidFill>
                  <a:srgbClr val="FFC425">
                    <a:alpha val="99000"/>
                  </a:srgbClr>
                </a:solidFill>
              </a:rPr>
              <a:t/>
            </a:r>
            <a:br>
              <a:rPr lang="en-US" sz="3600" b="1" dirty="0" smtClean="0">
                <a:solidFill>
                  <a:srgbClr val="FFC425">
                    <a:alpha val="99000"/>
                  </a:srgbClr>
                </a:solidFill>
              </a:rPr>
            </a:br>
            <a:r>
              <a:rPr lang="en-US" sz="3600" dirty="0" smtClean="0">
                <a:solidFill>
                  <a:srgbClr val="000000">
                    <a:lumMod val="50000"/>
                    <a:lumOff val="50000"/>
                    <a:alpha val="99000"/>
                  </a:srgbClr>
                </a:solidFill>
              </a:rPr>
              <a:t>to evaluate this session now on </a:t>
            </a:r>
            <a:r>
              <a:rPr lang="en-US" sz="3600" b="1" dirty="0" err="1" smtClean="0">
                <a:solidFill>
                  <a:srgbClr val="03C2F1">
                    <a:alpha val="99000"/>
                  </a:srgbClr>
                </a:solidFill>
              </a:rPr>
              <a:t>myTech•Ed</a:t>
            </a:r>
            <a:r>
              <a:rPr lang="en-US" sz="3600" b="1" dirty="0" smtClean="0">
                <a:solidFill>
                  <a:srgbClr val="03C2F1">
                    <a:alpha val="99000"/>
                  </a:srgbClr>
                </a:solidFill>
              </a:rPr>
              <a:t> Mobile</a:t>
            </a:r>
            <a:endParaRPr lang="en-US" sz="3600" b="1" dirty="0" smtClean="0">
              <a:solidFill>
                <a:srgbClr val="F09A1F"/>
              </a:solidFill>
            </a:endParaRPr>
          </a:p>
        </p:txBody>
      </p:sp>
      <p:sp>
        <p:nvSpPr>
          <p:cNvPr id="9" name="Isosceles Triangle 8"/>
          <p:cNvSpPr/>
          <p:nvPr userDrawn="1"/>
        </p:nvSpPr>
        <p:spPr bwMode="auto">
          <a:xfrm rot="16200000">
            <a:off x="2037273" y="3192499"/>
            <a:ext cx="4131321" cy="1630280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80000">
                <a:schemeClr val="tx1"/>
              </a:gs>
              <a:gs pos="100000">
                <a:schemeClr val="accent1">
                  <a:alpha val="72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28" tIns="45714" rIns="91428" bIns="45714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endParaRPr lang="en-US" sz="2200" dirty="0" smtClean="0">
              <a:solidFill>
                <a:srgbClr val="FFFFFF">
                  <a:alpha val="99000"/>
                </a:srgbClr>
              </a:solidFill>
            </a:endParaRPr>
          </a:p>
        </p:txBody>
      </p:sp>
      <p:pic>
        <p:nvPicPr>
          <p:cNvPr id="10" name="Picture 7" descr="\\adisvr2\Shared\ADI_Projects\Microsoft\MS_10-01098_SpeechTek_Template_&amp;_Slides\ADI_Art\Working_Art\winphone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55" y="2769651"/>
            <a:ext cx="1102568" cy="2642647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160" y="497195"/>
            <a:ext cx="1845906" cy="8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2618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21889" y="1447801"/>
            <a:ext cx="9060933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5787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21889" y="1447801"/>
            <a:ext cx="9060933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" y="6238885"/>
            <a:ext cx="9906001" cy="619125"/>
          </a:xfrm>
          <a:solidFill>
            <a:srgbClr val="FFFF99"/>
          </a:solidFill>
        </p:spPr>
        <p:txBody>
          <a:bodyPr wrap="square" lIns="152381" tIns="76191" rIns="152381" bIns="76191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17524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303" y="2265478"/>
            <a:ext cx="8324239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304" y="4703874"/>
            <a:ext cx="8324240" cy="4632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11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9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37D-6369-4252-877F-060E6520BEB9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D33E-28C0-4D4F-868A-0A2D561BB7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29369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37D-6369-4252-877F-060E6520BEB9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D33E-28C0-4D4F-868A-0A2D561BB7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0513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7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37D-6369-4252-877F-060E6520BEB9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D33E-28C0-4D4F-868A-0A2D561BB7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92552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1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37D-6369-4252-877F-060E6520BEB9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D33E-28C0-4D4F-868A-0A2D561BB7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77547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4" indent="0">
              <a:buNone/>
              <a:defRPr sz="1600" b="1"/>
            </a:lvl5pPr>
            <a:lvl6pPr marL="2285742" indent="0">
              <a:buNone/>
              <a:defRPr sz="1600" b="1"/>
            </a:lvl6pPr>
            <a:lvl7pPr marL="2742890" indent="0">
              <a:buNone/>
              <a:defRPr sz="1600" b="1"/>
            </a:lvl7pPr>
            <a:lvl8pPr marL="3200038" indent="0">
              <a:buNone/>
              <a:defRPr sz="1600" b="1"/>
            </a:lvl8pPr>
            <a:lvl9pPr marL="365718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6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4" indent="0">
              <a:buNone/>
              <a:defRPr sz="1600" b="1"/>
            </a:lvl5pPr>
            <a:lvl6pPr marL="2285742" indent="0">
              <a:buNone/>
              <a:defRPr sz="1600" b="1"/>
            </a:lvl6pPr>
            <a:lvl7pPr marL="2742890" indent="0">
              <a:buNone/>
              <a:defRPr sz="1600" b="1"/>
            </a:lvl7pPr>
            <a:lvl8pPr marL="3200038" indent="0">
              <a:buNone/>
              <a:defRPr sz="1600" b="1"/>
            </a:lvl8pPr>
            <a:lvl9pPr marL="365718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6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37D-6369-4252-877F-060E6520BEB9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D33E-28C0-4D4F-868A-0A2D561BB7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70088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37D-6369-4252-877F-060E6520BEB9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D33E-28C0-4D4F-868A-0A2D561BB7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409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928" y="2442176"/>
            <a:ext cx="757722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930" y="4191004"/>
            <a:ext cx="757722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65713" y="4876802"/>
            <a:ext cx="8324240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762381563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37D-6369-4252-877F-060E6520BEB9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D33E-28C0-4D4F-868A-0A2D561BB7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31947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4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7" indent="0">
              <a:buNone/>
              <a:defRPr sz="1000"/>
            </a:lvl3pPr>
            <a:lvl4pPr marL="1371445" indent="0">
              <a:buNone/>
              <a:defRPr sz="900"/>
            </a:lvl4pPr>
            <a:lvl5pPr marL="1828594" indent="0">
              <a:buNone/>
              <a:defRPr sz="900"/>
            </a:lvl5pPr>
            <a:lvl6pPr marL="2285742" indent="0">
              <a:buNone/>
              <a:defRPr sz="900"/>
            </a:lvl6pPr>
            <a:lvl7pPr marL="2742890" indent="0">
              <a:buNone/>
              <a:defRPr sz="900"/>
            </a:lvl7pPr>
            <a:lvl8pPr marL="3200038" indent="0">
              <a:buNone/>
              <a:defRPr sz="900"/>
            </a:lvl8pPr>
            <a:lvl9pPr marL="365718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37D-6369-4252-877F-060E6520BEB9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D33E-28C0-4D4F-868A-0A2D561BB7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61818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6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7" indent="0">
              <a:buNone/>
              <a:defRPr sz="2400"/>
            </a:lvl3pPr>
            <a:lvl4pPr marL="1371445" indent="0">
              <a:buNone/>
              <a:defRPr sz="2000"/>
            </a:lvl4pPr>
            <a:lvl5pPr marL="1828594" indent="0">
              <a:buNone/>
              <a:defRPr sz="2000"/>
            </a:lvl5pPr>
            <a:lvl6pPr marL="2285742" indent="0">
              <a:buNone/>
              <a:defRPr sz="2000"/>
            </a:lvl6pPr>
            <a:lvl7pPr marL="2742890" indent="0">
              <a:buNone/>
              <a:defRPr sz="2000"/>
            </a:lvl7pPr>
            <a:lvl8pPr marL="3200038" indent="0">
              <a:buNone/>
              <a:defRPr sz="2000"/>
            </a:lvl8pPr>
            <a:lvl9pPr marL="3657187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7" indent="0">
              <a:buNone/>
              <a:defRPr sz="1000"/>
            </a:lvl3pPr>
            <a:lvl4pPr marL="1371445" indent="0">
              <a:buNone/>
              <a:defRPr sz="900"/>
            </a:lvl4pPr>
            <a:lvl5pPr marL="1828594" indent="0">
              <a:buNone/>
              <a:defRPr sz="900"/>
            </a:lvl5pPr>
            <a:lvl6pPr marL="2285742" indent="0">
              <a:buNone/>
              <a:defRPr sz="900"/>
            </a:lvl6pPr>
            <a:lvl7pPr marL="2742890" indent="0">
              <a:buNone/>
              <a:defRPr sz="900"/>
            </a:lvl7pPr>
            <a:lvl8pPr marL="3200038" indent="0">
              <a:buNone/>
              <a:defRPr sz="900"/>
            </a:lvl8pPr>
            <a:lvl9pPr marL="365718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37D-6369-4252-877F-060E6520BEB9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D33E-28C0-4D4F-868A-0A2D561BB7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50035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37D-6369-4252-877F-060E6520BEB9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D33E-28C0-4D4F-868A-0A2D561BB7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44144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37D-6369-4252-877F-060E6520BEB9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D33E-28C0-4D4F-868A-0A2D561BB7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378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928" y="2442176"/>
            <a:ext cx="757722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930" y="4191004"/>
            <a:ext cx="757722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65713" y="4876802"/>
            <a:ext cx="8324240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244186846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928" y="2442176"/>
            <a:ext cx="757722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930" y="4191004"/>
            <a:ext cx="757722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65713" y="4876802"/>
            <a:ext cx="8324240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61503775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89" y="228604"/>
            <a:ext cx="9060933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1889" y="1447801"/>
            <a:ext cx="9060933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714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89" y="228604"/>
            <a:ext cx="9060933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1889" y="1447800"/>
            <a:ext cx="9060933" cy="2000548"/>
          </a:xfrm>
        </p:spPr>
        <p:txBody>
          <a:bodyPr/>
          <a:lstStyle>
            <a:lvl1pPr marL="460337" indent="-460337">
              <a:buFontTx/>
              <a:buBlip>
                <a:blip r:embed="rId3"/>
              </a:buBlip>
              <a:defRPr/>
            </a:lvl1pPr>
            <a:lvl2pPr marL="855592" indent="-395255">
              <a:buFontTx/>
              <a:buBlip>
                <a:blip r:embed="rId3"/>
              </a:buBlip>
              <a:defRPr/>
            </a:lvl2pPr>
            <a:lvl3pPr marL="1258783" indent="-403191">
              <a:buFontTx/>
              <a:buBlip>
                <a:blip r:embed="rId3"/>
              </a:buBlip>
              <a:defRPr/>
            </a:lvl3pPr>
            <a:lvl4pPr marL="1604829" indent="-346046">
              <a:buFontTx/>
              <a:buBlip>
                <a:blip r:embed="rId3"/>
              </a:buBlip>
              <a:defRPr/>
            </a:lvl4pPr>
            <a:lvl5pPr marL="1941351" indent="-336522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394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9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889" y="228604"/>
            <a:ext cx="9060933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891" y="1447801"/>
            <a:ext cx="9060932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19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ransition>
    <p:fade/>
  </p:transition>
  <p:txStyles>
    <p:titleStyle>
      <a:lvl1pPr algn="l" defTabSz="91428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37" indent="-460337" algn="l" defTabSz="91428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3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592" indent="-395255" algn="l" defTabSz="91428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3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783" indent="-403191" algn="l" defTabSz="91428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3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829" indent="-346046" algn="l" defTabSz="91428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3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351" indent="-336522" algn="l" defTabSz="91428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3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290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3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7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1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5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9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1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5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9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889" y="228606"/>
            <a:ext cx="9060933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893" y="1905007"/>
            <a:ext cx="9060931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66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703" r:id="rId2"/>
    <p:sldLayoutId id="2147483704" r:id="rId3"/>
  </p:sldLayoutIdLst>
  <p:transition>
    <p:fade/>
  </p:transition>
  <p:txStyles>
    <p:titleStyle>
      <a:lvl1pPr algn="l" defTabSz="91428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accent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287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1pPr>
      <a:lvl2pPr marL="384922" indent="-7936" algn="l" defTabSz="914287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2pPr>
      <a:lvl3pPr marL="761907" indent="-7936" algn="l" defTabSz="914287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3pPr>
      <a:lvl4pPr marL="1093917" indent="7936" algn="l" defTabSz="914287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4pPr>
      <a:lvl5pPr marL="1425928" indent="0" algn="l" defTabSz="914287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5pPr>
      <a:lvl6pPr marL="2514290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3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7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1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5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9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1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5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9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889" y="228604"/>
            <a:ext cx="9060933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891" y="1447801"/>
            <a:ext cx="9060932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01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5" r:id="rId20"/>
  </p:sldLayoutIdLst>
  <p:transition>
    <p:fade/>
  </p:transition>
  <p:txStyles>
    <p:titleStyle>
      <a:lvl1pPr algn="l" defTabSz="91428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37" indent="-460337" algn="l" defTabSz="91428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3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592" indent="-395255" algn="l" defTabSz="91428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3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783" indent="-403191" algn="l" defTabSz="91428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3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829" indent="-346046" algn="l" defTabSz="91428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3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351" indent="-336522" algn="l" defTabSz="91428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3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290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3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7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1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5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9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1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5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9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3637D-6369-4252-877F-060E6520BEB9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9D33E-28C0-4D4F-868A-0A2D561BB7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729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29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2" indent="-342862" algn="l" defTabSz="91429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8" algn="l" defTabSz="91429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1" indent="-228574" algn="l" defTabSz="91429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9" indent="-228574" algn="l" defTabSz="91429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7" indent="-228574" algn="l" defTabSz="91429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6" indent="-228574" algn="l" defTabSz="91429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4" indent="-228574" algn="l" defTabSz="91429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3" indent="-228574" algn="l" defTabSz="91429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1" indent="-228574" algn="l" defTabSz="91429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7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4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2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8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7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476672"/>
            <a:ext cx="8637596" cy="5472606"/>
          </a:xfrm>
        </p:spPr>
      </p:pic>
    </p:spTree>
    <p:extLst>
      <p:ext uri="{BB962C8B-B14F-4D97-AF65-F5344CB8AC3E}">
        <p14:creationId xmlns:p14="http://schemas.microsoft.com/office/powerpoint/2010/main" val="1558544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836712"/>
            <a:ext cx="8799027" cy="56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39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92" y="260649"/>
            <a:ext cx="9186253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338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692696"/>
            <a:ext cx="8941510" cy="576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80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" y="116635"/>
            <a:ext cx="8915400" cy="850106"/>
          </a:xfrm>
        </p:spPr>
        <p:txBody>
          <a:bodyPr>
            <a:normAutofit/>
          </a:bodyPr>
          <a:lstStyle/>
          <a:p>
            <a:r>
              <a:rPr lang="id-ID" sz="3600" dirty="0"/>
              <a:t>LightSwitch Application Type (Desktop App)</a:t>
            </a:r>
          </a:p>
        </p:txBody>
      </p:sp>
      <p:pic>
        <p:nvPicPr>
          <p:cNvPr id="4" name="Content Placeholder 3" descr="OnlineOrdering - localhos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4" y="836716"/>
            <a:ext cx="8268919" cy="5975961"/>
          </a:xfrm>
        </p:spPr>
      </p:pic>
    </p:spTree>
    <p:extLst>
      <p:ext uri="{BB962C8B-B14F-4D97-AF65-F5344CB8AC3E}">
        <p14:creationId xmlns:p14="http://schemas.microsoft.com/office/powerpoint/2010/main" val="3072548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" y="58616"/>
            <a:ext cx="8915400" cy="850106"/>
          </a:xfrm>
        </p:spPr>
        <p:txBody>
          <a:bodyPr>
            <a:normAutofit/>
          </a:bodyPr>
          <a:lstStyle/>
          <a:p>
            <a:r>
              <a:rPr lang="id-ID" sz="3600" dirty="0"/>
              <a:t>LightSwitch Application Type (Web App)</a:t>
            </a:r>
          </a:p>
        </p:txBody>
      </p:sp>
      <p:pic>
        <p:nvPicPr>
          <p:cNvPr id="5" name="Content Placeholder 4" descr="OnlineOrdering - Windows Internet Explor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5" y="980729"/>
            <a:ext cx="9535717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07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-1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White with Consolas font for code slides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ENA11_BreakoutSession_Template_16x9_Final (2)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MS-1</Template>
  <TotalTime>738</TotalTime>
  <Words>52</Words>
  <Application>Microsoft Office PowerPoint</Application>
  <PresentationFormat>A4 Paper (210x297 mm)</PresentationFormat>
  <Paragraphs>8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MS-1</vt:lpstr>
      <vt:lpstr>1_White with Consolas font for code slides</vt:lpstr>
      <vt:lpstr>TENA11_BreakoutSession_Template_16x9_Final (2)</vt:lpstr>
      <vt:lpstr>Office Theme</vt:lpstr>
      <vt:lpstr>PowerPoint Presentation</vt:lpstr>
      <vt:lpstr>PowerPoint Presentation</vt:lpstr>
      <vt:lpstr>PowerPoint Presentation</vt:lpstr>
      <vt:lpstr>PowerPoint Presentation</vt:lpstr>
      <vt:lpstr>LightSwitch Application Type (Desktop App)</vt:lpstr>
      <vt:lpstr>LightSwitch Application Type (Web App)</vt:lpstr>
    </vt:vector>
  </TitlesOfParts>
  <Company>CV. erudeye Indonesia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erudeye</dc:creator>
  <cp:lastModifiedBy>erudeye</cp:lastModifiedBy>
  <cp:revision>30</cp:revision>
  <dcterms:created xsi:type="dcterms:W3CDTF">2011-09-13T03:55:20Z</dcterms:created>
  <dcterms:modified xsi:type="dcterms:W3CDTF">2011-09-22T13:05:58Z</dcterms:modified>
</cp:coreProperties>
</file>