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1"/>
  </p:notesMasterIdLst>
  <p:sldIdLst>
    <p:sldId id="256" r:id="rId3"/>
    <p:sldId id="257" r:id="rId4"/>
    <p:sldId id="261" r:id="rId5"/>
    <p:sldId id="262" r:id="rId6"/>
    <p:sldId id="263" r:id="rId7"/>
    <p:sldId id="272" r:id="rId8"/>
    <p:sldId id="264" r:id="rId9"/>
    <p:sldId id="270" r:id="rId10"/>
    <p:sldId id="273" r:id="rId11"/>
    <p:sldId id="274" r:id="rId12"/>
    <p:sldId id="265" r:id="rId13"/>
    <p:sldId id="266" r:id="rId14"/>
    <p:sldId id="275" r:id="rId15"/>
    <p:sldId id="276" r:id="rId16"/>
    <p:sldId id="269" r:id="rId17"/>
    <p:sldId id="277" r:id="rId18"/>
    <p:sldId id="278" r:id="rId19"/>
    <p:sldId id="260" r:id="rId20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2437" autoAdjust="0"/>
  </p:normalViewPr>
  <p:slideViewPr>
    <p:cSldViewPr>
      <p:cViewPr>
        <p:scale>
          <a:sx n="50" d="100"/>
          <a:sy n="50" d="100"/>
        </p:scale>
        <p:origin x="-1104" y="-11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A01A3-7826-4FE0-87AC-C0846A1B233D}" type="datetimeFigureOut">
              <a:rPr lang="en-US" smtClean="0"/>
              <a:t>9/30/2011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288CF-BE63-461A-8C78-6556F7876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5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 smtClean="0"/>
              <a:t>Nilai</a:t>
            </a:r>
            <a:r>
              <a:rPr lang="id-ID" baseline="0" dirty="0" smtClean="0"/>
              <a:t> tambah Desktop App: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d-ID" baseline="0" dirty="0" smtClean="0"/>
              <a:t>Bisa mengakses </a:t>
            </a:r>
            <a:r>
              <a:rPr lang="id-ID" baseline="0" dirty="0" err="1" smtClean="0"/>
              <a:t>file</a:t>
            </a:r>
            <a:endParaRPr lang="id-ID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d-ID" baseline="0" dirty="0" smtClean="0"/>
              <a:t>Bisa mengakses program (</a:t>
            </a:r>
            <a:r>
              <a:rPr lang="id-ID" baseline="0" dirty="0" err="1" smtClean="0"/>
              <a:t>mis</a:t>
            </a:r>
            <a:r>
              <a:rPr lang="id-ID" baseline="0" dirty="0" smtClean="0"/>
              <a:t>: MS. </a:t>
            </a:r>
            <a:r>
              <a:rPr lang="id-ID" baseline="0" smtClean="0"/>
              <a:t>Word)</a:t>
            </a:r>
            <a:endParaRPr lang="id-ID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999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788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369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3663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919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925432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1945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9138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608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12672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150113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895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106737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332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84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275200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2853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5491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1763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47879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76805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6184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939800" y="4953000"/>
            <a:ext cx="9753600" cy="3302000"/>
          </a:xfrm>
          <a:ln/>
        </p:spPr>
        <p:txBody>
          <a:bodyPr/>
          <a:lstStyle/>
          <a:p>
            <a:pPr algn="l">
              <a:lnSpc>
                <a:spcPct val="70000"/>
              </a:lnSpc>
            </a:pPr>
            <a:r>
              <a:rPr lang="id-ID" sz="9600" dirty="0"/>
              <a:t>LightSwitch Apps Publishing</a:t>
            </a:r>
            <a:endParaRPr lang="en-US" sz="9600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78600" y="8458200"/>
            <a:ext cx="5765800" cy="825500"/>
          </a:xfrm>
          <a:ln/>
        </p:spPr>
        <p:txBody>
          <a:bodyPr/>
          <a:lstStyle/>
          <a:p>
            <a:pPr algn="l"/>
            <a:r>
              <a:rPr lang="id-ID" sz="2500" b="1" dirty="0" smtClean="0">
                <a:solidFill>
                  <a:srgbClr val="4D4D4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Toni Dermawan Yuliyanto </a:t>
            </a:r>
            <a:r>
              <a:rPr lang="en-US" sz="2500" b="1" dirty="0" smtClean="0">
                <a:solidFill>
                  <a:srgbClr val="4D4D4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| </a:t>
            </a:r>
            <a:r>
              <a:rPr lang="en-US" sz="2500" b="1" dirty="0" err="1" smtClean="0">
                <a:solidFill>
                  <a:srgbClr val="4D4D4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erudeye</a:t>
            </a:r>
            <a:endParaRPr lang="en-US" sz="2500" b="1" dirty="0">
              <a:solidFill>
                <a:srgbClr val="4D4D4D"/>
              </a:solidFill>
              <a:latin typeface="Helvetica Neue" charset="0"/>
              <a:ea typeface="ヒラギノ角ゴ ProN W6" charset="0"/>
              <a:cs typeface="ヒラギノ角ゴ ProN W6" charset="0"/>
              <a:sym typeface="Helvetica Neue" charset="0"/>
            </a:endParaRPr>
          </a:p>
          <a:p>
            <a:pPr algn="l"/>
            <a:r>
              <a:rPr lang="id-ID" sz="1800" dirty="0" smtClean="0">
                <a:solidFill>
                  <a:srgbClr val="4D4D4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Microsoft Indonesia,</a:t>
            </a:r>
            <a:r>
              <a:rPr lang="en-US" sz="1800" dirty="0" smtClean="0">
                <a:solidFill>
                  <a:srgbClr val="4D4D4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Jakarta, </a:t>
            </a:r>
            <a:r>
              <a:rPr lang="id-ID" sz="1800" dirty="0" smtClean="0">
                <a:solidFill>
                  <a:srgbClr val="4D4D4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September 27th,</a:t>
            </a:r>
            <a:r>
              <a:rPr lang="en-US" sz="1800" dirty="0" smtClean="0">
                <a:solidFill>
                  <a:srgbClr val="4D4D4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lang="en-US" sz="1800" dirty="0">
                <a:solidFill>
                  <a:srgbClr val="4D4D4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2011</a:t>
            </a:r>
            <a:endParaRPr lang="en-US" sz="1800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pic>
        <p:nvPicPr>
          <p:cNvPr id="4" name="Picture 2" descr="http://www.softwareone.com/de-ch/SoftwarePublishers/Microsoft/VSLightSwitch/PublishingImages/Visual-Studio-Lightswitch37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295400"/>
            <a:ext cx="614362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2166" y="9582824"/>
            <a:ext cx="6574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>
                <a:latin typeface="Arial" pitchFamily="34" charset="0"/>
                <a:cs typeface="Arial" pitchFamily="34" charset="0"/>
              </a:rPr>
              <a:t>img src</a:t>
            </a:r>
            <a:r>
              <a:rPr lang="id-ID" sz="800" dirty="0">
                <a:latin typeface="Arial" pitchFamily="34" charset="0"/>
                <a:cs typeface="Arial" pitchFamily="34" charset="0"/>
              </a:rPr>
              <a:t>: http://</a:t>
            </a:r>
            <a:r>
              <a:rPr lang="id-ID" sz="800" dirty="0" smtClean="0">
                <a:latin typeface="Arial" pitchFamily="34" charset="0"/>
                <a:cs typeface="Arial" pitchFamily="34" charset="0"/>
              </a:rPr>
              <a:t>www.softwareone.com/de-ch/SoftwarePublishers/Microsoft/VSLightSwitch/PublishingImages/Visual-Studio-Lightswitch375.jpg</a:t>
            </a:r>
            <a:endParaRPr lang="id-ID" sz="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889000" y="152400"/>
            <a:ext cx="6527800" cy="812800"/>
          </a:xfrm>
          <a:ln/>
        </p:spPr>
        <p:txBody>
          <a:bodyPr/>
          <a:lstStyle/>
          <a:p>
            <a:pPr algn="l"/>
            <a:r>
              <a:rPr lang="id-ID" sz="4400" dirty="0" smtClean="0"/>
              <a:t>Browser LightSwitch App</a:t>
            </a:r>
            <a:endParaRPr lang="en-US" sz="4400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pic>
        <p:nvPicPr>
          <p:cNvPr id="5" name="Content Placeholder 4" descr="OnlineOrdering - Windows Internet Explore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463011"/>
            <a:ext cx="12547800" cy="813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3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ln/>
        </p:spPr>
        <p:txBody>
          <a:bodyPr/>
          <a:lstStyle/>
          <a:p>
            <a:pPr algn="l"/>
            <a:r>
              <a:rPr lang="id-ID" dirty="0"/>
              <a:t>Deployment Topologies</a:t>
            </a:r>
            <a:endParaRPr lang="en-US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id-ID" sz="4400" b="1" dirty="0"/>
              <a:t>3 Tier</a:t>
            </a:r>
          </a:p>
          <a:p>
            <a:pPr lvl="1">
              <a:buFontTx/>
              <a:buChar char="-"/>
            </a:pPr>
            <a:r>
              <a:rPr lang="id-ID" sz="4400" dirty="0"/>
              <a:t> IIS</a:t>
            </a:r>
          </a:p>
          <a:p>
            <a:pPr lvl="1">
              <a:buFontTx/>
              <a:buChar char="-"/>
            </a:pPr>
            <a:r>
              <a:rPr lang="id-ID" sz="4400" dirty="0"/>
              <a:t> Windows Azure</a:t>
            </a:r>
          </a:p>
          <a:p>
            <a:r>
              <a:rPr lang="id-ID" sz="4400" dirty="0"/>
              <a:t>2 </a:t>
            </a:r>
            <a:r>
              <a:rPr lang="id-ID" sz="4400" dirty="0" smtClean="0"/>
              <a:t>Tier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471318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7950" y="9573037"/>
            <a:ext cx="8675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>
                <a:latin typeface="Arial" pitchFamily="34" charset="0"/>
                <a:cs typeface="Arial" pitchFamily="34" charset="0"/>
              </a:rPr>
              <a:t>img src: http://blogs.msdn.com/b/bethmassi/archive/2011/03/23/deployment-guide-how-to-configure-a-web-server-to-host-lightswitch-applications.aspx</a:t>
            </a:r>
            <a:endParaRPr lang="id-ID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6661.image40_5F00_1B2BD9CA.png (1024×68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35" y="1167448"/>
            <a:ext cx="12267426" cy="805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497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5616" y="9573037"/>
            <a:ext cx="8675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>
                <a:latin typeface="Arial" pitchFamily="34" charset="0"/>
                <a:cs typeface="Arial" pitchFamily="34" charset="0"/>
              </a:rPr>
              <a:t>img src: http://blogs.msdn.com/b/bethmassi/archive/2011/03/23/deployment-guide-how-to-configure-a-web-server-to-host-lightswitch-applications.aspx</a:t>
            </a:r>
            <a:endParaRPr lang="id-ID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http://blogs.msdn.com/cfs-filesystemfile.ashx/__key/communityserver-blogs-components-weblogfiles/00-00-00-81-88-metablogapi/2867.image441_5F00_6E06C72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23" y="1219200"/>
            <a:ext cx="12195877" cy="79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209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ln/>
        </p:spPr>
        <p:txBody>
          <a:bodyPr/>
          <a:lstStyle/>
          <a:p>
            <a:pPr algn="l"/>
            <a:r>
              <a:rPr lang="id-ID" dirty="0"/>
              <a:t>Deployment Topologies</a:t>
            </a:r>
            <a:endParaRPr lang="en-US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id-ID" sz="4400" dirty="0"/>
              <a:t>3 Tier</a:t>
            </a:r>
          </a:p>
          <a:p>
            <a:pPr lvl="1">
              <a:buFontTx/>
              <a:buChar char="-"/>
            </a:pPr>
            <a:r>
              <a:rPr lang="id-ID" sz="4400" dirty="0"/>
              <a:t> IIS</a:t>
            </a:r>
          </a:p>
          <a:p>
            <a:pPr lvl="1">
              <a:buFontTx/>
              <a:buChar char="-"/>
            </a:pPr>
            <a:r>
              <a:rPr lang="id-ID" sz="4400" dirty="0"/>
              <a:t> Windows Azure</a:t>
            </a:r>
          </a:p>
          <a:p>
            <a:r>
              <a:rPr lang="id-ID" sz="4400" b="1" dirty="0"/>
              <a:t>2 </a:t>
            </a:r>
            <a:r>
              <a:rPr lang="id-ID" sz="4400" b="1" dirty="0" smtClean="0"/>
              <a:t>Tier</a:t>
            </a:r>
            <a:endParaRPr lang="id-ID" sz="4400" b="1" dirty="0"/>
          </a:p>
        </p:txBody>
      </p:sp>
    </p:spTree>
    <p:extLst>
      <p:ext uri="{BB962C8B-B14F-4D97-AF65-F5344CB8AC3E}">
        <p14:creationId xmlns:p14="http://schemas.microsoft.com/office/powerpoint/2010/main" val="4064873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9850" y="9563100"/>
            <a:ext cx="47788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dirty="0" smtClean="0">
                <a:latin typeface="Arial" pitchFamily="34" charset="0"/>
                <a:cs typeface="Arial" pitchFamily="34" charset="0"/>
              </a:rPr>
              <a:t>img taken from video (</a:t>
            </a:r>
            <a:r>
              <a:rPr lang="id-ID" sz="1050" dirty="0">
                <a:latin typeface="Arial" pitchFamily="34" charset="0"/>
                <a:cs typeface="Arial" pitchFamily="34" charset="0"/>
              </a:rPr>
              <a:t>http://</a:t>
            </a:r>
            <a:r>
              <a:rPr lang="id-ID" sz="1050" dirty="0" smtClean="0">
                <a:latin typeface="Arial" pitchFamily="34" charset="0"/>
                <a:cs typeface="Arial" pitchFamily="34" charset="0"/>
              </a:rPr>
              <a:t>msdn.microsoft.com/en-us/lightswitch/gg274326)</a:t>
            </a:r>
            <a:endParaRPr lang="id-ID" sz="10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7"/>
          <a:stretch/>
        </p:blipFill>
        <p:spPr bwMode="auto">
          <a:xfrm>
            <a:off x="1168400" y="1219280"/>
            <a:ext cx="9982200" cy="8246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541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ln/>
        </p:spPr>
        <p:txBody>
          <a:bodyPr/>
          <a:lstStyle/>
          <a:p>
            <a:pPr algn="l"/>
            <a:r>
              <a:rPr lang="id-ID" dirty="0"/>
              <a:t>Deployment Scenarios</a:t>
            </a:r>
            <a:endParaRPr lang="en-US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4009" y="3027084"/>
            <a:ext cx="10312475" cy="5867400"/>
            <a:chOff x="395536" y="1356226"/>
            <a:chExt cx="8363272" cy="4758379"/>
          </a:xfrm>
        </p:grpSpPr>
        <p:sp>
          <p:nvSpPr>
            <p:cNvPr id="7" name="Oval 6"/>
            <p:cNvSpPr/>
            <p:nvPr/>
          </p:nvSpPr>
          <p:spPr>
            <a:xfrm>
              <a:off x="5436096" y="1356226"/>
              <a:ext cx="1933872" cy="18935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400" b="1" dirty="0" smtClean="0"/>
                <a:t>Web App</a:t>
              </a:r>
              <a:endParaRPr lang="id-ID" sz="2400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95536" y="4221088"/>
              <a:ext cx="1933872" cy="18935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200" b="1" dirty="0" smtClean="0"/>
                <a:t>2-Tier</a:t>
              </a:r>
              <a:endParaRPr lang="id-ID" sz="3200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851920" y="4187164"/>
              <a:ext cx="1933872" cy="18935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800" b="1" dirty="0" smtClean="0"/>
                <a:t>3-Tier (IIS)</a:t>
              </a:r>
              <a:endParaRPr lang="id-ID" sz="2800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732240" y="4221088"/>
              <a:ext cx="2026568" cy="18935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400" b="1" dirty="0" smtClean="0"/>
                <a:t>3-Tier (Windows Azure)</a:t>
              </a:r>
              <a:endParaRPr lang="id-ID" sz="2400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195736" y="1484783"/>
              <a:ext cx="1933872" cy="18935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400" b="1" dirty="0" smtClean="0"/>
                <a:t>Desktop App</a:t>
              </a:r>
              <a:endParaRPr lang="id-ID" sz="2400" b="1" dirty="0"/>
            </a:p>
          </p:txBody>
        </p:sp>
        <p:cxnSp>
          <p:nvCxnSpPr>
            <p:cNvPr id="12" name="Straight Connector 11"/>
            <p:cNvCxnSpPr>
              <a:stCxn id="11" idx="4"/>
            </p:cNvCxnSpPr>
            <p:nvPr/>
          </p:nvCxnSpPr>
          <p:spPr>
            <a:xfrm flipH="1">
              <a:off x="1835697" y="3378300"/>
              <a:ext cx="1326975" cy="842788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1" idx="4"/>
            </p:cNvCxnSpPr>
            <p:nvPr/>
          </p:nvCxnSpPr>
          <p:spPr>
            <a:xfrm>
              <a:off x="3162672" y="3378300"/>
              <a:ext cx="1193304" cy="808864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4"/>
            </p:cNvCxnSpPr>
            <p:nvPr/>
          </p:nvCxnSpPr>
          <p:spPr>
            <a:xfrm>
              <a:off x="3162672" y="3378300"/>
              <a:ext cx="3723828" cy="842788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4"/>
            </p:cNvCxnSpPr>
            <p:nvPr/>
          </p:nvCxnSpPr>
          <p:spPr>
            <a:xfrm flipH="1">
              <a:off x="5436096" y="3249743"/>
              <a:ext cx="966936" cy="971345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4"/>
            </p:cNvCxnSpPr>
            <p:nvPr/>
          </p:nvCxnSpPr>
          <p:spPr>
            <a:xfrm>
              <a:off x="6403032" y="3249743"/>
              <a:ext cx="966936" cy="937421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8656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id-ID" dirty="0" smtClean="0"/>
              <a:t>Demo</a:t>
            </a:r>
            <a:endParaRPr lang="en-US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3352800"/>
            <a:ext cx="10261600" cy="2870200"/>
          </a:xfrm>
        </p:spPr>
        <p:txBody>
          <a:bodyPr/>
          <a:lstStyle/>
          <a:p>
            <a:pPr marL="266700" indent="0">
              <a:buNone/>
            </a:pPr>
            <a:r>
              <a:rPr lang="id-ID" sz="6000" dirty="0"/>
              <a:t>Browser App with 3 Tier (IIS</a:t>
            </a:r>
            <a:r>
              <a:rPr lang="id-ID" sz="6000" dirty="0" smtClean="0"/>
              <a:t>)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2586231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2971800"/>
            <a:ext cx="8001000" cy="4191000"/>
          </a:xfrm>
          <a:ln/>
        </p:spPr>
        <p:txBody>
          <a:bodyPr/>
          <a:lstStyle/>
          <a:p>
            <a:pPr marL="0" indent="0" algn="l"/>
            <a:r>
              <a:rPr lang="id-ID" sz="4800" dirty="0"/>
              <a:t>FYI, erudeye Hosting </a:t>
            </a:r>
            <a:r>
              <a:rPr lang="id-ID" sz="4800" dirty="0" smtClean="0"/>
              <a:t/>
            </a:r>
            <a:br>
              <a:rPr lang="id-ID" sz="4800" dirty="0" smtClean="0"/>
            </a:br>
            <a:r>
              <a:rPr lang="id-ID" sz="5400" b="1" dirty="0" smtClean="0"/>
              <a:t>now</a:t>
            </a:r>
            <a:r>
              <a:rPr lang="id-ID" sz="5400" dirty="0" smtClean="0"/>
              <a:t> </a:t>
            </a:r>
            <a:r>
              <a:rPr lang="id-ID" sz="4800" dirty="0" smtClean="0"/>
              <a:t>is supporting LightSwitch.</a:t>
            </a:r>
            <a:endParaRPr lang="id-ID" sz="48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863600" y="228601"/>
            <a:ext cx="4343400" cy="144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id-ID" sz="5400" dirty="0" smtClean="0"/>
              <a:t>Thank You</a:t>
            </a:r>
            <a:endParaRPr lang="id-ID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id-ID" dirty="0"/>
              <a:t>Who am I?</a:t>
            </a:r>
            <a:endParaRPr lang="en-US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>
              <a:buNone/>
            </a:pPr>
            <a:r>
              <a:rPr lang="id-ID" sz="6000" dirty="0"/>
              <a:t>Toni Dermawan Yuliyanto</a:t>
            </a:r>
          </a:p>
          <a:p>
            <a:pPr marL="0" indent="0">
              <a:buNone/>
            </a:pPr>
            <a:r>
              <a:rPr lang="id-ID" sz="4400" i="1" dirty="0" smtClean="0"/>
              <a:t>Software </a:t>
            </a:r>
            <a:r>
              <a:rPr lang="id-ID" sz="4400" i="1" dirty="0"/>
              <a:t>engineer at erudeye </a:t>
            </a:r>
          </a:p>
          <a:p>
            <a:pPr marL="0" indent="0">
              <a:buNone/>
            </a:pPr>
            <a:endParaRPr lang="id-ID" sz="3600" dirty="0"/>
          </a:p>
          <a:p>
            <a:pPr marL="0" indent="0">
              <a:buNone/>
            </a:pPr>
            <a:r>
              <a:rPr lang="id-ID" sz="4400" b="1" dirty="0"/>
              <a:t>Contact me via</a:t>
            </a:r>
            <a:r>
              <a:rPr lang="id-ID" sz="4400" dirty="0"/>
              <a:t>:</a:t>
            </a:r>
          </a:p>
          <a:p>
            <a:pPr marL="0" indent="0">
              <a:buNone/>
            </a:pPr>
            <a:r>
              <a:rPr lang="id-ID" sz="4400" dirty="0"/>
              <a:t>Mail = </a:t>
            </a:r>
            <a:r>
              <a:rPr lang="id-ID" sz="4400" dirty="0" err="1" smtClean="0"/>
              <a:t>toni</a:t>
            </a:r>
            <a:r>
              <a:rPr lang="id-ID" sz="4400" dirty="0" smtClean="0"/>
              <a:t>(</a:t>
            </a:r>
            <a:r>
              <a:rPr lang="id-ID" sz="4400" dirty="0" err="1" smtClean="0"/>
              <a:t>at</a:t>
            </a:r>
            <a:r>
              <a:rPr lang="id-ID" sz="4400" smtClean="0"/>
              <a:t>)erudeye.co.id</a:t>
            </a:r>
            <a:endParaRPr lang="id-ID" sz="4400" dirty="0"/>
          </a:p>
          <a:p>
            <a:pPr marL="0" indent="0">
              <a:buNone/>
            </a:pPr>
            <a:r>
              <a:rPr lang="id-ID" sz="4400" dirty="0"/>
              <a:t>Blog = tonilab.wordpress.com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ln/>
        </p:spPr>
        <p:txBody>
          <a:bodyPr/>
          <a:lstStyle/>
          <a:p>
            <a:pPr algn="l"/>
            <a:r>
              <a:rPr lang="id-ID" sz="8800" dirty="0"/>
              <a:t>Agenda</a:t>
            </a:r>
            <a:endParaRPr lang="en-US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id-ID" sz="4800" dirty="0"/>
              <a:t>Prerequisites for Deployment</a:t>
            </a:r>
          </a:p>
          <a:p>
            <a:r>
              <a:rPr lang="id-ID" sz="4800" dirty="0"/>
              <a:t>Application Types</a:t>
            </a:r>
          </a:p>
          <a:p>
            <a:r>
              <a:rPr lang="id-ID" sz="4800" dirty="0"/>
              <a:t>Deployment Topologies</a:t>
            </a:r>
          </a:p>
          <a:p>
            <a:r>
              <a:rPr lang="id-ID" sz="4800" dirty="0"/>
              <a:t>Deployment Scenarios</a:t>
            </a:r>
          </a:p>
        </p:txBody>
      </p:sp>
    </p:spTree>
    <p:extLst>
      <p:ext uri="{BB962C8B-B14F-4D97-AF65-F5344CB8AC3E}">
        <p14:creationId xmlns:p14="http://schemas.microsoft.com/office/powerpoint/2010/main" val="1449346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ln/>
        </p:spPr>
        <p:txBody>
          <a:bodyPr/>
          <a:lstStyle/>
          <a:p>
            <a:pPr algn="l"/>
            <a:r>
              <a:rPr lang="id-ID" sz="8000" dirty="0"/>
              <a:t>Prerequisites for Deployment</a:t>
            </a:r>
            <a:endParaRPr lang="en-US" sz="8000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16000" y="30480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id-ID" sz="4400" dirty="0"/>
              <a:t>Install WPI</a:t>
            </a:r>
          </a:p>
          <a:p>
            <a:r>
              <a:rPr lang="id-ID" sz="4400" dirty="0"/>
              <a:t>Install IIS 7 </a:t>
            </a:r>
            <a:r>
              <a:rPr lang="id-ID" sz="4400" dirty="0" smtClean="0"/>
              <a:t>(with Recommended Configuration)</a:t>
            </a:r>
            <a:endParaRPr lang="id-ID" sz="4400" dirty="0"/>
          </a:p>
          <a:p>
            <a:r>
              <a:rPr lang="id-ID" sz="4400" b="1" dirty="0"/>
              <a:t>Install Visual Studio LightSwitch Server Runtime</a:t>
            </a:r>
          </a:p>
          <a:p>
            <a:r>
              <a:rPr lang="id-ID" sz="4400" dirty="0"/>
              <a:t>Install Web Deploy 2.1 (optional</a:t>
            </a:r>
            <a:r>
              <a:rPr lang="id-ID" sz="4400" dirty="0" smtClean="0"/>
              <a:t>)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4007850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142999"/>
            <a:ext cx="12598400" cy="838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729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186" y="1702048"/>
            <a:ext cx="11704320" cy="6436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7700" b="1" dirty="0">
                <a:solidFill>
                  <a:schemeClr val="bg1"/>
                </a:solidFill>
              </a:rPr>
              <a:t>Only 1 </a:t>
            </a:r>
            <a:r>
              <a:rPr lang="id-ID" sz="8500" b="1" dirty="0">
                <a:solidFill>
                  <a:schemeClr val="bg1"/>
                </a:solidFill>
              </a:rPr>
              <a:t>Application</a:t>
            </a:r>
            <a:r>
              <a:rPr lang="id-ID" sz="7700" b="1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id-ID" sz="7700" b="1" dirty="0">
                <a:solidFill>
                  <a:schemeClr val="bg1"/>
                </a:solidFill>
              </a:rPr>
              <a:t>We Can Create...</a:t>
            </a:r>
          </a:p>
          <a:p>
            <a:pPr marL="0" indent="0">
              <a:buNone/>
            </a:pPr>
            <a:r>
              <a:rPr lang="id-ID" sz="7800" b="1" dirty="0">
                <a:solidFill>
                  <a:schemeClr val="bg1"/>
                </a:solidFill>
              </a:rPr>
              <a:t>Many Deployment Options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39" y="9260577"/>
            <a:ext cx="7334825" cy="346760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id-ID" sz="1400" dirty="0"/>
              <a:t>img src: http://www.perfectbalancebooks.com/wp-content/uploads/2010/07/00382634.jpg </a:t>
            </a:r>
          </a:p>
        </p:txBody>
      </p:sp>
      <p:pic>
        <p:nvPicPr>
          <p:cNvPr id="1028" name="Picture 4" descr="http://id.erudeye.net/App_Themes/Default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600" y="297852"/>
            <a:ext cx="2438400" cy="61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462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ln/>
        </p:spPr>
        <p:txBody>
          <a:bodyPr/>
          <a:lstStyle/>
          <a:p>
            <a:pPr algn="l"/>
            <a:r>
              <a:rPr lang="id-ID" dirty="0"/>
              <a:t>Application Types</a:t>
            </a:r>
            <a:endParaRPr lang="en-US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016000" y="2501900"/>
            <a:ext cx="1046480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id-ID" sz="4800" b="1" dirty="0"/>
              <a:t>Desktop App</a:t>
            </a:r>
          </a:p>
          <a:p>
            <a:r>
              <a:rPr lang="id-ID" sz="4800" dirty="0"/>
              <a:t>Browser App</a:t>
            </a:r>
          </a:p>
        </p:txBody>
      </p:sp>
    </p:spTree>
    <p:extLst>
      <p:ext uri="{BB962C8B-B14F-4D97-AF65-F5344CB8AC3E}">
        <p14:creationId xmlns:p14="http://schemas.microsoft.com/office/powerpoint/2010/main" val="3237202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OnlineOrdering - localhost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1135275"/>
            <a:ext cx="10896600" cy="8531241"/>
          </a:xfrm>
        </p:spPr>
      </p:pic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889000" y="152400"/>
            <a:ext cx="6527800" cy="812800"/>
          </a:xfrm>
          <a:ln/>
        </p:spPr>
        <p:txBody>
          <a:bodyPr/>
          <a:lstStyle/>
          <a:p>
            <a:pPr algn="l"/>
            <a:r>
              <a:rPr lang="id-ID" sz="4400" dirty="0" smtClean="0"/>
              <a:t>Desktop LightSwitch App</a:t>
            </a:r>
            <a:endParaRPr lang="en-US" sz="4400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104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ln/>
        </p:spPr>
        <p:txBody>
          <a:bodyPr/>
          <a:lstStyle/>
          <a:p>
            <a:pPr algn="l"/>
            <a:r>
              <a:rPr lang="id-ID" dirty="0"/>
              <a:t>Application Types</a:t>
            </a:r>
            <a:endParaRPr lang="en-US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016000" y="2501900"/>
            <a:ext cx="1046480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id-ID" sz="4800" dirty="0"/>
              <a:t>Desktop App</a:t>
            </a:r>
          </a:p>
          <a:p>
            <a:r>
              <a:rPr lang="id-ID" sz="4800" b="1" dirty="0"/>
              <a:t>Browser App</a:t>
            </a:r>
          </a:p>
        </p:txBody>
      </p:sp>
    </p:spTree>
    <p:extLst>
      <p:ext uri="{BB962C8B-B14F-4D97-AF65-F5344CB8AC3E}">
        <p14:creationId xmlns:p14="http://schemas.microsoft.com/office/powerpoint/2010/main" val="3864601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Pages>0</Pages>
  <Words>218</Words>
  <Characters>0</Characters>
  <Application>Microsoft Office PowerPoint</Application>
  <PresentationFormat>Custom</PresentationFormat>
  <Lines>0</Lines>
  <Paragraphs>71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Title &amp; Subtitle</vt:lpstr>
      <vt:lpstr>Title &amp; Bullets</vt:lpstr>
      <vt:lpstr>LightSwitch Apps Publishing</vt:lpstr>
      <vt:lpstr>Who am I?</vt:lpstr>
      <vt:lpstr>Agenda</vt:lpstr>
      <vt:lpstr>Prerequisites for Deployment</vt:lpstr>
      <vt:lpstr>PowerPoint Presentation</vt:lpstr>
      <vt:lpstr>PowerPoint Presentation</vt:lpstr>
      <vt:lpstr>Application Types</vt:lpstr>
      <vt:lpstr>Desktop LightSwitch App</vt:lpstr>
      <vt:lpstr>Application Types</vt:lpstr>
      <vt:lpstr>Browser LightSwitch App</vt:lpstr>
      <vt:lpstr>Deployment Topologies</vt:lpstr>
      <vt:lpstr>PowerPoint Presentation</vt:lpstr>
      <vt:lpstr>PowerPoint Presentation</vt:lpstr>
      <vt:lpstr>Deployment Topologies</vt:lpstr>
      <vt:lpstr>PowerPoint Presentation</vt:lpstr>
      <vt:lpstr>Deployment Scenarios</vt:lpstr>
      <vt:lpstr>Demo</vt:lpstr>
      <vt:lpstr>FYI, erudeye Hosting  now is supporting LightSwitch.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erudeye :  the profile</dc:title>
  <dc:creator>Administrator</dc:creator>
  <cp:lastModifiedBy>Toni Dermawan Y</cp:lastModifiedBy>
  <cp:revision>115</cp:revision>
  <dcterms:modified xsi:type="dcterms:W3CDTF">2011-09-30T06:48:40Z</dcterms:modified>
</cp:coreProperties>
</file>