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9" r:id="rId4"/>
    <p:sldId id="269" r:id="rId5"/>
    <p:sldId id="257" r:id="rId6"/>
    <p:sldId id="260" r:id="rId7"/>
    <p:sldId id="272" r:id="rId8"/>
    <p:sldId id="274" r:id="rId9"/>
    <p:sldId id="261" r:id="rId10"/>
    <p:sldId id="262" r:id="rId11"/>
    <p:sldId id="275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58" r:id="rId20"/>
    <p:sldId id="271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6FAB9-A940-455B-90DD-23C36325C0DF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B6FA8-A2B8-4876-A40F-9DC8CCE1AC3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35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64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2 tier</a:t>
            </a:r>
            <a:r>
              <a:rPr lang="id-ID" baseline="0" dirty="0" smtClean="0"/>
              <a:t> = client as Windows Clients and server as Database &amp; Client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B6FA8-A2B8-4876-A40F-9DC8CCE1AC3D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736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055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1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794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724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1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664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927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274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417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39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49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C23F-14D2-4350-A282-B605EC3C94A5}" type="datetimeFigureOut">
              <a:rPr lang="id-ID" smtClean="0"/>
              <a:t>22/09/2011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EACE-DD48-4E7C-B1D9-56B566CC253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16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50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LightSwitch Apps Publishing</a:t>
            </a:r>
            <a:endParaRPr lang="id-ID" dirty="0"/>
          </a:p>
        </p:txBody>
      </p:sp>
      <p:pic>
        <p:nvPicPr>
          <p:cNvPr id="2050" name="Picture 2" descr="http://www.softwareone.com/de-ch/SoftwarePublishers/Microsoft/VSLightSwitch/PublishingImages/Visual-Studio-Lightswitch37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764360"/>
            <a:ext cx="35718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80" y="6604084"/>
            <a:ext cx="68868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900" dirty="0" smtClean="0"/>
              <a:t>img src</a:t>
            </a:r>
            <a:r>
              <a:rPr lang="id-ID" sz="900" dirty="0"/>
              <a:t>: http://www.softwareone.com/de-ch/SoftwarePublishers/Microsoft/VSLightSwitch/PublishingImages/Visual-Studio-Lightswitch375.jpg</a:t>
            </a:r>
          </a:p>
        </p:txBody>
      </p:sp>
    </p:spTree>
    <p:extLst>
      <p:ext uri="{BB962C8B-B14F-4D97-AF65-F5344CB8AC3E}">
        <p14:creationId xmlns:p14="http://schemas.microsoft.com/office/powerpoint/2010/main" val="6411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Desktop LightSwitch App</a:t>
            </a:r>
            <a:endParaRPr lang="id-ID" dirty="0"/>
          </a:p>
        </p:txBody>
      </p:sp>
      <p:pic>
        <p:nvPicPr>
          <p:cNvPr id="4" name="Content Placeholder 3" descr="OnlineOrdering - localhos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12776"/>
            <a:ext cx="6768752" cy="5299438"/>
          </a:xfrm>
        </p:spPr>
      </p:pic>
    </p:spTree>
    <p:extLst>
      <p:ext uri="{BB962C8B-B14F-4D97-AF65-F5344CB8AC3E}">
        <p14:creationId xmlns:p14="http://schemas.microsoft.com/office/powerpoint/2010/main" val="37152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Desktop App</a:t>
            </a:r>
          </a:p>
          <a:p>
            <a:r>
              <a:rPr lang="id-ID" sz="3600" b="1" dirty="0" smtClean="0"/>
              <a:t>Browser App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61337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Browser LightSwitch App</a:t>
            </a:r>
            <a:endParaRPr lang="id-ID" dirty="0"/>
          </a:p>
        </p:txBody>
      </p:sp>
      <p:pic>
        <p:nvPicPr>
          <p:cNvPr id="5" name="Content Placeholder 4" descr="OnlineOrdering - Windows Internet Explor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29192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7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b="1" dirty="0" smtClean="0"/>
              <a:t>2 Tier</a:t>
            </a:r>
          </a:p>
          <a:p>
            <a:r>
              <a:rPr lang="id-ID" sz="4000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7197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s.msdn.com/cfs-filesystemfile.ashx/__key/communityserver-blogs-components-weblogfiles/00-00-00-81-88-metablogapi/7382.image361_5F00_6FF746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2049"/>
            <a:ext cx="7344816" cy="59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39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Topologies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2 Tier</a:t>
            </a:r>
          </a:p>
          <a:p>
            <a:r>
              <a:rPr lang="id-ID" sz="4000" b="1" dirty="0" smtClean="0"/>
              <a:t>3 Tier</a:t>
            </a:r>
          </a:p>
          <a:p>
            <a:pPr lvl="1"/>
            <a:r>
              <a:rPr lang="id-ID" sz="4000" dirty="0" smtClean="0"/>
              <a:t> IIS</a:t>
            </a:r>
          </a:p>
          <a:p>
            <a:pPr lvl="1"/>
            <a:r>
              <a:rPr lang="id-ID" sz="4000" dirty="0" smtClean="0"/>
              <a:t> Windows Azure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79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2050" name="Picture 2" descr="6661.image40_5F00_1B2BD9CA.png (1024×68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39"/>
            <a:ext cx="8784976" cy="57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372775"/>
            <a:ext cx="8249374" cy="223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http://blogs.msdn.com/b/bethmassi/archive/2011/03/23/deployment-guide-how-to-configure-a-web-server-to-host-lightswitch-applications.aspx</a:t>
            </a:r>
            <a:endParaRPr lang="id-ID" sz="1000" dirty="0"/>
          </a:p>
        </p:txBody>
      </p:sp>
      <p:pic>
        <p:nvPicPr>
          <p:cNvPr id="3074" name="Picture 2" descr="http://blogs.msdn.com/cfs-filesystemfile.ashx/__key/communityserver-blogs-components-weblogfiles/00-00-00-81-88-metablogapi/2867.image441_5F00_6E06C72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445518" cy="59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8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Deployment Scenarios</a:t>
            </a:r>
            <a:endParaRPr lang="id-ID" dirty="0"/>
          </a:p>
        </p:txBody>
      </p:sp>
      <p:sp>
        <p:nvSpPr>
          <p:cNvPr id="6" name="Oval 5"/>
          <p:cNvSpPr/>
          <p:nvPr/>
        </p:nvSpPr>
        <p:spPr>
          <a:xfrm>
            <a:off x="5436096" y="1356226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Web App</a:t>
            </a:r>
            <a:endParaRPr lang="id-ID" sz="2400" dirty="0"/>
          </a:p>
        </p:txBody>
      </p:sp>
      <p:sp>
        <p:nvSpPr>
          <p:cNvPr id="8" name="Oval 7"/>
          <p:cNvSpPr/>
          <p:nvPr/>
        </p:nvSpPr>
        <p:spPr>
          <a:xfrm>
            <a:off x="395536" y="4221088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200" dirty="0" smtClean="0"/>
              <a:t>2-Tier</a:t>
            </a:r>
            <a:endParaRPr lang="id-ID" sz="3200" dirty="0"/>
          </a:p>
        </p:txBody>
      </p:sp>
      <p:sp>
        <p:nvSpPr>
          <p:cNvPr id="9" name="Oval 8"/>
          <p:cNvSpPr/>
          <p:nvPr/>
        </p:nvSpPr>
        <p:spPr>
          <a:xfrm>
            <a:off x="3851920" y="4187164"/>
            <a:ext cx="1933872" cy="189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3-Tier (IIS)</a:t>
            </a:r>
            <a:endParaRPr lang="id-ID" sz="2800" dirty="0"/>
          </a:p>
        </p:txBody>
      </p:sp>
      <p:sp>
        <p:nvSpPr>
          <p:cNvPr id="10" name="Oval 9"/>
          <p:cNvSpPr/>
          <p:nvPr/>
        </p:nvSpPr>
        <p:spPr>
          <a:xfrm>
            <a:off x="6732240" y="4221088"/>
            <a:ext cx="2026568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3-Tier (Windows Azure)</a:t>
            </a:r>
            <a:endParaRPr lang="id-ID" sz="2400" dirty="0"/>
          </a:p>
        </p:txBody>
      </p:sp>
      <p:sp>
        <p:nvSpPr>
          <p:cNvPr id="11" name="Oval 10"/>
          <p:cNvSpPr/>
          <p:nvPr/>
        </p:nvSpPr>
        <p:spPr>
          <a:xfrm>
            <a:off x="2195736" y="1484783"/>
            <a:ext cx="1933872" cy="18935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400" dirty="0" smtClean="0"/>
              <a:t>Desktop App</a:t>
            </a:r>
            <a:endParaRPr lang="id-ID" sz="2400" dirty="0"/>
          </a:p>
        </p:txBody>
      </p:sp>
      <p:cxnSp>
        <p:nvCxnSpPr>
          <p:cNvPr id="15" name="Straight Connector 14"/>
          <p:cNvCxnSpPr>
            <a:stCxn id="11" idx="4"/>
          </p:cNvCxnSpPr>
          <p:nvPr/>
        </p:nvCxnSpPr>
        <p:spPr>
          <a:xfrm flipH="1">
            <a:off x="1835697" y="3378300"/>
            <a:ext cx="1326975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</p:cNvCxnSpPr>
          <p:nvPr/>
        </p:nvCxnSpPr>
        <p:spPr>
          <a:xfrm>
            <a:off x="3162672" y="3378300"/>
            <a:ext cx="1193304" cy="808864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</p:cNvCxnSpPr>
          <p:nvPr/>
        </p:nvCxnSpPr>
        <p:spPr>
          <a:xfrm>
            <a:off x="3162672" y="3378300"/>
            <a:ext cx="3723828" cy="842788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</p:cNvCxnSpPr>
          <p:nvPr/>
        </p:nvCxnSpPr>
        <p:spPr>
          <a:xfrm flipH="1">
            <a:off x="5436096" y="3249743"/>
            <a:ext cx="966936" cy="971345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</p:cNvCxnSpPr>
          <p:nvPr/>
        </p:nvCxnSpPr>
        <p:spPr>
          <a:xfrm>
            <a:off x="6403032" y="3249743"/>
            <a:ext cx="966936" cy="937421"/>
          </a:xfrm>
          <a:prstGeom prst="line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3893" y="1282614"/>
            <a:ext cx="2376264" cy="1143000"/>
          </a:xfrm>
        </p:spPr>
        <p:txBody>
          <a:bodyPr>
            <a:normAutofit/>
          </a:bodyPr>
          <a:lstStyle/>
          <a:p>
            <a:r>
              <a:rPr lang="id-ID" sz="6000" dirty="0" smtClean="0"/>
              <a:t>Demo</a:t>
            </a:r>
            <a:endParaRPr lang="id-ID" sz="6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31640" y="4077072"/>
            <a:ext cx="6264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 smtClean="0"/>
              <a:t>Browser App with 3 Tier (IIS)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924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Toni Dermawan Yuliyanto</a:t>
            </a:r>
          </a:p>
          <a:p>
            <a:pPr marL="0" indent="0">
              <a:buNone/>
            </a:pPr>
            <a:endParaRPr lang="id-ID" sz="3600" dirty="0" smtClean="0"/>
          </a:p>
          <a:p>
            <a:pPr marL="0" indent="0">
              <a:buNone/>
            </a:pPr>
            <a:r>
              <a:rPr lang="id-ID" sz="3600" i="1" dirty="0" smtClean="0"/>
              <a:t>Software engineer at erudeye </a:t>
            </a:r>
          </a:p>
          <a:p>
            <a:pPr marL="0" indent="0">
              <a:buNone/>
            </a:pPr>
            <a:endParaRPr lang="id-ID" sz="3600" dirty="0"/>
          </a:p>
          <a:p>
            <a:pPr marL="0" indent="0">
              <a:buNone/>
            </a:pPr>
            <a:r>
              <a:rPr lang="id-ID" sz="3600" b="1" dirty="0" smtClean="0"/>
              <a:t>Contact me via</a:t>
            </a:r>
            <a:r>
              <a:rPr lang="id-ID" sz="3600" dirty="0" smtClean="0"/>
              <a:t>:</a:t>
            </a:r>
          </a:p>
          <a:p>
            <a:pPr marL="0" indent="0">
              <a:buNone/>
            </a:pPr>
            <a:r>
              <a:rPr lang="id-ID" sz="3600" dirty="0" smtClean="0"/>
              <a:t>Mail = toni@erudeye.co.id</a:t>
            </a:r>
          </a:p>
          <a:p>
            <a:pPr marL="0" indent="0">
              <a:buNone/>
            </a:pPr>
            <a:r>
              <a:rPr lang="id-ID" sz="3600" dirty="0" smtClean="0"/>
              <a:t>Blog = </a:t>
            </a:r>
            <a:r>
              <a:rPr lang="id-ID" sz="3600" dirty="0" smtClean="0"/>
              <a:t>tonilab.wordpress.com</a:t>
            </a:r>
            <a:endParaRPr lang="id-ID" sz="3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d-ID" dirty="0" smtClean="0"/>
              <a:t>Who am I?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35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Thank You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5112568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d-ID" sz="3600" dirty="0" smtClean="0"/>
              <a:t>FYI, </a:t>
            </a:r>
            <a:r>
              <a:rPr lang="id-ID" sz="3600" b="1" dirty="0" smtClean="0"/>
              <a:t>erudeye Hosting</a:t>
            </a:r>
            <a:r>
              <a:rPr lang="id-ID" sz="3600" dirty="0" smtClean="0"/>
              <a:t> </a:t>
            </a:r>
            <a:r>
              <a:rPr lang="id-ID" sz="5400" dirty="0" smtClean="0"/>
              <a:t>now </a:t>
            </a:r>
            <a:r>
              <a:rPr lang="id-ID" sz="3600" dirty="0" smtClean="0"/>
              <a:t>support LightSwitch hosting.</a:t>
            </a:r>
            <a:endParaRPr lang="id-ID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9912" y="4454624"/>
            <a:ext cx="5112568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3600" dirty="0" smtClean="0"/>
              <a:t>Want this slide?</a:t>
            </a:r>
          </a:p>
          <a:p>
            <a:pPr marL="0" indent="0">
              <a:buNone/>
            </a:pPr>
            <a:r>
              <a:rPr lang="id-ID" sz="3600" dirty="0" smtClean="0"/>
              <a:t>check at </a:t>
            </a:r>
            <a:r>
              <a:rPr lang="id-ID" sz="3600" b="1" dirty="0" smtClean="0"/>
              <a:t>github.com/tonidy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32805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Yang mau dibawain (hide)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Prerequisites for Deployment</a:t>
            </a:r>
          </a:p>
          <a:p>
            <a:r>
              <a:rPr lang="id-ID" dirty="0" smtClean="0"/>
              <a:t>Application Types</a:t>
            </a:r>
          </a:p>
          <a:p>
            <a:pPr lvl="1"/>
            <a:r>
              <a:rPr lang="id-ID" dirty="0" smtClean="0"/>
              <a:t>Desktop App</a:t>
            </a:r>
          </a:p>
          <a:p>
            <a:pPr lvl="1"/>
            <a:r>
              <a:rPr lang="id-ID" dirty="0" smtClean="0"/>
              <a:t>Web App</a:t>
            </a:r>
          </a:p>
          <a:p>
            <a:r>
              <a:rPr lang="id-ID" dirty="0" smtClean="0"/>
              <a:t>Deployment Topologies</a:t>
            </a:r>
          </a:p>
          <a:p>
            <a:pPr lvl="1"/>
            <a:r>
              <a:rPr lang="id-ID" dirty="0" smtClean="0"/>
              <a:t>2 Tier</a:t>
            </a:r>
          </a:p>
          <a:p>
            <a:pPr lvl="1"/>
            <a:r>
              <a:rPr lang="id-ID" dirty="0" smtClean="0"/>
              <a:t>3 Tier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IIS</a:t>
            </a:r>
          </a:p>
          <a:p>
            <a:pPr lvl="2">
              <a:buFont typeface="Wingdings" pitchFamily="2" charset="2"/>
              <a:buChar char="Ø"/>
            </a:pPr>
            <a:r>
              <a:rPr lang="id-ID" dirty="0" smtClean="0"/>
              <a:t>Windows Azure</a:t>
            </a:r>
          </a:p>
          <a:p>
            <a:r>
              <a:rPr lang="id-ID" dirty="0" smtClean="0"/>
              <a:t>Deployment Scenarios</a:t>
            </a:r>
          </a:p>
          <a:p>
            <a:pPr lvl="1"/>
            <a:r>
              <a:rPr lang="id-ID" dirty="0" smtClean="0"/>
              <a:t>Desktop App = 2 Tier + 3 Tier</a:t>
            </a:r>
          </a:p>
          <a:p>
            <a:pPr lvl="1"/>
            <a:r>
              <a:rPr lang="id-ID" dirty="0" smtClean="0"/>
              <a:t>Web App = 3 Tier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8532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Note: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Gagal install DesktopOnWeb with Windows Auth (belum tahu penyebabnya) di luar Default Website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684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Agenda</a:t>
            </a:r>
            <a:endParaRPr lang="id-ID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</a:p>
          <a:p>
            <a:r>
              <a:rPr lang="id-ID" sz="4000" dirty="0" smtClean="0"/>
              <a:t>Application Types</a:t>
            </a:r>
          </a:p>
          <a:p>
            <a:r>
              <a:rPr lang="id-ID" sz="4000" dirty="0" smtClean="0"/>
              <a:t>Deployment Topologies</a:t>
            </a:r>
          </a:p>
          <a:p>
            <a:r>
              <a:rPr lang="id-ID" sz="4000" dirty="0" smtClean="0"/>
              <a:t>Deployment Scenarios</a:t>
            </a:r>
          </a:p>
        </p:txBody>
      </p:sp>
    </p:spTree>
    <p:extLst>
      <p:ext uri="{BB962C8B-B14F-4D97-AF65-F5344CB8AC3E}">
        <p14:creationId xmlns:p14="http://schemas.microsoft.com/office/powerpoint/2010/main" val="30341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000" dirty="0" smtClean="0"/>
              <a:t>Prerequisites for Deployment</a:t>
            </a:r>
            <a:endParaRPr lang="id-ID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Install WPI</a:t>
            </a:r>
          </a:p>
          <a:p>
            <a:r>
              <a:rPr lang="id-ID" sz="3600" dirty="0" smtClean="0"/>
              <a:t>Install </a:t>
            </a:r>
            <a:r>
              <a:rPr lang="id-ID" sz="3600" baseline="0" dirty="0" smtClean="0"/>
              <a:t>IIS 7 Recommended Configuration.</a:t>
            </a:r>
          </a:p>
          <a:p>
            <a:r>
              <a:rPr lang="id-ID" sz="3600" b="1" dirty="0" smtClean="0"/>
              <a:t>Install Visual Studio LightSwitch Server Runtime</a:t>
            </a:r>
          </a:p>
          <a:p>
            <a:r>
              <a:rPr lang="id-ID" sz="3600" dirty="0" smtClean="0"/>
              <a:t>Install Web Deploy 2.1 (optional)</a:t>
            </a:r>
          </a:p>
          <a:p>
            <a:pPr marL="0" indent="0">
              <a:buNone/>
            </a:pPr>
            <a:endParaRPr lang="id-ID" sz="3600" dirty="0" smtClean="0"/>
          </a:p>
          <a:p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29468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92696"/>
            <a:ext cx="8382669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320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static.smartpassiveincome.com/wp-content/uploads/2010/01/blog-profi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7416824" cy="556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6327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5400" b="1" dirty="0" smtClean="0"/>
              <a:t>Only 1 </a:t>
            </a:r>
            <a:r>
              <a:rPr lang="id-ID" sz="6000" b="1" dirty="0" smtClean="0"/>
              <a:t>Application</a:t>
            </a:r>
            <a:r>
              <a:rPr lang="id-ID" sz="5400" b="1" dirty="0" smtClean="0"/>
              <a:t> </a:t>
            </a:r>
          </a:p>
          <a:p>
            <a:pPr marL="0" indent="0" algn="ctr">
              <a:buNone/>
            </a:pPr>
            <a:r>
              <a:rPr lang="id-ID" sz="5400" b="1" dirty="0" smtClean="0"/>
              <a:t>We Can Create...</a:t>
            </a:r>
            <a:endParaRPr lang="id-ID" sz="5400" b="1" dirty="0"/>
          </a:p>
          <a:p>
            <a:pPr marL="0" indent="0">
              <a:buNone/>
            </a:pPr>
            <a:r>
              <a:rPr lang="id-ID" sz="5500" b="1" dirty="0" smtClean="0"/>
              <a:t>Many Deployment Options</a:t>
            </a:r>
            <a:endParaRPr lang="id-ID" sz="5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6511343"/>
            <a:ext cx="5004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 smtClean="0"/>
              <a:t>img src: </a:t>
            </a:r>
            <a:r>
              <a:rPr lang="id-ID" sz="1000" dirty="0"/>
              <a:t>http://static.smartpassiveincome.com/wp-content/uploads/2010/01/blog-profit.jpg</a:t>
            </a:r>
          </a:p>
        </p:txBody>
      </p:sp>
    </p:spTree>
    <p:extLst>
      <p:ext uri="{BB962C8B-B14F-4D97-AF65-F5344CB8AC3E}">
        <p14:creationId xmlns:p14="http://schemas.microsoft.com/office/powerpoint/2010/main" val="337657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Application Types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600" b="1" dirty="0" smtClean="0"/>
              <a:t>Desktop App</a:t>
            </a:r>
          </a:p>
          <a:p>
            <a:r>
              <a:rPr lang="id-ID" sz="3600" dirty="0" smtClean="0"/>
              <a:t>Browser App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14164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252</Words>
  <Application>Microsoft Office PowerPoint</Application>
  <PresentationFormat>On-screen Show (4:3)</PresentationFormat>
  <Paragraphs>75</Paragraphs>
  <Slides>20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LightSwitch Apps Publishing</vt:lpstr>
      <vt:lpstr>Who am I?</vt:lpstr>
      <vt:lpstr>Yang mau dibawain (hide)</vt:lpstr>
      <vt:lpstr>Note:</vt:lpstr>
      <vt:lpstr>Agenda</vt:lpstr>
      <vt:lpstr>Prerequisites for Deployment</vt:lpstr>
      <vt:lpstr>PowerPoint Presentation</vt:lpstr>
      <vt:lpstr>PowerPoint Presentation</vt:lpstr>
      <vt:lpstr>Application Types </vt:lpstr>
      <vt:lpstr>Desktop LightSwitch App</vt:lpstr>
      <vt:lpstr>Application Types </vt:lpstr>
      <vt:lpstr>Browser LightSwitch App</vt:lpstr>
      <vt:lpstr>Deployment Topologies</vt:lpstr>
      <vt:lpstr>PowerPoint Presentation</vt:lpstr>
      <vt:lpstr>Deployment Topologies</vt:lpstr>
      <vt:lpstr>PowerPoint Presentation</vt:lpstr>
      <vt:lpstr>PowerPoint Presentation</vt:lpstr>
      <vt:lpstr>Deployment Scenarios</vt:lpstr>
      <vt:lpstr>Demo</vt:lpstr>
      <vt:lpstr>Thank You</vt:lpstr>
    </vt:vector>
  </TitlesOfParts>
  <Company>CV. erudeye Indonesia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erudeye</dc:creator>
  <cp:lastModifiedBy>erudeye</cp:lastModifiedBy>
  <cp:revision>150</cp:revision>
  <dcterms:created xsi:type="dcterms:W3CDTF">2011-09-21T09:18:24Z</dcterms:created>
  <dcterms:modified xsi:type="dcterms:W3CDTF">2011-09-22T13:50:41Z</dcterms:modified>
</cp:coreProperties>
</file>